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comments/modernComment_316_D1F257BC.xml" ContentType="application/vnd.ms-powerpoint.comment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0.xml" ContentType="application/vnd.openxmlformats-officedocument.presentationml.notesSlide+xml"/>
  <Override PartName="/ppt/comments/modernComment_238_1F407D8D.xml" ContentType="application/vnd.ms-powerpoint.comment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1.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2.xml" ContentType="application/vnd.openxmlformats-officedocument.presentationml.notesSlide+xml"/>
  <Override PartName="/ppt/comments/modernComment_2C1_B064FC68.xml" ContentType="application/vnd.ms-powerpoint.comments+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3.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4.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5.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8.xml" ContentType="application/vnd.openxmlformats-officedocument.presentationml.notesSlide+xml"/>
  <Override PartName="/ppt/comments/modernComment_319_E6814ABE.xml" ContentType="application/vnd.ms-powerpoint.comments+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drawings/drawing1.xml" ContentType="application/vnd.openxmlformats-officedocument.drawingml.chartshapes+xml"/>
  <Override PartName="/ppt/notesSlides/notesSlide19.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2.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3.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4.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5.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omments/modernComment_2A0_D933F1.xml" ContentType="application/vnd.ms-powerpoint.comments+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28.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29.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2.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33.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notesSlides/notesSlide34.xml" ContentType="application/vnd.openxmlformats-officedocument.presentationml.notesSlide+xml"/>
  <Override PartName="/ppt/charts/chart32.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3.xml" ContentType="application/vnd.openxmlformats-officedocument.drawingml.chart+xml"/>
  <Override PartName="/ppt/notesSlides/notesSlide35.xml" ContentType="application/vnd.openxmlformats-officedocument.presentationml.notesSlide+xml"/>
  <Override PartName="/ppt/charts/chart34.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5.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36.xml" ContentType="application/vnd.openxmlformats-officedocument.presentationml.notesSlide+xml"/>
  <Override PartName="/ppt/charts/chart36.xml" ContentType="application/vnd.openxmlformats-officedocument.drawingml.chart+xml"/>
  <Override PartName="/ppt/notesSlides/notesSlide37.xml" ContentType="application/vnd.openxmlformats-officedocument.presentationml.notesSlide+xml"/>
  <Override PartName="/ppt/charts/chart37.xml" ContentType="application/vnd.openxmlformats-officedocument.drawingml.chart+xml"/>
  <Override PartName="/ppt/charts/chart38.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38.xml" ContentType="application/vnd.openxmlformats-officedocument.presentationml.notesSlide+xml"/>
  <Override PartName="/ppt/charts/chart39.xml" ContentType="application/vnd.openxmlformats-officedocument.drawingml.chart+xml"/>
  <Override PartName="/ppt/charts/chart40.xml" ContentType="application/vnd.openxmlformats-officedocument.drawingml.chart+xml"/>
  <Override PartName="/ppt/charts/style35.xml" ContentType="application/vnd.ms-office.chartstyle+xml"/>
  <Override PartName="/ppt/charts/colors35.xml" ContentType="application/vnd.ms-office.chartcolorstyl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rts/chart41.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1.xml" ContentType="application/vnd.openxmlformats-officedocument.presentationml.notesSlide+xml"/>
  <Override PartName="/ppt/charts/chart42.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43.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42.xml" ContentType="application/vnd.openxmlformats-officedocument.presentationml.notesSlide+xml"/>
  <Override PartName="/ppt/charts/chart44.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5.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46.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7.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5.xml" ContentType="application/vnd.openxmlformats-officedocument.presentationml.notesSlide+xml"/>
  <Override PartName="/ppt/comments/modernComment_321_413C570E.xml" ContentType="application/vnd.ms-powerpoint.comments+xml"/>
  <Override PartName="/ppt/charts/chart48.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49.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50.xml" ContentType="application/vnd.openxmlformats-officedocument.drawingml.chart+xml"/>
  <Override PartName="/ppt/charts/style45.xml" ContentType="application/vnd.ms-office.chartstyle+xml"/>
  <Override PartName="/ppt/charts/colors45.xml" ContentType="application/vnd.ms-office.chartcolorstyle+xml"/>
  <Override PartName="/ppt/comments/modernComment_31F_7A246B1A.xml" ContentType="application/vnd.ms-powerpoint.comments+xml"/>
  <Override PartName="/ppt/charts/chart51.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46.xml" ContentType="application/vnd.openxmlformats-officedocument.presentationml.notesSlide+xml"/>
  <Override PartName="/ppt/charts/chart52.xml" ContentType="application/vnd.openxmlformats-officedocument.drawingml.chart+xml"/>
  <Override PartName="/ppt/charts/chart53.xml" ContentType="application/vnd.openxmlformats-officedocument.drawingml.chart+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rts/chart54.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55.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56.xml" ContentType="application/vnd.openxmlformats-officedocument.drawingml.chart+xml"/>
  <Override PartName="/ppt/charts/style49.xml" ContentType="application/vnd.ms-office.chartstyle+xml"/>
  <Override PartName="/ppt/charts/colors49.xml" ContentType="application/vnd.ms-office.chartcolorstyle+xml"/>
  <Override PartName="/ppt/notesSlides/notesSlide49.xml" ContentType="application/vnd.openxmlformats-officedocument.presentationml.notesSlide+xml"/>
  <Override PartName="/ppt/charts/chart57.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comments/modernComment_222_D80F0D63.xml" ContentType="application/vnd.ms-powerpoint.comments+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comments/modernComment_311_50DCEA97.xml" ContentType="application/vnd.ms-powerpoint.comments+xml"/>
  <Override PartName="/ppt/notesSlides/notesSlide59.xml" ContentType="application/vnd.openxmlformats-officedocument.presentationml.notesSlide+xml"/>
  <Override PartName="/ppt/charts/chart58.xml" ContentType="application/vnd.openxmlformats-officedocument.drawingml.chart+xml"/>
  <Override PartName="/ppt/charts/style51.xml" ContentType="application/vnd.ms-office.chartstyle+xml"/>
  <Override PartName="/ppt/charts/colors51.xml" ContentType="application/vnd.ms-office.chartcolorstyle+xml"/>
  <Override PartName="/ppt/drawings/drawing2.xml" ContentType="application/vnd.openxmlformats-officedocument.drawingml.chartshapes+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charts/chart59.xml" ContentType="application/vnd.openxmlformats-officedocument.drawingml.chart+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0" r:id="rId2"/>
  </p:sldMasterIdLst>
  <p:notesMasterIdLst>
    <p:notesMasterId r:id="rId81"/>
  </p:notesMasterIdLst>
  <p:handoutMasterIdLst>
    <p:handoutMasterId r:id="rId82"/>
  </p:handoutMasterIdLst>
  <p:sldIdLst>
    <p:sldId id="777" r:id="rId3"/>
    <p:sldId id="338" r:id="rId4"/>
    <p:sldId id="408" r:id="rId5"/>
    <p:sldId id="409" r:id="rId6"/>
    <p:sldId id="752" r:id="rId7"/>
    <p:sldId id="753" r:id="rId8"/>
    <p:sldId id="459" r:id="rId9"/>
    <p:sldId id="789" r:id="rId10"/>
    <p:sldId id="745" r:id="rId11"/>
    <p:sldId id="790" r:id="rId12"/>
    <p:sldId id="568" r:id="rId13"/>
    <p:sldId id="791" r:id="rId14"/>
    <p:sldId id="705" r:id="rId15"/>
    <p:sldId id="747" r:id="rId16"/>
    <p:sldId id="748" r:id="rId17"/>
    <p:sldId id="766" r:id="rId18"/>
    <p:sldId id="571" r:id="rId19"/>
    <p:sldId id="792" r:id="rId20"/>
    <p:sldId id="793" r:id="rId21"/>
    <p:sldId id="772" r:id="rId22"/>
    <p:sldId id="572" r:id="rId23"/>
    <p:sldId id="773" r:id="rId24"/>
    <p:sldId id="670" r:id="rId25"/>
    <p:sldId id="585" r:id="rId26"/>
    <p:sldId id="671" r:id="rId27"/>
    <p:sldId id="761" r:id="rId28"/>
    <p:sldId id="573" r:id="rId29"/>
    <p:sldId id="672" r:id="rId30"/>
    <p:sldId id="675" r:id="rId31"/>
    <p:sldId id="591" r:id="rId32"/>
    <p:sldId id="574" r:id="rId33"/>
    <p:sldId id="676" r:id="rId34"/>
    <p:sldId id="593" r:id="rId35"/>
    <p:sldId id="782" r:id="rId36"/>
    <p:sldId id="677" r:id="rId37"/>
    <p:sldId id="794" r:id="rId38"/>
    <p:sldId id="760" r:id="rId39"/>
    <p:sldId id="749" r:id="rId40"/>
    <p:sldId id="783" r:id="rId41"/>
    <p:sldId id="575" r:id="rId42"/>
    <p:sldId id="682" r:id="rId43"/>
    <p:sldId id="774" r:id="rId44"/>
    <p:sldId id="598" r:id="rId45"/>
    <p:sldId id="787" r:id="rId46"/>
    <p:sldId id="795" r:id="rId47"/>
    <p:sldId id="801" r:id="rId48"/>
    <p:sldId id="798" r:id="rId49"/>
    <p:sldId id="799" r:id="rId50"/>
    <p:sldId id="800" r:id="rId51"/>
    <p:sldId id="796" r:id="rId52"/>
    <p:sldId id="576" r:id="rId53"/>
    <p:sldId id="709" r:id="rId54"/>
    <p:sldId id="775" r:id="rId55"/>
    <p:sldId id="756" r:id="rId56"/>
    <p:sldId id="546" r:id="rId57"/>
    <p:sldId id="759" r:id="rId58"/>
    <p:sldId id="780" r:id="rId59"/>
    <p:sldId id="781" r:id="rId60"/>
    <p:sldId id="420" r:id="rId61"/>
    <p:sldId id="744" r:id="rId62"/>
    <p:sldId id="805" r:id="rId63"/>
    <p:sldId id="785" r:id="rId64"/>
    <p:sldId id="802" r:id="rId65"/>
    <p:sldId id="694" r:id="rId66"/>
    <p:sldId id="695" r:id="rId67"/>
    <p:sldId id="696" r:id="rId68"/>
    <p:sldId id="697" r:id="rId69"/>
    <p:sldId id="698" r:id="rId70"/>
    <p:sldId id="734" r:id="rId71"/>
    <p:sldId id="699" r:id="rId72"/>
    <p:sldId id="701" r:id="rId73"/>
    <p:sldId id="733" r:id="rId74"/>
    <p:sldId id="730" r:id="rId75"/>
    <p:sldId id="703" r:id="rId76"/>
    <p:sldId id="803" r:id="rId77"/>
    <p:sldId id="736" r:id="rId78"/>
    <p:sldId id="735" r:id="rId79"/>
    <p:sldId id="729" r:id="rId80"/>
  </p:sldIdLst>
  <p:sldSz cx="12192000" cy="6858000"/>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29" userDrawn="1">
          <p15:clr>
            <a:srgbClr val="A4A3A4"/>
          </p15:clr>
        </p15:guide>
        <p15:guide id="2" pos="3659" userDrawn="1">
          <p15:clr>
            <a:srgbClr val="A4A3A4"/>
          </p15:clr>
        </p15:guide>
        <p15:guide id="3" orient="horz" pos="1117" userDrawn="1">
          <p15:clr>
            <a:srgbClr val="A4A3A4"/>
          </p15:clr>
        </p15:guide>
        <p15:guide id="5" orient="horz" pos="1502" userDrawn="1">
          <p15:clr>
            <a:srgbClr val="A4A3A4"/>
          </p15:clr>
        </p15:guide>
        <p15:guide id="6" orient="horz" pos="2205" userDrawn="1">
          <p15:clr>
            <a:srgbClr val="A4A3A4"/>
          </p15:clr>
        </p15:guide>
        <p15:guide id="7" pos="710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C68F09-19ED-ADF1-9E06-6F18DAC894A5}" name="Stefan Durkacz" initials="SD" userId="S::stefan.durkacz@progressivepartnership.co.uk::70228fd2-d865-4c8c-9988-c026f524204f" providerId="AD"/>
  <p188:author id="{A7DC2D23-2B00-B60E-141B-7278C04EEBF8}" name="Claire Wood" initials="CW" userId="S::Claire.Wood2@gov.scot::497ab6ab-0cc6-41b7-bfd8-d2c92e8684e9" providerId="AD"/>
  <p188:author id="{0D46672E-8660-B6C2-3921-386131B83488}" name="Jonnie Felton" initials="JF" userId="S::jonnie.felton@progressivepartnership.co.uk::bdbce831-c385-41af-8e2a-ae89cc783473" providerId="AD"/>
  <p188:author id="{9C51C877-D570-C6D8-FB28-3B5A1F93FC2A}" name="Millie Dixon" initials="MD" userId="S::Millie.Dixon@gov.scot::1823fab0-cf5b-41bf-a6c6-4628527bf562" providerId="AD"/>
  <p188:author id="{A4F018EE-5AE1-3EE0-8275-20AD1F20BC6E}" name="Diane Mcgregor" initials="DM" userId="S::diane.mcgregor@progressivepartnership.co.uk::41cd71e7-be71-480f-9df8-a3e65f2ae36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iane McGregor" initials="DM" lastIdx="21" clrIdx="0">
    <p:extLst>
      <p:ext uri="{19B8F6BF-5375-455C-9EA6-DF929625EA0E}">
        <p15:presenceInfo xmlns:p15="http://schemas.microsoft.com/office/powerpoint/2012/main" userId="S-1-5-21-2593513122-514599162-388880161-1168" providerId="AD"/>
      </p:ext>
    </p:extLst>
  </p:cmAuthor>
  <p:cmAuthor id="2" name="Ruth Bryan" initials="RB" lastIdx="240" clrIdx="1">
    <p:extLst>
      <p:ext uri="{19B8F6BF-5375-455C-9EA6-DF929625EA0E}">
        <p15:presenceInfo xmlns:p15="http://schemas.microsoft.com/office/powerpoint/2012/main" userId="S-1-5-21-2051755110-3649569171-2908858218-1130" providerId="AD"/>
      </p:ext>
    </p:extLst>
  </p:cmAuthor>
  <p:cmAuthor id="3" name="Heather Jamieson" initials="HJ" lastIdx="5" clrIdx="2">
    <p:extLst>
      <p:ext uri="{19B8F6BF-5375-455C-9EA6-DF929625EA0E}">
        <p15:presenceInfo xmlns:p15="http://schemas.microsoft.com/office/powerpoint/2012/main" userId="S-1-5-21-2051755110-3649569171-2908858218-1123" providerId="AD"/>
      </p:ext>
    </p:extLst>
  </p:cmAuthor>
  <p:cmAuthor id="4" name="Sarah Ainsworth" initials="SA" lastIdx="9" clrIdx="3">
    <p:extLst>
      <p:ext uri="{19B8F6BF-5375-455C-9EA6-DF929625EA0E}">
        <p15:presenceInfo xmlns:p15="http://schemas.microsoft.com/office/powerpoint/2012/main" userId="S-1-5-21-2051755110-3649569171-2908858218-1131" providerId="AD"/>
      </p:ext>
    </p:extLst>
  </p:cmAuthor>
  <p:cmAuthor id="5" name="Elise Livingstone" initials="EL" lastIdx="2" clrIdx="4">
    <p:extLst>
      <p:ext uri="{19B8F6BF-5375-455C-9EA6-DF929625EA0E}">
        <p15:presenceInfo xmlns:p15="http://schemas.microsoft.com/office/powerpoint/2012/main" userId="S-1-5-21-2051755110-3649569171-2908858218-1169" providerId="AD"/>
      </p:ext>
    </p:extLst>
  </p:cmAuthor>
  <p:cmAuthor id="6" name="Diane McGregor" initials="DM [2]" lastIdx="82" clrIdx="5">
    <p:extLst>
      <p:ext uri="{19B8F6BF-5375-455C-9EA6-DF929625EA0E}">
        <p15:presenceInfo xmlns:p15="http://schemas.microsoft.com/office/powerpoint/2012/main" userId="S-1-5-21-2051755110-3649569171-2908858218-1143" providerId="AD"/>
      </p:ext>
    </p:extLst>
  </p:cmAuthor>
  <p:cmAuthor id="7" name="Howie F (Fiona)" initials="HF(" lastIdx="51" clrIdx="6">
    <p:extLst>
      <p:ext uri="{19B8F6BF-5375-455C-9EA6-DF929625EA0E}">
        <p15:presenceInfo xmlns:p15="http://schemas.microsoft.com/office/powerpoint/2012/main" userId="S-1-5-21-765483983-692928010-316617838-413226" providerId="AD"/>
      </p:ext>
    </p:extLst>
  </p:cmAuthor>
  <p:cmAuthor id="8" name="Wood CW (Claire)" initials="WC(" lastIdx="18" clrIdx="7">
    <p:extLst>
      <p:ext uri="{19B8F6BF-5375-455C-9EA6-DF929625EA0E}">
        <p15:presenceInfo xmlns:p15="http://schemas.microsoft.com/office/powerpoint/2012/main" userId="S-1-5-21-765483983-692928010-316617838-419113" providerId="AD"/>
      </p:ext>
    </p:extLst>
  </p:cmAuthor>
  <p:cmAuthor id="9" name="Jamal Hassan" initials="JH" lastIdx="5" clrIdx="8">
    <p:extLst>
      <p:ext uri="{19B8F6BF-5375-455C-9EA6-DF929625EA0E}">
        <p15:presenceInfo xmlns:p15="http://schemas.microsoft.com/office/powerpoint/2012/main" userId="S-1-5-21-2051755110-3649569171-2908858218-1207" providerId="AD"/>
      </p:ext>
    </p:extLst>
  </p:cmAuthor>
  <p:cmAuthor id="10" name="Diane Mcgregor" initials="DM" lastIdx="117" clrIdx="9">
    <p:extLst>
      <p:ext uri="{19B8F6BF-5375-455C-9EA6-DF929625EA0E}">
        <p15:presenceInfo xmlns:p15="http://schemas.microsoft.com/office/powerpoint/2012/main" userId="S::diane.mcgregor@progressivepartnership.co.uk::41cd71e7-be71-480f-9df8-a3e65f2ae361" providerId="AD"/>
      </p:ext>
    </p:extLst>
  </p:cmAuthor>
  <p:cmAuthor id="11" name="Amy MacPherson" initials="AM" lastIdx="25" clrIdx="10">
    <p:extLst>
      <p:ext uri="{19B8F6BF-5375-455C-9EA6-DF929625EA0E}">
        <p15:presenceInfo xmlns:p15="http://schemas.microsoft.com/office/powerpoint/2012/main" userId="Amy MacPherson" providerId="None"/>
      </p:ext>
    </p:extLst>
  </p:cmAuthor>
  <p:cmAuthor id="12" name="Jonnie Felton" initials="JF" lastIdx="16" clrIdx="11">
    <p:extLst>
      <p:ext uri="{19B8F6BF-5375-455C-9EA6-DF929625EA0E}">
        <p15:presenceInfo xmlns:p15="http://schemas.microsoft.com/office/powerpoint/2012/main" userId="S::jonnie.felton@progressivepartnership.co.uk::bdbce831-c385-41af-8e2a-ae89cc783473" providerId="AD"/>
      </p:ext>
    </p:extLst>
  </p:cmAuthor>
  <p:cmAuthor id="13" name="Amy Robertson" initials="AR" lastIdx="1" clrIdx="12">
    <p:extLst>
      <p:ext uri="{19B8F6BF-5375-455C-9EA6-DF929625EA0E}">
        <p15:presenceInfo xmlns:p15="http://schemas.microsoft.com/office/powerpoint/2012/main" userId="S::amy.robertson@progressivepartnership.co.uk::eb9f5a63-891d-42fa-bdbb-cba6982454d7" providerId="AD"/>
      </p:ext>
    </p:extLst>
  </p:cmAuthor>
  <p:cmAuthor id="14" name="Susan Cummins" initials="SC" lastIdx="14" clrIdx="13">
    <p:extLst>
      <p:ext uri="{19B8F6BF-5375-455C-9EA6-DF929625EA0E}">
        <p15:presenceInfo xmlns:p15="http://schemas.microsoft.com/office/powerpoint/2012/main" userId="S::susan.cummins@progressivepartnership.co.uk::d00c0c9b-e943-44d4-9247-7ef60be1aeba" providerId="AD"/>
      </p:ext>
    </p:extLst>
  </p:cmAuthor>
  <p:cmAuthor id="15" name="Amy MacPherson" initials="AM [2]" lastIdx="69" clrIdx="14">
    <p:extLst>
      <p:ext uri="{19B8F6BF-5375-455C-9EA6-DF929625EA0E}">
        <p15:presenceInfo xmlns:p15="http://schemas.microsoft.com/office/powerpoint/2012/main" userId="S::amy.macpherson@progressivepartnership.co.uk::0211a2d4-d7e4-490a-920d-61185da3feeb" providerId="AD"/>
      </p:ext>
    </p:extLst>
  </p:cmAuthor>
  <p:cmAuthor id="16" name="Stefan Durkacz" initials="SD" lastIdx="1" clrIdx="15">
    <p:extLst>
      <p:ext uri="{19B8F6BF-5375-455C-9EA6-DF929625EA0E}">
        <p15:presenceInfo xmlns:p15="http://schemas.microsoft.com/office/powerpoint/2012/main" userId="S::stefan.durkacz@progressivepartnership.co.uk::70228fd2-d865-4c8c-9988-c026f524204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E6A2"/>
    <a:srgbClr val="000000"/>
    <a:srgbClr val="FF9933"/>
    <a:srgbClr val="FF00FF"/>
    <a:srgbClr val="00DA63"/>
    <a:srgbClr val="15FF7F"/>
    <a:srgbClr val="EFE7F5"/>
    <a:srgbClr val="E6E6D2"/>
    <a:srgbClr val="EEEED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96247" autoAdjust="0"/>
  </p:normalViewPr>
  <p:slideViewPr>
    <p:cSldViewPr snapToGrid="0" showGuides="1">
      <p:cViewPr varScale="1">
        <p:scale>
          <a:sx n="59" d="100"/>
          <a:sy n="59" d="100"/>
        </p:scale>
        <p:origin x="940" y="52"/>
      </p:cViewPr>
      <p:guideLst>
        <p:guide orient="horz" pos="1729"/>
        <p:guide pos="3659"/>
        <p:guide orient="horz" pos="1117"/>
        <p:guide orient="horz" pos="1502"/>
        <p:guide orient="horz" pos="2205"/>
        <p:guide pos="7104"/>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showGuides="1">
      <p:cViewPr varScale="1">
        <p:scale>
          <a:sx n="50" d="100"/>
          <a:sy n="50" d="100"/>
        </p:scale>
        <p:origin x="2040" y="4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presProps" Target="presProp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commentAuthors" Target="commentAuthors.xml"/><Relationship Id="rId88"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notesMaster" Target="notesMasters/notesMaster1.xml"/><Relationship Id="rId86"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1.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tableStyles" Target="tableStyles.xml"/><Relationship Id="rId61" Type="http://schemas.openxmlformats.org/officeDocument/2006/relationships/slide" Target="slides/slide59.xml"/><Relationship Id="rId8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chartUserShapes" Target="../drawings/drawing1.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1.xml"/><Relationship Id="rId1" Type="http://schemas.microsoft.com/office/2011/relationships/chartStyle" Target="style31.xml"/></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2.xml"/><Relationship Id="rId1" Type="http://schemas.microsoft.com/office/2011/relationships/chartStyle" Target="style32.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3.xml"/><Relationship Id="rId1" Type="http://schemas.microsoft.com/office/2011/relationships/chartStyle" Target="style33.xml"/></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4.xml"/><Relationship Id="rId1" Type="http://schemas.microsoft.com/office/2011/relationships/chartStyle" Target="style34.xml"/></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35.xml"/><Relationship Id="rId1" Type="http://schemas.microsoft.com/office/2011/relationships/chartStyle" Target="style35.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36.xml"/><Relationship Id="rId1" Type="http://schemas.microsoft.com/office/2011/relationships/chartStyle" Target="style36.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37.xml"/><Relationship Id="rId1" Type="http://schemas.microsoft.com/office/2011/relationships/chartStyle" Target="style37.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38.xml"/><Relationship Id="rId1" Type="http://schemas.microsoft.com/office/2011/relationships/chartStyle" Target="style38.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39.xml"/><Relationship Id="rId1" Type="http://schemas.microsoft.com/office/2011/relationships/chartStyle" Target="style39.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0.xml"/><Relationship Id="rId1" Type="http://schemas.microsoft.com/office/2011/relationships/chartStyle" Target="style40.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1.xml"/><Relationship Id="rId1" Type="http://schemas.microsoft.com/office/2011/relationships/chartStyle" Target="style41.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2.xml"/><Relationship Id="rId1" Type="http://schemas.microsoft.com/office/2011/relationships/chartStyle" Target="style42.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43.xml"/><Relationship Id="rId1" Type="http://schemas.microsoft.com/office/2011/relationships/chartStyle" Target="style43.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44.xml"/><Relationship Id="rId1" Type="http://schemas.microsoft.com/office/2011/relationships/chartStyle" Target="style4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45.xml"/><Relationship Id="rId1" Type="http://schemas.microsoft.com/office/2011/relationships/chartStyle" Target="style45.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46.xml"/><Relationship Id="rId1" Type="http://schemas.microsoft.com/office/2011/relationships/chartStyle" Target="style46.xml"/></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51.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47.xml"/><Relationship Id="rId1" Type="http://schemas.microsoft.com/office/2011/relationships/chartStyle" Target="style47.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48.xml"/><Relationship Id="rId1" Type="http://schemas.microsoft.com/office/2011/relationships/chartStyle" Target="style48.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9.xml"/><Relationship Id="rId1" Type="http://schemas.microsoft.com/office/2011/relationships/chartStyle" Target="style49.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50.xml"/><Relationship Id="rId1" Type="http://schemas.microsoft.com/office/2011/relationships/chartStyle" Target="style50.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51.xml"/><Relationship Id="rId1" Type="http://schemas.microsoft.com/office/2011/relationships/chartStyle" Target="style51.xml"/><Relationship Id="rId4" Type="http://schemas.openxmlformats.org/officeDocument/2006/relationships/chartUserShapes" Target="../drawings/drawing2.xml"/></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44702544788277576"/>
          <c:y val="0"/>
          <c:w val="0.5425752658563322"/>
          <c:h val="0.98292354543435823"/>
        </c:manualLayout>
      </c:layout>
      <c:barChart>
        <c:barDir val="bar"/>
        <c:grouping val="clustered"/>
        <c:varyColors val="0"/>
        <c:ser>
          <c:idx val="0"/>
          <c:order val="0"/>
          <c:tx>
            <c:strRef>
              <c:f>Sheet1!$B$1</c:f>
              <c:strCache>
                <c:ptCount val="1"/>
                <c:pt idx="0">
                  <c:v>Column1</c:v>
                </c:pt>
              </c:strCache>
            </c:strRef>
          </c:tx>
          <c:spPr>
            <a:solidFill>
              <a:schemeClr val="accent1"/>
            </a:solidFill>
            <a:ln w="19050">
              <a:solidFill>
                <a:schemeClr val="lt1"/>
              </a:solidFill>
            </a:ln>
            <a:effectLst/>
          </c:spPr>
          <c:invertIfNegative val="0"/>
          <c:dLbls>
            <c:dLbl>
              <c:idx val="7"/>
              <c:tx>
                <c:rich>
                  <a:bodyPr/>
                  <a:lstStyle/>
                  <a:p>
                    <a:r>
                      <a:rPr lang="en-US" dirty="0"/>
                      <a:t>&lt;1%</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4592-44F4-B24E-8B9307020AFF}"/>
                </c:ext>
              </c:extLst>
            </c:dLbl>
            <c:dLbl>
              <c:idx val="11"/>
              <c:tx>
                <c:rich>
                  <a:bodyPr/>
                  <a:lstStyle/>
                  <a:p>
                    <a:r>
                      <a:rPr lang="en-US" dirty="0"/>
                      <a:t>1%</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4592-44F4-B24E-8B9307020AFF}"/>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Commuting to work</c:v>
                </c:pt>
                <c:pt idx="1">
                  <c:v>Driving for work/business</c:v>
                </c:pt>
                <c:pt idx="2">
                  <c:v>Personal journeys</c:v>
                </c:pt>
              </c:strCache>
            </c:strRef>
          </c:cat>
          <c:val>
            <c:numRef>
              <c:f>Sheet1!$B$2:$B$4</c:f>
              <c:numCache>
                <c:formatCode>0%</c:formatCode>
                <c:ptCount val="3"/>
                <c:pt idx="0">
                  <c:v>0.28000000000000003</c:v>
                </c:pt>
                <c:pt idx="1">
                  <c:v>0.12</c:v>
                </c:pt>
                <c:pt idx="2">
                  <c:v>0.6</c:v>
                </c:pt>
              </c:numCache>
            </c:numRef>
          </c:val>
          <c:extLst>
            <c:ext xmlns:c16="http://schemas.microsoft.com/office/drawing/2014/chart" uri="{C3380CC4-5D6E-409C-BE32-E72D297353CC}">
              <c16:uniqueId val="{00000002-4592-44F4-B24E-8B9307020AFF}"/>
            </c:ext>
          </c:extLst>
        </c:ser>
        <c:dLbls>
          <c:dLblPos val="outEnd"/>
          <c:showLegendKey val="0"/>
          <c:showVal val="1"/>
          <c:showCatName val="0"/>
          <c:showSerName val="0"/>
          <c:showPercent val="0"/>
          <c:showBubbleSize val="0"/>
        </c:dLbls>
        <c:gapWidth val="75"/>
        <c:axId val="-325447504"/>
        <c:axId val="-325453488"/>
      </c:barChart>
      <c:catAx>
        <c:axId val="-3254475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325453488"/>
        <c:crosses val="autoZero"/>
        <c:auto val="1"/>
        <c:lblAlgn val="ctr"/>
        <c:lblOffset val="100"/>
        <c:noMultiLvlLbl val="0"/>
      </c:catAx>
      <c:valAx>
        <c:axId val="-325453488"/>
        <c:scaling>
          <c:orientation val="minMax"/>
          <c:max val="0.8"/>
        </c:scaling>
        <c:delete val="1"/>
        <c:axPos val="t"/>
        <c:numFmt formatCode="0%" sourceLinked="1"/>
        <c:majorTickMark val="out"/>
        <c:minorTickMark val="none"/>
        <c:tickLblPos val="nextTo"/>
        <c:crossAx val="-32544750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14884534266611973"/>
          <c:y val="7.6633030377399367E-2"/>
          <c:w val="0.79601951537766402"/>
          <c:h val="0.84588842828816391"/>
        </c:manualLayout>
      </c:layout>
      <c:barChart>
        <c:barDir val="bar"/>
        <c:grouping val="percentStacked"/>
        <c:varyColors val="0"/>
        <c:ser>
          <c:idx val="0"/>
          <c:order val="0"/>
          <c:tx>
            <c:strRef>
              <c:f>Sheet1!$B$1</c:f>
              <c:strCache>
                <c:ptCount val="1"/>
                <c:pt idx="0">
                  <c:v>Don't know</c:v>
                </c:pt>
              </c:strCache>
            </c:strRef>
          </c:tx>
          <c:spPr>
            <a:solidFill>
              <a:schemeClr val="accent2">
                <a:shade val="5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Feb '21</c:v>
                </c:pt>
                <c:pt idx="1">
                  <c:v>Aug '21</c:v>
                </c:pt>
                <c:pt idx="2">
                  <c:v>Feb '22</c:v>
                </c:pt>
                <c:pt idx="3">
                  <c:v>Aug '24</c:v>
                </c:pt>
                <c:pt idx="4">
                  <c:v>Feb '25</c:v>
                </c:pt>
                <c:pt idx="5">
                  <c:v>Sep '25</c:v>
                </c:pt>
                <c:pt idx="6">
                  <c:v>Feb '26</c:v>
                </c:pt>
                <c:pt idx="7">
                  <c:v>Feb '21</c:v>
                </c:pt>
                <c:pt idx="8">
                  <c:v>Aug '21</c:v>
                </c:pt>
                <c:pt idx="9">
                  <c:v>Feb '22</c:v>
                </c:pt>
                <c:pt idx="10">
                  <c:v>Aug '24</c:v>
                </c:pt>
                <c:pt idx="11">
                  <c:v>Feb '25</c:v>
                </c:pt>
                <c:pt idx="12">
                  <c:v>Sep '25</c:v>
                </c:pt>
                <c:pt idx="13">
                  <c:v>Feb '26</c:v>
                </c:pt>
              </c:strCache>
            </c:strRef>
          </c:cat>
          <c:val>
            <c:numRef>
              <c:f>Sheet1!$B$2:$B$15</c:f>
              <c:numCache>
                <c:formatCode>General</c:formatCode>
                <c:ptCount val="14"/>
                <c:pt idx="0">
                  <c:v>2</c:v>
                </c:pt>
                <c:pt idx="1">
                  <c:v>2</c:v>
                </c:pt>
                <c:pt idx="2">
                  <c:v>3</c:v>
                </c:pt>
                <c:pt idx="3">
                  <c:v>4</c:v>
                </c:pt>
                <c:pt idx="4">
                  <c:v>2</c:v>
                </c:pt>
                <c:pt idx="5">
                  <c:v>3</c:v>
                </c:pt>
                <c:pt idx="6">
                  <c:v>4</c:v>
                </c:pt>
                <c:pt idx="7">
                  <c:v>2</c:v>
                </c:pt>
                <c:pt idx="8">
                  <c:v>3</c:v>
                </c:pt>
                <c:pt idx="9">
                  <c:v>3</c:v>
                </c:pt>
                <c:pt idx="10">
                  <c:v>3</c:v>
                </c:pt>
                <c:pt idx="11">
                  <c:v>2</c:v>
                </c:pt>
                <c:pt idx="12">
                  <c:v>3</c:v>
                </c:pt>
                <c:pt idx="13">
                  <c:v>4</c:v>
                </c:pt>
              </c:numCache>
            </c:numRef>
          </c:val>
          <c:extLst>
            <c:ext xmlns:c16="http://schemas.microsoft.com/office/drawing/2014/chart" uri="{C3380CC4-5D6E-409C-BE32-E72D297353CC}">
              <c16:uniqueId val="{00000000-8A5F-4AEF-BFA2-F42EA3400CAC}"/>
            </c:ext>
          </c:extLst>
        </c:ser>
        <c:ser>
          <c:idx val="1"/>
          <c:order val="1"/>
          <c:tx>
            <c:strRef>
              <c:f>Sheet1!$C$1</c:f>
              <c:strCache>
                <c:ptCount val="1"/>
                <c:pt idx="0">
                  <c:v>Disagree strongly</c:v>
                </c:pt>
              </c:strCache>
            </c:strRef>
          </c:tx>
          <c:spPr>
            <a:solidFill>
              <a:srgbClr val="C00000"/>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Feb '21</c:v>
                </c:pt>
                <c:pt idx="1">
                  <c:v>Aug '21</c:v>
                </c:pt>
                <c:pt idx="2">
                  <c:v>Feb '22</c:v>
                </c:pt>
                <c:pt idx="3">
                  <c:v>Aug '24</c:v>
                </c:pt>
                <c:pt idx="4">
                  <c:v>Feb '25</c:v>
                </c:pt>
                <c:pt idx="5">
                  <c:v>Sep '25</c:v>
                </c:pt>
                <c:pt idx="6">
                  <c:v>Feb '26</c:v>
                </c:pt>
                <c:pt idx="7">
                  <c:v>Feb '21</c:v>
                </c:pt>
                <c:pt idx="8">
                  <c:v>Aug '21</c:v>
                </c:pt>
                <c:pt idx="9">
                  <c:v>Feb '22</c:v>
                </c:pt>
                <c:pt idx="10">
                  <c:v>Aug '24</c:v>
                </c:pt>
                <c:pt idx="11">
                  <c:v>Feb '25</c:v>
                </c:pt>
                <c:pt idx="12">
                  <c:v>Sep '25</c:v>
                </c:pt>
                <c:pt idx="13">
                  <c:v>Feb '26</c:v>
                </c:pt>
              </c:strCache>
            </c:strRef>
          </c:cat>
          <c:val>
            <c:numRef>
              <c:f>Sheet1!$C$2:$C$15</c:f>
              <c:numCache>
                <c:formatCode>0</c:formatCode>
                <c:ptCount val="14"/>
                <c:pt idx="0">
                  <c:v>3</c:v>
                </c:pt>
                <c:pt idx="1">
                  <c:v>5</c:v>
                </c:pt>
                <c:pt idx="2">
                  <c:v>5</c:v>
                </c:pt>
                <c:pt idx="3">
                  <c:v>4</c:v>
                </c:pt>
                <c:pt idx="4">
                  <c:v>2</c:v>
                </c:pt>
                <c:pt idx="5">
                  <c:v>3</c:v>
                </c:pt>
                <c:pt idx="6">
                  <c:v>4</c:v>
                </c:pt>
                <c:pt idx="7">
                  <c:v>4</c:v>
                </c:pt>
                <c:pt idx="8">
                  <c:v>7</c:v>
                </c:pt>
                <c:pt idx="9">
                  <c:v>6</c:v>
                </c:pt>
                <c:pt idx="10">
                  <c:v>6</c:v>
                </c:pt>
                <c:pt idx="11">
                  <c:v>3</c:v>
                </c:pt>
                <c:pt idx="12">
                  <c:v>4</c:v>
                </c:pt>
                <c:pt idx="13">
                  <c:v>5</c:v>
                </c:pt>
              </c:numCache>
            </c:numRef>
          </c:val>
          <c:extLst>
            <c:ext xmlns:c16="http://schemas.microsoft.com/office/drawing/2014/chart" uri="{C3380CC4-5D6E-409C-BE32-E72D297353CC}">
              <c16:uniqueId val="{00000000-0AFA-434A-8BEE-97483CF708DA}"/>
            </c:ext>
          </c:extLst>
        </c:ser>
        <c:ser>
          <c:idx val="2"/>
          <c:order val="2"/>
          <c:tx>
            <c:strRef>
              <c:f>Sheet1!$D$1</c:f>
              <c:strCache>
                <c:ptCount val="1"/>
                <c:pt idx="0">
                  <c:v>Disagree slightly</c:v>
                </c:pt>
              </c:strCache>
            </c:strRef>
          </c:tx>
          <c:spPr>
            <a:solidFill>
              <a:srgbClr val="FFC000"/>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Feb '21</c:v>
                </c:pt>
                <c:pt idx="1">
                  <c:v>Aug '21</c:v>
                </c:pt>
                <c:pt idx="2">
                  <c:v>Feb '22</c:v>
                </c:pt>
                <c:pt idx="3">
                  <c:v>Aug '24</c:v>
                </c:pt>
                <c:pt idx="4">
                  <c:v>Feb '25</c:v>
                </c:pt>
                <c:pt idx="5">
                  <c:v>Sep '25</c:v>
                </c:pt>
                <c:pt idx="6">
                  <c:v>Feb '26</c:v>
                </c:pt>
                <c:pt idx="7">
                  <c:v>Feb '21</c:v>
                </c:pt>
                <c:pt idx="8">
                  <c:v>Aug '21</c:v>
                </c:pt>
                <c:pt idx="9">
                  <c:v>Feb '22</c:v>
                </c:pt>
                <c:pt idx="10">
                  <c:v>Aug '24</c:v>
                </c:pt>
                <c:pt idx="11">
                  <c:v>Feb '25</c:v>
                </c:pt>
                <c:pt idx="12">
                  <c:v>Sep '25</c:v>
                </c:pt>
                <c:pt idx="13">
                  <c:v>Feb '26</c:v>
                </c:pt>
              </c:strCache>
            </c:strRef>
          </c:cat>
          <c:val>
            <c:numRef>
              <c:f>Sheet1!$D$2:$D$15</c:f>
              <c:numCache>
                <c:formatCode>0</c:formatCode>
                <c:ptCount val="14"/>
                <c:pt idx="0">
                  <c:v>5</c:v>
                </c:pt>
                <c:pt idx="1">
                  <c:v>6</c:v>
                </c:pt>
                <c:pt idx="2">
                  <c:v>7</c:v>
                </c:pt>
                <c:pt idx="3">
                  <c:v>8</c:v>
                </c:pt>
                <c:pt idx="4">
                  <c:v>8</c:v>
                </c:pt>
                <c:pt idx="5">
                  <c:v>7</c:v>
                </c:pt>
                <c:pt idx="6">
                  <c:v>5</c:v>
                </c:pt>
                <c:pt idx="7">
                  <c:v>10</c:v>
                </c:pt>
                <c:pt idx="8">
                  <c:v>9</c:v>
                </c:pt>
                <c:pt idx="9">
                  <c:v>8</c:v>
                </c:pt>
                <c:pt idx="10">
                  <c:v>8</c:v>
                </c:pt>
                <c:pt idx="11">
                  <c:v>10</c:v>
                </c:pt>
                <c:pt idx="12">
                  <c:v>8</c:v>
                </c:pt>
                <c:pt idx="13">
                  <c:v>9</c:v>
                </c:pt>
              </c:numCache>
            </c:numRef>
          </c:val>
          <c:extLst>
            <c:ext xmlns:c16="http://schemas.microsoft.com/office/drawing/2014/chart" uri="{C3380CC4-5D6E-409C-BE32-E72D297353CC}">
              <c16:uniqueId val="{00000001-0AFA-434A-8BEE-97483CF708DA}"/>
            </c:ext>
          </c:extLst>
        </c:ser>
        <c:ser>
          <c:idx val="3"/>
          <c:order val="3"/>
          <c:tx>
            <c:strRef>
              <c:f>Sheet1!$E$1</c:f>
              <c:strCache>
                <c:ptCount val="1"/>
                <c:pt idx="0">
                  <c:v>Neither nor</c:v>
                </c:pt>
              </c:strCache>
            </c:strRef>
          </c:tx>
          <c:spPr>
            <a:solidFill>
              <a:schemeClr val="tx1">
                <a:lumMod val="40000"/>
                <a:lumOff val="6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Feb '21</c:v>
                </c:pt>
                <c:pt idx="1">
                  <c:v>Aug '21</c:v>
                </c:pt>
                <c:pt idx="2">
                  <c:v>Feb '22</c:v>
                </c:pt>
                <c:pt idx="3">
                  <c:v>Aug '24</c:v>
                </c:pt>
                <c:pt idx="4">
                  <c:v>Feb '25</c:v>
                </c:pt>
                <c:pt idx="5">
                  <c:v>Sep '25</c:v>
                </c:pt>
                <c:pt idx="6">
                  <c:v>Feb '26</c:v>
                </c:pt>
                <c:pt idx="7">
                  <c:v>Feb '21</c:v>
                </c:pt>
                <c:pt idx="8">
                  <c:v>Aug '21</c:v>
                </c:pt>
                <c:pt idx="9">
                  <c:v>Feb '22</c:v>
                </c:pt>
                <c:pt idx="10">
                  <c:v>Aug '24</c:v>
                </c:pt>
                <c:pt idx="11">
                  <c:v>Feb '25</c:v>
                </c:pt>
                <c:pt idx="12">
                  <c:v>Sep '25</c:v>
                </c:pt>
                <c:pt idx="13">
                  <c:v>Feb '26</c:v>
                </c:pt>
              </c:strCache>
            </c:strRef>
          </c:cat>
          <c:val>
            <c:numRef>
              <c:f>Sheet1!$E$2:$E$15</c:f>
              <c:numCache>
                <c:formatCode>0</c:formatCode>
                <c:ptCount val="14"/>
                <c:pt idx="0">
                  <c:v>12</c:v>
                </c:pt>
                <c:pt idx="1">
                  <c:v>20</c:v>
                </c:pt>
                <c:pt idx="2">
                  <c:v>16</c:v>
                </c:pt>
                <c:pt idx="3">
                  <c:v>14</c:v>
                </c:pt>
                <c:pt idx="4">
                  <c:v>12</c:v>
                </c:pt>
                <c:pt idx="5">
                  <c:v>13</c:v>
                </c:pt>
                <c:pt idx="6">
                  <c:v>17</c:v>
                </c:pt>
                <c:pt idx="7">
                  <c:v>20</c:v>
                </c:pt>
                <c:pt idx="8">
                  <c:v>24</c:v>
                </c:pt>
                <c:pt idx="9">
                  <c:v>23</c:v>
                </c:pt>
                <c:pt idx="10">
                  <c:v>18</c:v>
                </c:pt>
                <c:pt idx="11">
                  <c:v>18</c:v>
                </c:pt>
                <c:pt idx="12">
                  <c:v>17</c:v>
                </c:pt>
                <c:pt idx="13">
                  <c:v>19</c:v>
                </c:pt>
              </c:numCache>
            </c:numRef>
          </c:val>
          <c:extLst>
            <c:ext xmlns:c16="http://schemas.microsoft.com/office/drawing/2014/chart" uri="{C3380CC4-5D6E-409C-BE32-E72D297353CC}">
              <c16:uniqueId val="{00000002-0AFA-434A-8BEE-97483CF708DA}"/>
            </c:ext>
          </c:extLst>
        </c:ser>
        <c:ser>
          <c:idx val="4"/>
          <c:order val="4"/>
          <c:tx>
            <c:strRef>
              <c:f>Sheet1!$F$1</c:f>
              <c:strCache>
                <c:ptCount val="1"/>
                <c:pt idx="0">
                  <c:v>Agree slightly</c:v>
                </c:pt>
              </c:strCache>
            </c:strRef>
          </c:tx>
          <c:spPr>
            <a:solidFill>
              <a:schemeClr val="accent5">
                <a:lumMod val="60000"/>
                <a:lumOff val="4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Feb '21</c:v>
                </c:pt>
                <c:pt idx="1">
                  <c:v>Aug '21</c:v>
                </c:pt>
                <c:pt idx="2">
                  <c:v>Feb '22</c:v>
                </c:pt>
                <c:pt idx="3">
                  <c:v>Aug '24</c:v>
                </c:pt>
                <c:pt idx="4">
                  <c:v>Feb '25</c:v>
                </c:pt>
                <c:pt idx="5">
                  <c:v>Sep '25</c:v>
                </c:pt>
                <c:pt idx="6">
                  <c:v>Feb '26</c:v>
                </c:pt>
                <c:pt idx="7">
                  <c:v>Feb '21</c:v>
                </c:pt>
                <c:pt idx="8">
                  <c:v>Aug '21</c:v>
                </c:pt>
                <c:pt idx="9">
                  <c:v>Feb '22</c:v>
                </c:pt>
                <c:pt idx="10">
                  <c:v>Aug '24</c:v>
                </c:pt>
                <c:pt idx="11">
                  <c:v>Feb '25</c:v>
                </c:pt>
                <c:pt idx="12">
                  <c:v>Sep '25</c:v>
                </c:pt>
                <c:pt idx="13">
                  <c:v>Feb '26</c:v>
                </c:pt>
              </c:strCache>
            </c:strRef>
          </c:cat>
          <c:val>
            <c:numRef>
              <c:f>Sheet1!$F$2:$F$15</c:f>
              <c:numCache>
                <c:formatCode>0</c:formatCode>
                <c:ptCount val="14"/>
                <c:pt idx="0">
                  <c:v>39</c:v>
                </c:pt>
                <c:pt idx="1">
                  <c:v>35</c:v>
                </c:pt>
                <c:pt idx="2">
                  <c:v>34</c:v>
                </c:pt>
                <c:pt idx="3">
                  <c:v>35</c:v>
                </c:pt>
                <c:pt idx="4">
                  <c:v>35</c:v>
                </c:pt>
                <c:pt idx="5">
                  <c:v>35</c:v>
                </c:pt>
                <c:pt idx="6">
                  <c:v>32</c:v>
                </c:pt>
                <c:pt idx="7">
                  <c:v>35</c:v>
                </c:pt>
                <c:pt idx="8">
                  <c:v>28</c:v>
                </c:pt>
                <c:pt idx="9">
                  <c:v>32</c:v>
                </c:pt>
                <c:pt idx="10">
                  <c:v>37</c:v>
                </c:pt>
                <c:pt idx="11">
                  <c:v>33</c:v>
                </c:pt>
                <c:pt idx="12">
                  <c:v>38</c:v>
                </c:pt>
                <c:pt idx="13">
                  <c:v>31</c:v>
                </c:pt>
              </c:numCache>
            </c:numRef>
          </c:val>
          <c:extLst>
            <c:ext xmlns:c16="http://schemas.microsoft.com/office/drawing/2014/chart" uri="{C3380CC4-5D6E-409C-BE32-E72D297353CC}">
              <c16:uniqueId val="{00000003-0AFA-434A-8BEE-97483CF708DA}"/>
            </c:ext>
          </c:extLst>
        </c:ser>
        <c:ser>
          <c:idx val="5"/>
          <c:order val="5"/>
          <c:tx>
            <c:strRef>
              <c:f>Sheet1!$G$1</c:f>
              <c:strCache>
                <c:ptCount val="1"/>
                <c:pt idx="0">
                  <c:v>Agree strongly</c:v>
                </c:pt>
              </c:strCache>
            </c:strRef>
          </c:tx>
          <c:spPr>
            <a:solidFill>
              <a:srgbClr val="00B050"/>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Feb '21</c:v>
                </c:pt>
                <c:pt idx="1">
                  <c:v>Aug '21</c:v>
                </c:pt>
                <c:pt idx="2">
                  <c:v>Feb '22</c:v>
                </c:pt>
                <c:pt idx="3">
                  <c:v>Aug '24</c:v>
                </c:pt>
                <c:pt idx="4">
                  <c:v>Feb '25</c:v>
                </c:pt>
                <c:pt idx="5">
                  <c:v>Sep '25</c:v>
                </c:pt>
                <c:pt idx="6">
                  <c:v>Feb '26</c:v>
                </c:pt>
                <c:pt idx="7">
                  <c:v>Feb '21</c:v>
                </c:pt>
                <c:pt idx="8">
                  <c:v>Aug '21</c:v>
                </c:pt>
                <c:pt idx="9">
                  <c:v>Feb '22</c:v>
                </c:pt>
                <c:pt idx="10">
                  <c:v>Aug '24</c:v>
                </c:pt>
                <c:pt idx="11">
                  <c:v>Feb '25</c:v>
                </c:pt>
                <c:pt idx="12">
                  <c:v>Sep '25</c:v>
                </c:pt>
                <c:pt idx="13">
                  <c:v>Feb '26</c:v>
                </c:pt>
              </c:strCache>
            </c:strRef>
          </c:cat>
          <c:val>
            <c:numRef>
              <c:f>Sheet1!$G$2:$G$15</c:f>
              <c:numCache>
                <c:formatCode>0</c:formatCode>
                <c:ptCount val="14"/>
                <c:pt idx="0">
                  <c:v>39</c:v>
                </c:pt>
                <c:pt idx="1">
                  <c:v>31</c:v>
                </c:pt>
                <c:pt idx="2">
                  <c:v>35</c:v>
                </c:pt>
                <c:pt idx="3">
                  <c:v>36</c:v>
                </c:pt>
                <c:pt idx="4">
                  <c:v>40</c:v>
                </c:pt>
                <c:pt idx="5">
                  <c:v>39</c:v>
                </c:pt>
                <c:pt idx="6">
                  <c:v>39</c:v>
                </c:pt>
                <c:pt idx="7">
                  <c:v>30</c:v>
                </c:pt>
                <c:pt idx="8">
                  <c:v>28</c:v>
                </c:pt>
                <c:pt idx="9">
                  <c:v>27</c:v>
                </c:pt>
                <c:pt idx="10">
                  <c:v>29</c:v>
                </c:pt>
                <c:pt idx="11">
                  <c:v>34</c:v>
                </c:pt>
                <c:pt idx="12">
                  <c:v>30</c:v>
                </c:pt>
                <c:pt idx="13">
                  <c:v>33</c:v>
                </c:pt>
              </c:numCache>
            </c:numRef>
          </c:val>
          <c:extLst>
            <c:ext xmlns:c16="http://schemas.microsoft.com/office/drawing/2014/chart" uri="{C3380CC4-5D6E-409C-BE32-E72D297353CC}">
              <c16:uniqueId val="{00000000-9457-4152-ADD5-94B6654CB125}"/>
            </c:ext>
          </c:extLst>
        </c:ser>
        <c:dLbls>
          <c:dLblPos val="ctr"/>
          <c:showLegendKey val="0"/>
          <c:showVal val="1"/>
          <c:showCatName val="0"/>
          <c:showSerName val="0"/>
          <c:showPercent val="0"/>
          <c:showBubbleSize val="0"/>
        </c:dLbls>
        <c:gapWidth val="75"/>
        <c:overlap val="100"/>
        <c:axId val="1922315744"/>
        <c:axId val="1922316288"/>
      </c:barChart>
      <c:catAx>
        <c:axId val="192231574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922316288"/>
        <c:crosses val="autoZero"/>
        <c:auto val="1"/>
        <c:lblAlgn val="ctr"/>
        <c:lblOffset val="100"/>
        <c:noMultiLvlLbl val="0"/>
      </c:catAx>
      <c:valAx>
        <c:axId val="1922316288"/>
        <c:scaling>
          <c:orientation val="minMax"/>
          <c:max val="1"/>
        </c:scaling>
        <c:delete val="1"/>
        <c:axPos val="t"/>
        <c:numFmt formatCode="0%" sourceLinked="1"/>
        <c:majorTickMark val="none"/>
        <c:minorTickMark val="none"/>
        <c:tickLblPos val="nextTo"/>
        <c:crossAx val="1922315744"/>
        <c:crosses val="autoZero"/>
        <c:crossBetween val="between"/>
      </c:valAx>
      <c:spPr>
        <a:noFill/>
        <a:ln w="25400">
          <a:noFill/>
        </a:ln>
        <a:effectLst/>
      </c:spPr>
    </c:plotArea>
    <c:legend>
      <c:legendPos val="b"/>
      <c:layout>
        <c:manualLayout>
          <c:xMode val="edge"/>
          <c:yMode val="edge"/>
          <c:x val="0.15806179712173421"/>
          <c:y val="0.92245565887574499"/>
          <c:w val="0.78440419995718591"/>
          <c:h val="5.5200921220158815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14884534266611973"/>
          <c:y val="7.6633030377399367E-2"/>
          <c:w val="0.79601951537766402"/>
          <c:h val="0.84588842828816391"/>
        </c:manualLayout>
      </c:layout>
      <c:barChart>
        <c:barDir val="bar"/>
        <c:grouping val="percentStacked"/>
        <c:varyColors val="0"/>
        <c:ser>
          <c:idx val="0"/>
          <c:order val="0"/>
          <c:tx>
            <c:strRef>
              <c:f>Sheet1!$B$1</c:f>
              <c:strCache>
                <c:ptCount val="1"/>
                <c:pt idx="0">
                  <c:v>Don't know</c:v>
                </c:pt>
              </c:strCache>
            </c:strRef>
          </c:tx>
          <c:spPr>
            <a:solidFill>
              <a:schemeClr val="accent2">
                <a:shade val="5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Feb '21</c:v>
                </c:pt>
                <c:pt idx="1">
                  <c:v>Aug '21</c:v>
                </c:pt>
                <c:pt idx="2">
                  <c:v>Feb '22</c:v>
                </c:pt>
                <c:pt idx="3">
                  <c:v>Aug '24</c:v>
                </c:pt>
                <c:pt idx="4">
                  <c:v>Feb '25</c:v>
                </c:pt>
                <c:pt idx="5">
                  <c:v>Sep '25</c:v>
                </c:pt>
                <c:pt idx="6">
                  <c:v>Feb '26</c:v>
                </c:pt>
                <c:pt idx="7">
                  <c:v>Feb '21</c:v>
                </c:pt>
                <c:pt idx="8">
                  <c:v>Aug '21</c:v>
                </c:pt>
                <c:pt idx="9">
                  <c:v>Feb '22</c:v>
                </c:pt>
                <c:pt idx="10">
                  <c:v>Aug '24</c:v>
                </c:pt>
                <c:pt idx="11">
                  <c:v>Feb '25</c:v>
                </c:pt>
                <c:pt idx="12">
                  <c:v>Sep '25</c:v>
                </c:pt>
                <c:pt idx="13">
                  <c:v>Feb '26</c:v>
                </c:pt>
              </c:strCache>
            </c:strRef>
          </c:cat>
          <c:val>
            <c:numRef>
              <c:f>Sheet1!$B$2:$B$15</c:f>
              <c:numCache>
                <c:formatCode>General</c:formatCode>
                <c:ptCount val="14"/>
                <c:pt idx="0">
                  <c:v>3</c:v>
                </c:pt>
                <c:pt idx="1">
                  <c:v>4</c:v>
                </c:pt>
                <c:pt idx="2">
                  <c:v>4</c:v>
                </c:pt>
                <c:pt idx="3">
                  <c:v>3</c:v>
                </c:pt>
                <c:pt idx="4">
                  <c:v>3</c:v>
                </c:pt>
                <c:pt idx="5">
                  <c:v>1</c:v>
                </c:pt>
                <c:pt idx="6">
                  <c:v>4</c:v>
                </c:pt>
                <c:pt idx="7">
                  <c:v>3</c:v>
                </c:pt>
                <c:pt idx="8">
                  <c:v>6</c:v>
                </c:pt>
                <c:pt idx="9">
                  <c:v>6</c:v>
                </c:pt>
                <c:pt idx="10">
                  <c:v>4</c:v>
                </c:pt>
                <c:pt idx="11">
                  <c:v>4</c:v>
                </c:pt>
                <c:pt idx="12">
                  <c:v>4</c:v>
                </c:pt>
                <c:pt idx="13">
                  <c:v>5</c:v>
                </c:pt>
              </c:numCache>
            </c:numRef>
          </c:val>
          <c:extLst>
            <c:ext xmlns:c16="http://schemas.microsoft.com/office/drawing/2014/chart" uri="{C3380CC4-5D6E-409C-BE32-E72D297353CC}">
              <c16:uniqueId val="{00000000-8A5F-4AEF-BFA2-F42EA3400CAC}"/>
            </c:ext>
          </c:extLst>
        </c:ser>
        <c:ser>
          <c:idx val="1"/>
          <c:order val="1"/>
          <c:tx>
            <c:strRef>
              <c:f>Sheet1!$C$1</c:f>
              <c:strCache>
                <c:ptCount val="1"/>
                <c:pt idx="0">
                  <c:v>Disagree strongly</c:v>
                </c:pt>
              </c:strCache>
            </c:strRef>
          </c:tx>
          <c:spPr>
            <a:solidFill>
              <a:srgbClr val="C00000"/>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Feb '21</c:v>
                </c:pt>
                <c:pt idx="1">
                  <c:v>Aug '21</c:v>
                </c:pt>
                <c:pt idx="2">
                  <c:v>Feb '22</c:v>
                </c:pt>
                <c:pt idx="3">
                  <c:v>Aug '24</c:v>
                </c:pt>
                <c:pt idx="4">
                  <c:v>Feb '25</c:v>
                </c:pt>
                <c:pt idx="5">
                  <c:v>Sep '25</c:v>
                </c:pt>
                <c:pt idx="6">
                  <c:v>Feb '26</c:v>
                </c:pt>
                <c:pt idx="7">
                  <c:v>Feb '21</c:v>
                </c:pt>
                <c:pt idx="8">
                  <c:v>Aug '21</c:v>
                </c:pt>
                <c:pt idx="9">
                  <c:v>Feb '22</c:v>
                </c:pt>
                <c:pt idx="10">
                  <c:v>Aug '24</c:v>
                </c:pt>
                <c:pt idx="11">
                  <c:v>Feb '25</c:v>
                </c:pt>
                <c:pt idx="12">
                  <c:v>Sep '25</c:v>
                </c:pt>
                <c:pt idx="13">
                  <c:v>Feb '26</c:v>
                </c:pt>
              </c:strCache>
            </c:strRef>
          </c:cat>
          <c:val>
            <c:numRef>
              <c:f>Sheet1!$C$2:$C$15</c:f>
              <c:numCache>
                <c:formatCode>0</c:formatCode>
                <c:ptCount val="14"/>
                <c:pt idx="0">
                  <c:v>8</c:v>
                </c:pt>
                <c:pt idx="1">
                  <c:v>6</c:v>
                </c:pt>
                <c:pt idx="2">
                  <c:v>7</c:v>
                </c:pt>
                <c:pt idx="3">
                  <c:v>6</c:v>
                </c:pt>
                <c:pt idx="4">
                  <c:v>5</c:v>
                </c:pt>
                <c:pt idx="5">
                  <c:v>6</c:v>
                </c:pt>
                <c:pt idx="6">
                  <c:v>9</c:v>
                </c:pt>
                <c:pt idx="7">
                  <c:v>16</c:v>
                </c:pt>
                <c:pt idx="8">
                  <c:v>15</c:v>
                </c:pt>
                <c:pt idx="9">
                  <c:v>14</c:v>
                </c:pt>
                <c:pt idx="10">
                  <c:v>15</c:v>
                </c:pt>
                <c:pt idx="11">
                  <c:v>15</c:v>
                </c:pt>
                <c:pt idx="12">
                  <c:v>15</c:v>
                </c:pt>
                <c:pt idx="13">
                  <c:v>16</c:v>
                </c:pt>
              </c:numCache>
            </c:numRef>
          </c:val>
          <c:extLst>
            <c:ext xmlns:c16="http://schemas.microsoft.com/office/drawing/2014/chart" uri="{C3380CC4-5D6E-409C-BE32-E72D297353CC}">
              <c16:uniqueId val="{00000000-0AFA-434A-8BEE-97483CF708DA}"/>
            </c:ext>
          </c:extLst>
        </c:ser>
        <c:ser>
          <c:idx val="2"/>
          <c:order val="2"/>
          <c:tx>
            <c:strRef>
              <c:f>Sheet1!$D$1</c:f>
              <c:strCache>
                <c:ptCount val="1"/>
                <c:pt idx="0">
                  <c:v>Disagree slightly</c:v>
                </c:pt>
              </c:strCache>
            </c:strRef>
          </c:tx>
          <c:spPr>
            <a:solidFill>
              <a:srgbClr val="FFC000"/>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Feb '21</c:v>
                </c:pt>
                <c:pt idx="1">
                  <c:v>Aug '21</c:v>
                </c:pt>
                <c:pt idx="2">
                  <c:v>Feb '22</c:v>
                </c:pt>
                <c:pt idx="3">
                  <c:v>Aug '24</c:v>
                </c:pt>
                <c:pt idx="4">
                  <c:v>Feb '25</c:v>
                </c:pt>
                <c:pt idx="5">
                  <c:v>Sep '25</c:v>
                </c:pt>
                <c:pt idx="6">
                  <c:v>Feb '26</c:v>
                </c:pt>
                <c:pt idx="7">
                  <c:v>Feb '21</c:v>
                </c:pt>
                <c:pt idx="8">
                  <c:v>Aug '21</c:v>
                </c:pt>
                <c:pt idx="9">
                  <c:v>Feb '22</c:v>
                </c:pt>
                <c:pt idx="10">
                  <c:v>Aug '24</c:v>
                </c:pt>
                <c:pt idx="11">
                  <c:v>Feb '25</c:v>
                </c:pt>
                <c:pt idx="12">
                  <c:v>Sep '25</c:v>
                </c:pt>
                <c:pt idx="13">
                  <c:v>Feb '26</c:v>
                </c:pt>
              </c:strCache>
            </c:strRef>
          </c:cat>
          <c:val>
            <c:numRef>
              <c:f>Sheet1!$D$2:$D$15</c:f>
              <c:numCache>
                <c:formatCode>0</c:formatCode>
                <c:ptCount val="14"/>
                <c:pt idx="0">
                  <c:v>9</c:v>
                </c:pt>
                <c:pt idx="1">
                  <c:v>11</c:v>
                </c:pt>
                <c:pt idx="2">
                  <c:v>8</c:v>
                </c:pt>
                <c:pt idx="3">
                  <c:v>9</c:v>
                </c:pt>
                <c:pt idx="4">
                  <c:v>9</c:v>
                </c:pt>
                <c:pt idx="5">
                  <c:v>10</c:v>
                </c:pt>
                <c:pt idx="6">
                  <c:v>8</c:v>
                </c:pt>
                <c:pt idx="7">
                  <c:v>20</c:v>
                </c:pt>
                <c:pt idx="8">
                  <c:v>18</c:v>
                </c:pt>
                <c:pt idx="9">
                  <c:v>21</c:v>
                </c:pt>
                <c:pt idx="10">
                  <c:v>20</c:v>
                </c:pt>
                <c:pt idx="11">
                  <c:v>17</c:v>
                </c:pt>
                <c:pt idx="12">
                  <c:v>19</c:v>
                </c:pt>
                <c:pt idx="13">
                  <c:v>21</c:v>
                </c:pt>
              </c:numCache>
            </c:numRef>
          </c:val>
          <c:extLst>
            <c:ext xmlns:c16="http://schemas.microsoft.com/office/drawing/2014/chart" uri="{C3380CC4-5D6E-409C-BE32-E72D297353CC}">
              <c16:uniqueId val="{00000001-0AFA-434A-8BEE-97483CF708DA}"/>
            </c:ext>
          </c:extLst>
        </c:ser>
        <c:ser>
          <c:idx val="3"/>
          <c:order val="3"/>
          <c:tx>
            <c:strRef>
              <c:f>Sheet1!$E$1</c:f>
              <c:strCache>
                <c:ptCount val="1"/>
                <c:pt idx="0">
                  <c:v>Neither nor</c:v>
                </c:pt>
              </c:strCache>
            </c:strRef>
          </c:tx>
          <c:spPr>
            <a:solidFill>
              <a:schemeClr val="tx1">
                <a:lumMod val="40000"/>
                <a:lumOff val="6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Feb '21</c:v>
                </c:pt>
                <c:pt idx="1">
                  <c:v>Aug '21</c:v>
                </c:pt>
                <c:pt idx="2">
                  <c:v>Feb '22</c:v>
                </c:pt>
                <c:pt idx="3">
                  <c:v>Aug '24</c:v>
                </c:pt>
                <c:pt idx="4">
                  <c:v>Feb '25</c:v>
                </c:pt>
                <c:pt idx="5">
                  <c:v>Sep '25</c:v>
                </c:pt>
                <c:pt idx="6">
                  <c:v>Feb '26</c:v>
                </c:pt>
                <c:pt idx="7">
                  <c:v>Feb '21</c:v>
                </c:pt>
                <c:pt idx="8">
                  <c:v>Aug '21</c:v>
                </c:pt>
                <c:pt idx="9">
                  <c:v>Feb '22</c:v>
                </c:pt>
                <c:pt idx="10">
                  <c:v>Aug '24</c:v>
                </c:pt>
                <c:pt idx="11">
                  <c:v>Feb '25</c:v>
                </c:pt>
                <c:pt idx="12">
                  <c:v>Sep '25</c:v>
                </c:pt>
                <c:pt idx="13">
                  <c:v>Feb '26</c:v>
                </c:pt>
              </c:strCache>
            </c:strRef>
          </c:cat>
          <c:val>
            <c:numRef>
              <c:f>Sheet1!$E$2:$E$15</c:f>
              <c:numCache>
                <c:formatCode>0</c:formatCode>
                <c:ptCount val="14"/>
                <c:pt idx="0">
                  <c:v>22</c:v>
                </c:pt>
                <c:pt idx="1">
                  <c:v>24</c:v>
                </c:pt>
                <c:pt idx="2">
                  <c:v>21</c:v>
                </c:pt>
                <c:pt idx="3">
                  <c:v>22</c:v>
                </c:pt>
                <c:pt idx="4">
                  <c:v>19</c:v>
                </c:pt>
                <c:pt idx="5">
                  <c:v>21</c:v>
                </c:pt>
                <c:pt idx="6">
                  <c:v>21</c:v>
                </c:pt>
                <c:pt idx="7">
                  <c:v>32</c:v>
                </c:pt>
                <c:pt idx="8">
                  <c:v>37</c:v>
                </c:pt>
                <c:pt idx="9">
                  <c:v>30</c:v>
                </c:pt>
                <c:pt idx="10">
                  <c:v>29</c:v>
                </c:pt>
                <c:pt idx="11">
                  <c:v>31</c:v>
                </c:pt>
                <c:pt idx="12">
                  <c:v>32</c:v>
                </c:pt>
                <c:pt idx="13">
                  <c:v>30</c:v>
                </c:pt>
              </c:numCache>
            </c:numRef>
          </c:val>
          <c:extLst>
            <c:ext xmlns:c16="http://schemas.microsoft.com/office/drawing/2014/chart" uri="{C3380CC4-5D6E-409C-BE32-E72D297353CC}">
              <c16:uniqueId val="{00000002-0AFA-434A-8BEE-97483CF708DA}"/>
            </c:ext>
          </c:extLst>
        </c:ser>
        <c:ser>
          <c:idx val="4"/>
          <c:order val="4"/>
          <c:tx>
            <c:strRef>
              <c:f>Sheet1!$F$1</c:f>
              <c:strCache>
                <c:ptCount val="1"/>
                <c:pt idx="0">
                  <c:v>Agree slightly</c:v>
                </c:pt>
              </c:strCache>
            </c:strRef>
          </c:tx>
          <c:spPr>
            <a:solidFill>
              <a:schemeClr val="accent5">
                <a:lumMod val="60000"/>
                <a:lumOff val="4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Feb '21</c:v>
                </c:pt>
                <c:pt idx="1">
                  <c:v>Aug '21</c:v>
                </c:pt>
                <c:pt idx="2">
                  <c:v>Feb '22</c:v>
                </c:pt>
                <c:pt idx="3">
                  <c:v>Aug '24</c:v>
                </c:pt>
                <c:pt idx="4">
                  <c:v>Feb '25</c:v>
                </c:pt>
                <c:pt idx="5">
                  <c:v>Sep '25</c:v>
                </c:pt>
                <c:pt idx="6">
                  <c:v>Feb '26</c:v>
                </c:pt>
                <c:pt idx="7">
                  <c:v>Feb '21</c:v>
                </c:pt>
                <c:pt idx="8">
                  <c:v>Aug '21</c:v>
                </c:pt>
                <c:pt idx="9">
                  <c:v>Feb '22</c:v>
                </c:pt>
                <c:pt idx="10">
                  <c:v>Aug '24</c:v>
                </c:pt>
                <c:pt idx="11">
                  <c:v>Feb '25</c:v>
                </c:pt>
                <c:pt idx="12">
                  <c:v>Sep '25</c:v>
                </c:pt>
                <c:pt idx="13">
                  <c:v>Feb '26</c:v>
                </c:pt>
              </c:strCache>
            </c:strRef>
          </c:cat>
          <c:val>
            <c:numRef>
              <c:f>Sheet1!$F$2:$F$15</c:f>
              <c:numCache>
                <c:formatCode>0</c:formatCode>
                <c:ptCount val="14"/>
                <c:pt idx="0">
                  <c:v>29</c:v>
                </c:pt>
                <c:pt idx="1">
                  <c:v>27</c:v>
                </c:pt>
                <c:pt idx="2">
                  <c:v>26</c:v>
                </c:pt>
                <c:pt idx="3">
                  <c:v>29</c:v>
                </c:pt>
                <c:pt idx="4">
                  <c:v>30</c:v>
                </c:pt>
                <c:pt idx="5">
                  <c:v>26</c:v>
                </c:pt>
                <c:pt idx="6">
                  <c:v>28</c:v>
                </c:pt>
                <c:pt idx="7">
                  <c:v>16</c:v>
                </c:pt>
                <c:pt idx="8">
                  <c:v>16</c:v>
                </c:pt>
                <c:pt idx="9">
                  <c:v>18</c:v>
                </c:pt>
                <c:pt idx="10">
                  <c:v>21</c:v>
                </c:pt>
                <c:pt idx="11">
                  <c:v>19</c:v>
                </c:pt>
                <c:pt idx="12">
                  <c:v>17</c:v>
                </c:pt>
                <c:pt idx="13">
                  <c:v>14</c:v>
                </c:pt>
              </c:numCache>
            </c:numRef>
          </c:val>
          <c:extLst>
            <c:ext xmlns:c16="http://schemas.microsoft.com/office/drawing/2014/chart" uri="{C3380CC4-5D6E-409C-BE32-E72D297353CC}">
              <c16:uniqueId val="{00000003-0AFA-434A-8BEE-97483CF708DA}"/>
            </c:ext>
          </c:extLst>
        </c:ser>
        <c:ser>
          <c:idx val="5"/>
          <c:order val="5"/>
          <c:tx>
            <c:strRef>
              <c:f>Sheet1!$G$1</c:f>
              <c:strCache>
                <c:ptCount val="1"/>
                <c:pt idx="0">
                  <c:v>Agree strongly</c:v>
                </c:pt>
              </c:strCache>
            </c:strRef>
          </c:tx>
          <c:spPr>
            <a:solidFill>
              <a:srgbClr val="00B050"/>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Feb '21</c:v>
                </c:pt>
                <c:pt idx="1">
                  <c:v>Aug '21</c:v>
                </c:pt>
                <c:pt idx="2">
                  <c:v>Feb '22</c:v>
                </c:pt>
                <c:pt idx="3">
                  <c:v>Aug '24</c:v>
                </c:pt>
                <c:pt idx="4">
                  <c:v>Feb '25</c:v>
                </c:pt>
                <c:pt idx="5">
                  <c:v>Sep '25</c:v>
                </c:pt>
                <c:pt idx="6">
                  <c:v>Feb '26</c:v>
                </c:pt>
                <c:pt idx="7">
                  <c:v>Feb '21</c:v>
                </c:pt>
                <c:pt idx="8">
                  <c:v>Aug '21</c:v>
                </c:pt>
                <c:pt idx="9">
                  <c:v>Feb '22</c:v>
                </c:pt>
                <c:pt idx="10">
                  <c:v>Aug '24</c:v>
                </c:pt>
                <c:pt idx="11">
                  <c:v>Feb '25</c:v>
                </c:pt>
                <c:pt idx="12">
                  <c:v>Sep '25</c:v>
                </c:pt>
                <c:pt idx="13">
                  <c:v>Feb '26</c:v>
                </c:pt>
              </c:strCache>
            </c:strRef>
          </c:cat>
          <c:val>
            <c:numRef>
              <c:f>Sheet1!$G$2:$G$15</c:f>
              <c:numCache>
                <c:formatCode>0</c:formatCode>
                <c:ptCount val="14"/>
                <c:pt idx="0">
                  <c:v>28</c:v>
                </c:pt>
                <c:pt idx="1">
                  <c:v>28</c:v>
                </c:pt>
                <c:pt idx="2">
                  <c:v>34</c:v>
                </c:pt>
                <c:pt idx="3">
                  <c:v>31</c:v>
                </c:pt>
                <c:pt idx="4">
                  <c:v>34</c:v>
                </c:pt>
                <c:pt idx="5">
                  <c:v>35</c:v>
                </c:pt>
                <c:pt idx="6">
                  <c:v>30</c:v>
                </c:pt>
                <c:pt idx="7">
                  <c:v>13</c:v>
                </c:pt>
                <c:pt idx="8">
                  <c:v>10</c:v>
                </c:pt>
                <c:pt idx="9">
                  <c:v>11</c:v>
                </c:pt>
                <c:pt idx="10">
                  <c:v>11</c:v>
                </c:pt>
                <c:pt idx="11">
                  <c:v>14</c:v>
                </c:pt>
                <c:pt idx="12">
                  <c:v>14</c:v>
                </c:pt>
                <c:pt idx="13">
                  <c:v>14</c:v>
                </c:pt>
              </c:numCache>
            </c:numRef>
          </c:val>
          <c:extLst>
            <c:ext xmlns:c16="http://schemas.microsoft.com/office/drawing/2014/chart" uri="{C3380CC4-5D6E-409C-BE32-E72D297353CC}">
              <c16:uniqueId val="{00000000-9457-4152-ADD5-94B6654CB125}"/>
            </c:ext>
          </c:extLst>
        </c:ser>
        <c:dLbls>
          <c:dLblPos val="ctr"/>
          <c:showLegendKey val="0"/>
          <c:showVal val="1"/>
          <c:showCatName val="0"/>
          <c:showSerName val="0"/>
          <c:showPercent val="0"/>
          <c:showBubbleSize val="0"/>
        </c:dLbls>
        <c:gapWidth val="75"/>
        <c:overlap val="100"/>
        <c:axId val="1922315744"/>
        <c:axId val="1922316288"/>
      </c:barChart>
      <c:catAx>
        <c:axId val="192231574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922316288"/>
        <c:crosses val="autoZero"/>
        <c:auto val="1"/>
        <c:lblAlgn val="ctr"/>
        <c:lblOffset val="100"/>
        <c:noMultiLvlLbl val="0"/>
      </c:catAx>
      <c:valAx>
        <c:axId val="1922316288"/>
        <c:scaling>
          <c:orientation val="minMax"/>
          <c:max val="1"/>
        </c:scaling>
        <c:delete val="1"/>
        <c:axPos val="t"/>
        <c:numFmt formatCode="0%" sourceLinked="1"/>
        <c:majorTickMark val="none"/>
        <c:minorTickMark val="none"/>
        <c:tickLblPos val="nextTo"/>
        <c:crossAx val="1922315744"/>
        <c:crosses val="autoZero"/>
        <c:crossBetween val="between"/>
      </c:valAx>
      <c:spPr>
        <a:noFill/>
        <a:ln w="25400">
          <a:noFill/>
        </a:ln>
        <a:effectLst/>
      </c:spPr>
    </c:plotArea>
    <c:legend>
      <c:legendPos val="b"/>
      <c:layout>
        <c:manualLayout>
          <c:xMode val="edge"/>
          <c:yMode val="edge"/>
          <c:x val="0.15806179712173421"/>
          <c:y val="0.92245565887574499"/>
          <c:w val="0.78440419995718591"/>
          <c:h val="5.5200921220158815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14884539125578142"/>
          <c:y val="7.1250820041735247E-2"/>
          <c:w val="0.79601951537766402"/>
          <c:h val="0.73458027602004383"/>
        </c:manualLayout>
      </c:layout>
      <c:barChart>
        <c:barDir val="bar"/>
        <c:grouping val="percentStacked"/>
        <c:varyColors val="0"/>
        <c:ser>
          <c:idx val="0"/>
          <c:order val="0"/>
          <c:tx>
            <c:strRef>
              <c:f>Sheet1!$B$1</c:f>
              <c:strCache>
                <c:ptCount val="1"/>
                <c:pt idx="0">
                  <c:v>Don't know</c:v>
                </c:pt>
              </c:strCache>
            </c:strRef>
          </c:tx>
          <c:spPr>
            <a:solidFill>
              <a:schemeClr val="accent2">
                <a:shade val="5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Feb '25</c:v>
                </c:pt>
                <c:pt idx="1">
                  <c:v>Sep '25</c:v>
                </c:pt>
                <c:pt idx="2">
                  <c:v>Feb '26</c:v>
                </c:pt>
              </c:strCache>
            </c:strRef>
          </c:cat>
          <c:val>
            <c:numRef>
              <c:f>Sheet1!$B$2:$B$4</c:f>
              <c:numCache>
                <c:formatCode>General</c:formatCode>
                <c:ptCount val="3"/>
                <c:pt idx="0">
                  <c:v>3</c:v>
                </c:pt>
                <c:pt idx="1">
                  <c:v>3</c:v>
                </c:pt>
                <c:pt idx="2">
                  <c:v>4</c:v>
                </c:pt>
              </c:numCache>
            </c:numRef>
          </c:val>
          <c:extLst>
            <c:ext xmlns:c16="http://schemas.microsoft.com/office/drawing/2014/chart" uri="{C3380CC4-5D6E-409C-BE32-E72D297353CC}">
              <c16:uniqueId val="{00000000-8A5F-4AEF-BFA2-F42EA3400CAC}"/>
            </c:ext>
          </c:extLst>
        </c:ser>
        <c:ser>
          <c:idx val="1"/>
          <c:order val="1"/>
          <c:tx>
            <c:strRef>
              <c:f>Sheet1!$C$1</c:f>
              <c:strCache>
                <c:ptCount val="1"/>
                <c:pt idx="0">
                  <c:v>Disagree strongly</c:v>
                </c:pt>
              </c:strCache>
            </c:strRef>
          </c:tx>
          <c:spPr>
            <a:solidFill>
              <a:srgbClr val="C00000"/>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Feb '25</c:v>
                </c:pt>
                <c:pt idx="1">
                  <c:v>Sep '25</c:v>
                </c:pt>
                <c:pt idx="2">
                  <c:v>Feb '26</c:v>
                </c:pt>
              </c:strCache>
            </c:strRef>
          </c:cat>
          <c:val>
            <c:numRef>
              <c:f>Sheet1!$C$2:$C$4</c:f>
              <c:numCache>
                <c:formatCode>0</c:formatCode>
                <c:ptCount val="3"/>
                <c:pt idx="0">
                  <c:v>3</c:v>
                </c:pt>
                <c:pt idx="1">
                  <c:v>2</c:v>
                </c:pt>
                <c:pt idx="2">
                  <c:v>3</c:v>
                </c:pt>
              </c:numCache>
            </c:numRef>
          </c:val>
          <c:extLst>
            <c:ext xmlns:c16="http://schemas.microsoft.com/office/drawing/2014/chart" uri="{C3380CC4-5D6E-409C-BE32-E72D297353CC}">
              <c16:uniqueId val="{00000000-0AFA-434A-8BEE-97483CF708DA}"/>
            </c:ext>
          </c:extLst>
        </c:ser>
        <c:ser>
          <c:idx val="2"/>
          <c:order val="2"/>
          <c:tx>
            <c:strRef>
              <c:f>Sheet1!$D$1</c:f>
              <c:strCache>
                <c:ptCount val="1"/>
                <c:pt idx="0">
                  <c:v>Disagree slightly</c:v>
                </c:pt>
              </c:strCache>
            </c:strRef>
          </c:tx>
          <c:spPr>
            <a:solidFill>
              <a:srgbClr val="FFC000"/>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Feb '25</c:v>
                </c:pt>
                <c:pt idx="1">
                  <c:v>Sep '25</c:v>
                </c:pt>
                <c:pt idx="2">
                  <c:v>Feb '26</c:v>
                </c:pt>
              </c:strCache>
            </c:strRef>
          </c:cat>
          <c:val>
            <c:numRef>
              <c:f>Sheet1!$D$2:$D$4</c:f>
              <c:numCache>
                <c:formatCode>0</c:formatCode>
                <c:ptCount val="3"/>
                <c:pt idx="0">
                  <c:v>6</c:v>
                </c:pt>
                <c:pt idx="1">
                  <c:v>5</c:v>
                </c:pt>
                <c:pt idx="2">
                  <c:v>3</c:v>
                </c:pt>
              </c:numCache>
            </c:numRef>
          </c:val>
          <c:extLst>
            <c:ext xmlns:c16="http://schemas.microsoft.com/office/drawing/2014/chart" uri="{C3380CC4-5D6E-409C-BE32-E72D297353CC}">
              <c16:uniqueId val="{00000001-0AFA-434A-8BEE-97483CF708DA}"/>
            </c:ext>
          </c:extLst>
        </c:ser>
        <c:ser>
          <c:idx val="3"/>
          <c:order val="3"/>
          <c:tx>
            <c:strRef>
              <c:f>Sheet1!$E$1</c:f>
              <c:strCache>
                <c:ptCount val="1"/>
                <c:pt idx="0">
                  <c:v>Neither nor</c:v>
                </c:pt>
              </c:strCache>
            </c:strRef>
          </c:tx>
          <c:spPr>
            <a:solidFill>
              <a:schemeClr val="tx1">
                <a:lumMod val="40000"/>
                <a:lumOff val="6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Feb '25</c:v>
                </c:pt>
                <c:pt idx="1">
                  <c:v>Sep '25</c:v>
                </c:pt>
                <c:pt idx="2">
                  <c:v>Feb '26</c:v>
                </c:pt>
              </c:strCache>
            </c:strRef>
          </c:cat>
          <c:val>
            <c:numRef>
              <c:f>Sheet1!$E$2:$E$4</c:f>
              <c:numCache>
                <c:formatCode>0</c:formatCode>
                <c:ptCount val="3"/>
                <c:pt idx="0">
                  <c:v>14</c:v>
                </c:pt>
                <c:pt idx="1">
                  <c:v>14</c:v>
                </c:pt>
                <c:pt idx="2">
                  <c:v>14</c:v>
                </c:pt>
              </c:numCache>
            </c:numRef>
          </c:val>
          <c:extLst>
            <c:ext xmlns:c16="http://schemas.microsoft.com/office/drawing/2014/chart" uri="{C3380CC4-5D6E-409C-BE32-E72D297353CC}">
              <c16:uniqueId val="{00000002-0AFA-434A-8BEE-97483CF708DA}"/>
            </c:ext>
          </c:extLst>
        </c:ser>
        <c:ser>
          <c:idx val="4"/>
          <c:order val="4"/>
          <c:tx>
            <c:strRef>
              <c:f>Sheet1!$F$1</c:f>
              <c:strCache>
                <c:ptCount val="1"/>
                <c:pt idx="0">
                  <c:v>Agree slightly</c:v>
                </c:pt>
              </c:strCache>
            </c:strRef>
          </c:tx>
          <c:spPr>
            <a:solidFill>
              <a:schemeClr val="accent5">
                <a:lumMod val="60000"/>
                <a:lumOff val="4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Feb '25</c:v>
                </c:pt>
                <c:pt idx="1">
                  <c:v>Sep '25</c:v>
                </c:pt>
                <c:pt idx="2">
                  <c:v>Feb '26</c:v>
                </c:pt>
              </c:strCache>
            </c:strRef>
          </c:cat>
          <c:val>
            <c:numRef>
              <c:f>Sheet1!$F$2:$F$4</c:f>
              <c:numCache>
                <c:formatCode>0</c:formatCode>
                <c:ptCount val="3"/>
                <c:pt idx="0">
                  <c:v>28</c:v>
                </c:pt>
                <c:pt idx="1">
                  <c:v>30</c:v>
                </c:pt>
                <c:pt idx="2">
                  <c:v>28</c:v>
                </c:pt>
              </c:numCache>
            </c:numRef>
          </c:val>
          <c:extLst>
            <c:ext xmlns:c16="http://schemas.microsoft.com/office/drawing/2014/chart" uri="{C3380CC4-5D6E-409C-BE32-E72D297353CC}">
              <c16:uniqueId val="{00000003-0AFA-434A-8BEE-97483CF708DA}"/>
            </c:ext>
          </c:extLst>
        </c:ser>
        <c:ser>
          <c:idx val="5"/>
          <c:order val="5"/>
          <c:tx>
            <c:strRef>
              <c:f>Sheet1!$G$1</c:f>
              <c:strCache>
                <c:ptCount val="1"/>
                <c:pt idx="0">
                  <c:v>Agree strongly</c:v>
                </c:pt>
              </c:strCache>
            </c:strRef>
          </c:tx>
          <c:spPr>
            <a:solidFill>
              <a:srgbClr val="00B050"/>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Feb '25</c:v>
                </c:pt>
                <c:pt idx="1">
                  <c:v>Sep '25</c:v>
                </c:pt>
                <c:pt idx="2">
                  <c:v>Feb '26</c:v>
                </c:pt>
              </c:strCache>
            </c:strRef>
          </c:cat>
          <c:val>
            <c:numRef>
              <c:f>Sheet1!$G$2:$G$4</c:f>
              <c:numCache>
                <c:formatCode>0</c:formatCode>
                <c:ptCount val="3"/>
                <c:pt idx="0">
                  <c:v>47</c:v>
                </c:pt>
                <c:pt idx="1">
                  <c:v>47</c:v>
                </c:pt>
                <c:pt idx="2">
                  <c:v>48</c:v>
                </c:pt>
              </c:numCache>
            </c:numRef>
          </c:val>
          <c:extLst>
            <c:ext xmlns:c16="http://schemas.microsoft.com/office/drawing/2014/chart" uri="{C3380CC4-5D6E-409C-BE32-E72D297353CC}">
              <c16:uniqueId val="{00000000-9457-4152-ADD5-94B6654CB125}"/>
            </c:ext>
          </c:extLst>
        </c:ser>
        <c:dLbls>
          <c:dLblPos val="ctr"/>
          <c:showLegendKey val="0"/>
          <c:showVal val="1"/>
          <c:showCatName val="0"/>
          <c:showSerName val="0"/>
          <c:showPercent val="0"/>
          <c:showBubbleSize val="0"/>
        </c:dLbls>
        <c:gapWidth val="75"/>
        <c:overlap val="100"/>
        <c:axId val="1922315744"/>
        <c:axId val="1922316288"/>
      </c:barChart>
      <c:catAx>
        <c:axId val="192231574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922316288"/>
        <c:crosses val="autoZero"/>
        <c:auto val="1"/>
        <c:lblAlgn val="ctr"/>
        <c:lblOffset val="100"/>
        <c:noMultiLvlLbl val="0"/>
      </c:catAx>
      <c:valAx>
        <c:axId val="1922316288"/>
        <c:scaling>
          <c:orientation val="minMax"/>
          <c:max val="1"/>
        </c:scaling>
        <c:delete val="1"/>
        <c:axPos val="t"/>
        <c:numFmt formatCode="0%" sourceLinked="1"/>
        <c:majorTickMark val="none"/>
        <c:minorTickMark val="none"/>
        <c:tickLblPos val="nextTo"/>
        <c:crossAx val="1922315744"/>
        <c:crosses val="autoZero"/>
        <c:crossBetween val="between"/>
      </c:valAx>
      <c:spPr>
        <a:noFill/>
        <a:ln w="25400">
          <a:noFill/>
        </a:ln>
        <a:effectLst/>
      </c:spPr>
    </c:plotArea>
    <c:legend>
      <c:legendPos val="b"/>
      <c:layout>
        <c:manualLayout>
          <c:xMode val="edge"/>
          <c:yMode val="edge"/>
          <c:x val="0.14623499780401014"/>
          <c:y val="0.80478354140218966"/>
          <c:w val="0.78440419995718591"/>
          <c:h val="0.12160011240783129"/>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GB" dirty="0">
                <a:solidFill>
                  <a:schemeClr val="tx1"/>
                </a:solidFill>
              </a:rPr>
              <a:t>Drink and drug driving behaviours (%)</a:t>
            </a:r>
          </a:p>
        </c:rich>
      </c:tx>
      <c:layout>
        <c:manualLayout>
          <c:xMode val="edge"/>
          <c:yMode val="edge"/>
          <c:x val="0.28163564118368412"/>
          <c:y val="2.5290995808067231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2.8509850132118375E-2"/>
          <c:y val="0.20804665226208377"/>
          <c:w val="0.64463801253447717"/>
          <c:h val="0.66460798403326116"/>
        </c:manualLayout>
      </c:layout>
      <c:lineChart>
        <c:grouping val="standard"/>
        <c:varyColors val="0"/>
        <c:ser>
          <c:idx val="0"/>
          <c:order val="0"/>
          <c:tx>
            <c:strRef>
              <c:f>Sheet1!$B$1</c:f>
              <c:strCache>
                <c:ptCount val="1"/>
                <c:pt idx="0">
                  <c:v>Driven when unsure if over the legal alcohol limit or not</c:v>
                </c:pt>
              </c:strCache>
            </c:strRef>
          </c:tx>
          <c:spPr>
            <a:ln w="28575" cap="rnd">
              <a:solidFill>
                <a:schemeClr val="accent1"/>
              </a:solidFill>
              <a:round/>
            </a:ln>
            <a:effectLst/>
          </c:spPr>
          <c:marker>
            <c:symbol val="none"/>
          </c:marker>
          <c:dLbls>
            <c:dLbl>
              <c:idx val="0"/>
              <c:layout>
                <c:manualLayout>
                  <c:x val="-2.0748298362708754E-2"/>
                  <c:y val="-2.81011064534080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D94-418D-BA1F-5660AEF9DCB5}"/>
                </c:ext>
              </c:extLst>
            </c:dLbl>
            <c:dLbl>
              <c:idx val="1"/>
              <c:delete val="1"/>
              <c:extLst>
                <c:ext xmlns:c15="http://schemas.microsoft.com/office/drawing/2012/chart" uri="{CE6537A1-D6FC-4f65-9D91-7224C49458BB}"/>
                <c:ext xmlns:c16="http://schemas.microsoft.com/office/drawing/2014/chart" uri="{C3380CC4-5D6E-409C-BE32-E72D297353CC}">
                  <c16:uniqueId val="{00000000-1007-4AA3-A71F-A781768C5079}"/>
                </c:ext>
              </c:extLst>
            </c:dLbl>
            <c:dLbl>
              <c:idx val="2"/>
              <c:delete val="1"/>
              <c:extLst>
                <c:ext xmlns:c15="http://schemas.microsoft.com/office/drawing/2012/chart" uri="{CE6537A1-D6FC-4f65-9D91-7224C49458BB}"/>
                <c:ext xmlns:c16="http://schemas.microsoft.com/office/drawing/2014/chart" uri="{C3380CC4-5D6E-409C-BE32-E72D297353CC}">
                  <c16:uniqueId val="{00000001-1007-4AA3-A71F-A781768C5079}"/>
                </c:ext>
              </c:extLst>
            </c:dLbl>
            <c:dLbl>
              <c:idx val="3"/>
              <c:delete val="1"/>
              <c:extLst>
                <c:ext xmlns:c15="http://schemas.microsoft.com/office/drawing/2012/chart" uri="{CE6537A1-D6FC-4f65-9D91-7224C49458BB}"/>
                <c:ext xmlns:c16="http://schemas.microsoft.com/office/drawing/2014/chart" uri="{C3380CC4-5D6E-409C-BE32-E72D297353CC}">
                  <c16:uniqueId val="{00000002-1007-4AA3-A71F-A781768C5079}"/>
                </c:ext>
              </c:extLst>
            </c:dLbl>
            <c:dLbl>
              <c:idx val="4"/>
              <c:delete val="1"/>
              <c:extLst>
                <c:ext xmlns:c15="http://schemas.microsoft.com/office/drawing/2012/chart" uri="{CE6537A1-D6FC-4f65-9D91-7224C49458BB}"/>
                <c:ext xmlns:c16="http://schemas.microsoft.com/office/drawing/2014/chart" uri="{C3380CC4-5D6E-409C-BE32-E72D297353CC}">
                  <c16:uniqueId val="{00000003-1007-4AA3-A71F-A781768C5079}"/>
                </c:ext>
              </c:extLst>
            </c:dLbl>
            <c:dLbl>
              <c:idx val="5"/>
              <c:delete val="1"/>
              <c:extLst>
                <c:ext xmlns:c15="http://schemas.microsoft.com/office/drawing/2012/chart" uri="{CE6537A1-D6FC-4f65-9D91-7224C49458BB}"/>
                <c:ext xmlns:c16="http://schemas.microsoft.com/office/drawing/2014/chart" uri="{C3380CC4-5D6E-409C-BE32-E72D297353CC}">
                  <c16:uniqueId val="{00000004-1007-4AA3-A71F-A781768C5079}"/>
                </c:ext>
              </c:extLst>
            </c:dLbl>
            <c:dLbl>
              <c:idx val="6"/>
              <c:delete val="1"/>
              <c:extLst>
                <c:ext xmlns:c15="http://schemas.microsoft.com/office/drawing/2012/chart" uri="{CE6537A1-D6FC-4f65-9D91-7224C49458BB}"/>
                <c:ext xmlns:c16="http://schemas.microsoft.com/office/drawing/2014/chart" uri="{C3380CC4-5D6E-409C-BE32-E72D297353CC}">
                  <c16:uniqueId val="{00000005-1007-4AA3-A71F-A781768C5079}"/>
                </c:ext>
              </c:extLst>
            </c:dLbl>
            <c:dLbl>
              <c:idx val="7"/>
              <c:delete val="1"/>
              <c:extLst>
                <c:ext xmlns:c15="http://schemas.microsoft.com/office/drawing/2012/chart" uri="{CE6537A1-D6FC-4f65-9D91-7224C49458BB}"/>
                <c:ext xmlns:c16="http://schemas.microsoft.com/office/drawing/2014/chart" uri="{C3380CC4-5D6E-409C-BE32-E72D297353CC}">
                  <c16:uniqueId val="{00000006-1007-4AA3-A71F-A781768C5079}"/>
                </c:ext>
              </c:extLst>
            </c:dLbl>
            <c:dLbl>
              <c:idx val="8"/>
              <c:delete val="1"/>
              <c:extLst>
                <c:ext xmlns:c15="http://schemas.microsoft.com/office/drawing/2012/chart" uri="{CE6537A1-D6FC-4f65-9D91-7224C49458BB}"/>
                <c:ext xmlns:c16="http://schemas.microsoft.com/office/drawing/2014/chart" uri="{C3380CC4-5D6E-409C-BE32-E72D297353CC}">
                  <c16:uniqueId val="{00000007-1007-4AA3-A71F-A781768C5079}"/>
                </c:ext>
              </c:extLst>
            </c:dLbl>
            <c:dLbl>
              <c:idx val="9"/>
              <c:delete val="1"/>
              <c:extLst>
                <c:ext xmlns:c15="http://schemas.microsoft.com/office/drawing/2012/chart" uri="{CE6537A1-D6FC-4f65-9D91-7224C49458BB}"/>
                <c:ext xmlns:c16="http://schemas.microsoft.com/office/drawing/2014/chart" uri="{C3380CC4-5D6E-409C-BE32-E72D297353CC}">
                  <c16:uniqueId val="{00000008-1007-4AA3-A71F-A781768C5079}"/>
                </c:ext>
              </c:extLst>
            </c:dLbl>
            <c:dLbl>
              <c:idx val="10"/>
              <c:delete val="1"/>
              <c:extLst>
                <c:ext xmlns:c15="http://schemas.microsoft.com/office/drawing/2012/chart" uri="{CE6537A1-D6FC-4f65-9D91-7224C49458BB}"/>
                <c:ext xmlns:c16="http://schemas.microsoft.com/office/drawing/2014/chart" uri="{C3380CC4-5D6E-409C-BE32-E72D297353CC}">
                  <c16:uniqueId val="{00000009-1007-4AA3-A71F-A781768C5079}"/>
                </c:ext>
              </c:extLst>
            </c:dLbl>
            <c:dLbl>
              <c:idx val="11"/>
              <c:delete val="1"/>
              <c:extLst>
                <c:ext xmlns:c15="http://schemas.microsoft.com/office/drawing/2012/chart" uri="{CE6537A1-D6FC-4f65-9D91-7224C49458BB}"/>
                <c:ext xmlns:c16="http://schemas.microsoft.com/office/drawing/2014/chart" uri="{C3380CC4-5D6E-409C-BE32-E72D297353CC}">
                  <c16:uniqueId val="{0000000A-1007-4AA3-A71F-A781768C5079}"/>
                </c:ext>
              </c:extLst>
            </c:dLbl>
            <c:dLbl>
              <c:idx val="12"/>
              <c:delete val="1"/>
              <c:extLst>
                <c:ext xmlns:c15="http://schemas.microsoft.com/office/drawing/2012/chart" uri="{CE6537A1-D6FC-4f65-9D91-7224C49458BB}"/>
                <c:ext xmlns:c16="http://schemas.microsoft.com/office/drawing/2014/chart" uri="{C3380CC4-5D6E-409C-BE32-E72D297353CC}">
                  <c16:uniqueId val="{0000000B-1007-4AA3-A71F-A781768C5079}"/>
                </c:ext>
              </c:extLst>
            </c:dLbl>
            <c:dLbl>
              <c:idx val="13"/>
              <c:delete val="1"/>
              <c:extLst>
                <c:ext xmlns:c15="http://schemas.microsoft.com/office/drawing/2012/chart" uri="{CE6537A1-D6FC-4f65-9D91-7224C49458BB}"/>
                <c:ext xmlns:c16="http://schemas.microsoft.com/office/drawing/2014/chart" uri="{C3380CC4-5D6E-409C-BE32-E72D297353CC}">
                  <c16:uniqueId val="{0000000C-1007-4AA3-A71F-A781768C5079}"/>
                </c:ext>
              </c:extLst>
            </c:dLbl>
            <c:dLbl>
              <c:idx val="14"/>
              <c:delete val="1"/>
              <c:extLst>
                <c:ext xmlns:c15="http://schemas.microsoft.com/office/drawing/2012/chart" uri="{CE6537A1-D6FC-4f65-9D91-7224C49458BB}"/>
                <c:ext xmlns:c16="http://schemas.microsoft.com/office/drawing/2014/chart" uri="{C3380CC4-5D6E-409C-BE32-E72D297353CC}">
                  <c16:uniqueId val="{0000000D-1007-4AA3-A71F-A781768C5079}"/>
                </c:ext>
              </c:extLst>
            </c:dLbl>
            <c:dLbl>
              <c:idx val="15"/>
              <c:delete val="1"/>
              <c:extLst>
                <c:ext xmlns:c15="http://schemas.microsoft.com/office/drawing/2012/chart" uri="{CE6537A1-D6FC-4f65-9D91-7224C49458BB}"/>
                <c:ext xmlns:c16="http://schemas.microsoft.com/office/drawing/2014/chart" uri="{C3380CC4-5D6E-409C-BE32-E72D297353CC}">
                  <c16:uniqueId val="{0000000E-1007-4AA3-A71F-A781768C5079}"/>
                </c:ext>
              </c:extLst>
            </c:dLbl>
            <c:dLbl>
              <c:idx val="16"/>
              <c:delete val="1"/>
              <c:extLst>
                <c:ext xmlns:c15="http://schemas.microsoft.com/office/drawing/2012/chart" uri="{CE6537A1-D6FC-4f65-9D91-7224C49458BB}"/>
                <c:ext xmlns:c16="http://schemas.microsoft.com/office/drawing/2014/chart" uri="{C3380CC4-5D6E-409C-BE32-E72D297353CC}">
                  <c16:uniqueId val="{00000002-98F2-40DD-8688-7C72E5BC46A2}"/>
                </c:ext>
              </c:extLst>
            </c:dLbl>
            <c:dLbl>
              <c:idx val="17"/>
              <c:layout>
                <c:manualLayout>
                  <c:x val="-4.0718762442966006E-3"/>
                  <c:y val="-3.176819021130040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7C2-4F54-9BE6-8ABCD831E3F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Sheet1!$A$2:$A$19</c:f>
              <c:strCache>
                <c:ptCount val="18"/>
                <c:pt idx="0">
                  <c:v>July '14</c:v>
                </c:pt>
                <c:pt idx="1">
                  <c:v>Feb '15</c:v>
                </c:pt>
                <c:pt idx="2">
                  <c:v>July '15</c:v>
                </c:pt>
                <c:pt idx="3">
                  <c:v>Feb '16</c:v>
                </c:pt>
                <c:pt idx="4">
                  <c:v>Jul 
'16</c:v>
                </c:pt>
                <c:pt idx="5">
                  <c:v>Mar '17</c:v>
                </c:pt>
                <c:pt idx="6">
                  <c:v>Aug '17</c:v>
                </c:pt>
                <c:pt idx="7">
                  <c:v>Feb '18</c:v>
                </c:pt>
                <c:pt idx="8">
                  <c:v>Aug '18</c:v>
                </c:pt>
                <c:pt idx="9">
                  <c:v>Nov '19</c:v>
                </c:pt>
                <c:pt idx="10">
                  <c:v>Aug '20</c:v>
                </c:pt>
                <c:pt idx="11">
                  <c:v>Feb '21</c:v>
                </c:pt>
                <c:pt idx="12">
                  <c:v>Aug '21</c:v>
                </c:pt>
                <c:pt idx="13">
                  <c:v>Feb '22</c:v>
                </c:pt>
                <c:pt idx="14">
                  <c:v>Aug '24</c:v>
                </c:pt>
                <c:pt idx="15">
                  <c:v>Feb '25</c:v>
                </c:pt>
                <c:pt idx="16">
                  <c:v>Sep '25</c:v>
                </c:pt>
                <c:pt idx="17">
                  <c:v>Feb '26</c:v>
                </c:pt>
              </c:strCache>
            </c:strRef>
          </c:cat>
          <c:val>
            <c:numRef>
              <c:f>Sheet1!$B$2:$B$19</c:f>
              <c:numCache>
                <c:formatCode>General</c:formatCode>
                <c:ptCount val="18"/>
                <c:pt idx="0">
                  <c:v>3</c:v>
                </c:pt>
                <c:pt idx="1">
                  <c:v>4</c:v>
                </c:pt>
                <c:pt idx="2">
                  <c:v>3</c:v>
                </c:pt>
                <c:pt idx="3">
                  <c:v>4</c:v>
                </c:pt>
                <c:pt idx="4">
                  <c:v>3</c:v>
                </c:pt>
                <c:pt idx="5">
                  <c:v>2</c:v>
                </c:pt>
                <c:pt idx="6">
                  <c:v>4</c:v>
                </c:pt>
                <c:pt idx="7">
                  <c:v>5</c:v>
                </c:pt>
                <c:pt idx="8">
                  <c:v>2</c:v>
                </c:pt>
                <c:pt idx="9" formatCode="0">
                  <c:v>4</c:v>
                </c:pt>
                <c:pt idx="10" formatCode="0">
                  <c:v>2</c:v>
                </c:pt>
                <c:pt idx="11" formatCode="0">
                  <c:v>2</c:v>
                </c:pt>
                <c:pt idx="12" formatCode="0">
                  <c:v>2</c:v>
                </c:pt>
                <c:pt idx="13" formatCode="0">
                  <c:v>2</c:v>
                </c:pt>
                <c:pt idx="14" formatCode="0">
                  <c:v>4</c:v>
                </c:pt>
                <c:pt idx="15" formatCode="0">
                  <c:v>3</c:v>
                </c:pt>
                <c:pt idx="16" formatCode="0">
                  <c:v>2</c:v>
                </c:pt>
                <c:pt idx="17" formatCode="0">
                  <c:v>4</c:v>
                </c:pt>
              </c:numCache>
            </c:numRef>
          </c:val>
          <c:smooth val="0"/>
          <c:extLst>
            <c:ext xmlns:c16="http://schemas.microsoft.com/office/drawing/2014/chart" uri="{C3380CC4-5D6E-409C-BE32-E72D297353CC}">
              <c16:uniqueId val="{0000000F-1007-4AA3-A71F-A781768C5079}"/>
            </c:ext>
          </c:extLst>
        </c:ser>
        <c:ser>
          <c:idx val="1"/>
          <c:order val="1"/>
          <c:tx>
            <c:strRef>
              <c:f>Sheet1!$C$1</c:f>
              <c:strCache>
                <c:ptCount val="1"/>
                <c:pt idx="0">
                  <c:v>Driven when over the legal alcohol limit</c:v>
                </c:pt>
              </c:strCache>
            </c:strRef>
          </c:tx>
          <c:spPr>
            <a:ln w="28575" cap="rnd">
              <a:solidFill>
                <a:schemeClr val="accent2"/>
              </a:solidFill>
              <a:round/>
            </a:ln>
            <a:effectLst/>
          </c:spPr>
          <c:marker>
            <c:symbol val="none"/>
          </c:marker>
          <c:dLbls>
            <c:dLbl>
              <c:idx val="0"/>
              <c:layout>
                <c:manualLayout>
                  <c:x val="-2.0748298362708754E-2"/>
                  <c:y val="-5.620221290681709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D94-418D-BA1F-5660AEF9DCB5}"/>
                </c:ext>
              </c:extLst>
            </c:dLbl>
            <c:dLbl>
              <c:idx val="1"/>
              <c:delete val="1"/>
              <c:extLst>
                <c:ext xmlns:c15="http://schemas.microsoft.com/office/drawing/2012/chart" uri="{CE6537A1-D6FC-4f65-9D91-7224C49458BB}"/>
                <c:ext xmlns:c16="http://schemas.microsoft.com/office/drawing/2014/chart" uri="{C3380CC4-5D6E-409C-BE32-E72D297353CC}">
                  <c16:uniqueId val="{00000010-1007-4AA3-A71F-A781768C5079}"/>
                </c:ext>
              </c:extLst>
            </c:dLbl>
            <c:dLbl>
              <c:idx val="2"/>
              <c:delete val="1"/>
              <c:extLst>
                <c:ext xmlns:c15="http://schemas.microsoft.com/office/drawing/2012/chart" uri="{CE6537A1-D6FC-4f65-9D91-7224C49458BB}"/>
                <c:ext xmlns:c16="http://schemas.microsoft.com/office/drawing/2014/chart" uri="{C3380CC4-5D6E-409C-BE32-E72D297353CC}">
                  <c16:uniqueId val="{00000011-1007-4AA3-A71F-A781768C5079}"/>
                </c:ext>
              </c:extLst>
            </c:dLbl>
            <c:dLbl>
              <c:idx val="3"/>
              <c:delete val="1"/>
              <c:extLst>
                <c:ext xmlns:c15="http://schemas.microsoft.com/office/drawing/2012/chart" uri="{CE6537A1-D6FC-4f65-9D91-7224C49458BB}"/>
                <c:ext xmlns:c16="http://schemas.microsoft.com/office/drawing/2014/chart" uri="{C3380CC4-5D6E-409C-BE32-E72D297353CC}">
                  <c16:uniqueId val="{00000012-1007-4AA3-A71F-A781768C5079}"/>
                </c:ext>
              </c:extLst>
            </c:dLbl>
            <c:dLbl>
              <c:idx val="4"/>
              <c:delete val="1"/>
              <c:extLst>
                <c:ext xmlns:c15="http://schemas.microsoft.com/office/drawing/2012/chart" uri="{CE6537A1-D6FC-4f65-9D91-7224C49458BB}"/>
                <c:ext xmlns:c16="http://schemas.microsoft.com/office/drawing/2014/chart" uri="{C3380CC4-5D6E-409C-BE32-E72D297353CC}">
                  <c16:uniqueId val="{00000013-1007-4AA3-A71F-A781768C5079}"/>
                </c:ext>
              </c:extLst>
            </c:dLbl>
            <c:dLbl>
              <c:idx val="5"/>
              <c:delete val="1"/>
              <c:extLst>
                <c:ext xmlns:c15="http://schemas.microsoft.com/office/drawing/2012/chart" uri="{CE6537A1-D6FC-4f65-9D91-7224C49458BB}"/>
                <c:ext xmlns:c16="http://schemas.microsoft.com/office/drawing/2014/chart" uri="{C3380CC4-5D6E-409C-BE32-E72D297353CC}">
                  <c16:uniqueId val="{00000014-1007-4AA3-A71F-A781768C5079}"/>
                </c:ext>
              </c:extLst>
            </c:dLbl>
            <c:dLbl>
              <c:idx val="6"/>
              <c:delete val="1"/>
              <c:extLst>
                <c:ext xmlns:c15="http://schemas.microsoft.com/office/drawing/2012/chart" uri="{CE6537A1-D6FC-4f65-9D91-7224C49458BB}"/>
                <c:ext xmlns:c16="http://schemas.microsoft.com/office/drawing/2014/chart" uri="{C3380CC4-5D6E-409C-BE32-E72D297353CC}">
                  <c16:uniqueId val="{00000015-1007-4AA3-A71F-A781768C5079}"/>
                </c:ext>
              </c:extLst>
            </c:dLbl>
            <c:dLbl>
              <c:idx val="7"/>
              <c:delete val="1"/>
              <c:extLst>
                <c:ext xmlns:c15="http://schemas.microsoft.com/office/drawing/2012/chart" uri="{CE6537A1-D6FC-4f65-9D91-7224C49458BB}"/>
                <c:ext xmlns:c16="http://schemas.microsoft.com/office/drawing/2014/chart" uri="{C3380CC4-5D6E-409C-BE32-E72D297353CC}">
                  <c16:uniqueId val="{00000016-1007-4AA3-A71F-A781768C5079}"/>
                </c:ext>
              </c:extLst>
            </c:dLbl>
            <c:dLbl>
              <c:idx val="8"/>
              <c:delete val="1"/>
              <c:extLst>
                <c:ext xmlns:c15="http://schemas.microsoft.com/office/drawing/2012/chart" uri="{CE6537A1-D6FC-4f65-9D91-7224C49458BB}"/>
                <c:ext xmlns:c16="http://schemas.microsoft.com/office/drawing/2014/chart" uri="{C3380CC4-5D6E-409C-BE32-E72D297353CC}">
                  <c16:uniqueId val="{00000017-1007-4AA3-A71F-A781768C5079}"/>
                </c:ext>
              </c:extLst>
            </c:dLbl>
            <c:dLbl>
              <c:idx val="9"/>
              <c:delete val="1"/>
              <c:extLst>
                <c:ext xmlns:c15="http://schemas.microsoft.com/office/drawing/2012/chart" uri="{CE6537A1-D6FC-4f65-9D91-7224C49458BB}"/>
                <c:ext xmlns:c16="http://schemas.microsoft.com/office/drawing/2014/chart" uri="{C3380CC4-5D6E-409C-BE32-E72D297353CC}">
                  <c16:uniqueId val="{00000018-1007-4AA3-A71F-A781768C5079}"/>
                </c:ext>
              </c:extLst>
            </c:dLbl>
            <c:dLbl>
              <c:idx val="10"/>
              <c:delete val="1"/>
              <c:extLst>
                <c:ext xmlns:c15="http://schemas.microsoft.com/office/drawing/2012/chart" uri="{CE6537A1-D6FC-4f65-9D91-7224C49458BB}"/>
                <c:ext xmlns:c16="http://schemas.microsoft.com/office/drawing/2014/chart" uri="{C3380CC4-5D6E-409C-BE32-E72D297353CC}">
                  <c16:uniqueId val="{00000019-1007-4AA3-A71F-A781768C5079}"/>
                </c:ext>
              </c:extLst>
            </c:dLbl>
            <c:dLbl>
              <c:idx val="11"/>
              <c:delete val="1"/>
              <c:extLst>
                <c:ext xmlns:c15="http://schemas.microsoft.com/office/drawing/2012/chart" uri="{CE6537A1-D6FC-4f65-9D91-7224C49458BB}"/>
                <c:ext xmlns:c16="http://schemas.microsoft.com/office/drawing/2014/chart" uri="{C3380CC4-5D6E-409C-BE32-E72D297353CC}">
                  <c16:uniqueId val="{0000001A-1007-4AA3-A71F-A781768C5079}"/>
                </c:ext>
              </c:extLst>
            </c:dLbl>
            <c:dLbl>
              <c:idx val="12"/>
              <c:delete val="1"/>
              <c:extLst>
                <c:ext xmlns:c15="http://schemas.microsoft.com/office/drawing/2012/chart" uri="{CE6537A1-D6FC-4f65-9D91-7224C49458BB}"/>
                <c:ext xmlns:c16="http://schemas.microsoft.com/office/drawing/2014/chart" uri="{C3380CC4-5D6E-409C-BE32-E72D297353CC}">
                  <c16:uniqueId val="{0000001B-1007-4AA3-A71F-A781768C5079}"/>
                </c:ext>
              </c:extLst>
            </c:dLbl>
            <c:dLbl>
              <c:idx val="13"/>
              <c:delete val="1"/>
              <c:extLst>
                <c:ext xmlns:c15="http://schemas.microsoft.com/office/drawing/2012/chart" uri="{CE6537A1-D6FC-4f65-9D91-7224C49458BB}"/>
                <c:ext xmlns:c16="http://schemas.microsoft.com/office/drawing/2014/chart" uri="{C3380CC4-5D6E-409C-BE32-E72D297353CC}">
                  <c16:uniqueId val="{0000001C-1007-4AA3-A71F-A781768C5079}"/>
                </c:ext>
              </c:extLst>
            </c:dLbl>
            <c:dLbl>
              <c:idx val="14"/>
              <c:delete val="1"/>
              <c:extLst>
                <c:ext xmlns:c15="http://schemas.microsoft.com/office/drawing/2012/chart" uri="{CE6537A1-D6FC-4f65-9D91-7224C49458BB}"/>
                <c:ext xmlns:c16="http://schemas.microsoft.com/office/drawing/2014/chart" uri="{C3380CC4-5D6E-409C-BE32-E72D297353CC}">
                  <c16:uniqueId val="{0000001D-1007-4AA3-A71F-A781768C5079}"/>
                </c:ext>
              </c:extLst>
            </c:dLbl>
            <c:dLbl>
              <c:idx val="15"/>
              <c:delete val="1"/>
              <c:extLst>
                <c:ext xmlns:c15="http://schemas.microsoft.com/office/drawing/2012/chart" uri="{CE6537A1-D6FC-4f65-9D91-7224C49458BB}"/>
                <c:ext xmlns:c16="http://schemas.microsoft.com/office/drawing/2014/chart" uri="{C3380CC4-5D6E-409C-BE32-E72D297353CC}">
                  <c16:uniqueId val="{00000000-28CB-4B9C-8179-47F7B7FB4554}"/>
                </c:ext>
              </c:extLst>
            </c:dLbl>
            <c:dLbl>
              <c:idx val="16"/>
              <c:delete val="1"/>
              <c:extLst>
                <c:ext xmlns:c15="http://schemas.microsoft.com/office/drawing/2012/chart" uri="{CE6537A1-D6FC-4f65-9D91-7224C49458BB}"/>
                <c:ext xmlns:c16="http://schemas.microsoft.com/office/drawing/2014/chart" uri="{C3380CC4-5D6E-409C-BE32-E72D297353CC}">
                  <c16:uniqueId val="{00000001-98F2-40DD-8688-7C72E5BC46A2}"/>
                </c:ext>
              </c:extLst>
            </c:dLbl>
            <c:dLbl>
              <c:idx val="17"/>
              <c:layout>
                <c:manualLayout>
                  <c:x val="-4.0718762442966006E-3"/>
                  <c:y val="-1.490752633925558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7C2-4F54-9BE6-8ABCD831E3F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Sheet1!$A$2:$A$19</c:f>
              <c:strCache>
                <c:ptCount val="18"/>
                <c:pt idx="0">
                  <c:v>July '14</c:v>
                </c:pt>
                <c:pt idx="1">
                  <c:v>Feb '15</c:v>
                </c:pt>
                <c:pt idx="2">
                  <c:v>July '15</c:v>
                </c:pt>
                <c:pt idx="3">
                  <c:v>Feb '16</c:v>
                </c:pt>
                <c:pt idx="4">
                  <c:v>Jul 
'16</c:v>
                </c:pt>
                <c:pt idx="5">
                  <c:v>Mar '17</c:v>
                </c:pt>
                <c:pt idx="6">
                  <c:v>Aug '17</c:v>
                </c:pt>
                <c:pt idx="7">
                  <c:v>Feb '18</c:v>
                </c:pt>
                <c:pt idx="8">
                  <c:v>Aug '18</c:v>
                </c:pt>
                <c:pt idx="9">
                  <c:v>Nov '19</c:v>
                </c:pt>
                <c:pt idx="10">
                  <c:v>Aug '20</c:v>
                </c:pt>
                <c:pt idx="11">
                  <c:v>Feb '21</c:v>
                </c:pt>
                <c:pt idx="12">
                  <c:v>Aug '21</c:v>
                </c:pt>
                <c:pt idx="13">
                  <c:v>Feb '22</c:v>
                </c:pt>
                <c:pt idx="14">
                  <c:v>Aug '24</c:v>
                </c:pt>
                <c:pt idx="15">
                  <c:v>Feb '25</c:v>
                </c:pt>
                <c:pt idx="16">
                  <c:v>Sep '25</c:v>
                </c:pt>
                <c:pt idx="17">
                  <c:v>Feb '26</c:v>
                </c:pt>
              </c:strCache>
            </c:strRef>
          </c:cat>
          <c:val>
            <c:numRef>
              <c:f>Sheet1!$C$2:$C$19</c:f>
              <c:numCache>
                <c:formatCode>General</c:formatCode>
                <c:ptCount val="18"/>
                <c:pt idx="0">
                  <c:v>2</c:v>
                </c:pt>
                <c:pt idx="1">
                  <c:v>1</c:v>
                </c:pt>
                <c:pt idx="2">
                  <c:v>2</c:v>
                </c:pt>
                <c:pt idx="3">
                  <c:v>1</c:v>
                </c:pt>
                <c:pt idx="4">
                  <c:v>2</c:v>
                </c:pt>
                <c:pt idx="5">
                  <c:v>1</c:v>
                </c:pt>
                <c:pt idx="6">
                  <c:v>1</c:v>
                </c:pt>
                <c:pt idx="7">
                  <c:v>1</c:v>
                </c:pt>
                <c:pt idx="8">
                  <c:v>2</c:v>
                </c:pt>
                <c:pt idx="9" formatCode="0">
                  <c:v>1</c:v>
                </c:pt>
                <c:pt idx="10" formatCode="0">
                  <c:v>3</c:v>
                </c:pt>
                <c:pt idx="11" formatCode="0">
                  <c:v>1</c:v>
                </c:pt>
                <c:pt idx="12" formatCode="0">
                  <c:v>2</c:v>
                </c:pt>
                <c:pt idx="13" formatCode="0">
                  <c:v>1</c:v>
                </c:pt>
                <c:pt idx="14" formatCode="0">
                  <c:v>2</c:v>
                </c:pt>
                <c:pt idx="15" formatCode="0">
                  <c:v>4</c:v>
                </c:pt>
                <c:pt idx="16" formatCode="0">
                  <c:v>2</c:v>
                </c:pt>
                <c:pt idx="17" formatCode="0">
                  <c:v>1</c:v>
                </c:pt>
              </c:numCache>
            </c:numRef>
          </c:val>
          <c:smooth val="0"/>
          <c:extLst>
            <c:ext xmlns:c16="http://schemas.microsoft.com/office/drawing/2014/chart" uri="{C3380CC4-5D6E-409C-BE32-E72D297353CC}">
              <c16:uniqueId val="{0000001E-1007-4AA3-A71F-A781768C5079}"/>
            </c:ext>
          </c:extLst>
        </c:ser>
        <c:ser>
          <c:idx val="2"/>
          <c:order val="2"/>
          <c:tx>
            <c:strRef>
              <c:f>Sheet1!$D$1</c:f>
              <c:strCache>
                <c:ptCount val="1"/>
                <c:pt idx="0">
                  <c:v>Driven while under the influence of drugs</c:v>
                </c:pt>
              </c:strCache>
            </c:strRef>
          </c:tx>
          <c:spPr>
            <a:ln w="28575" cap="rnd">
              <a:solidFill>
                <a:schemeClr val="accent3"/>
              </a:solidFill>
              <a:round/>
            </a:ln>
            <a:effectLst/>
          </c:spPr>
          <c:marker>
            <c:symbol val="none"/>
          </c:marker>
          <c:dLbls>
            <c:delete val="1"/>
          </c:dLbls>
          <c:cat>
            <c:strRef>
              <c:f>Sheet1!$A$2:$A$19</c:f>
              <c:strCache>
                <c:ptCount val="18"/>
                <c:pt idx="0">
                  <c:v>July '14</c:v>
                </c:pt>
                <c:pt idx="1">
                  <c:v>Feb '15</c:v>
                </c:pt>
                <c:pt idx="2">
                  <c:v>July '15</c:v>
                </c:pt>
                <c:pt idx="3">
                  <c:v>Feb '16</c:v>
                </c:pt>
                <c:pt idx="4">
                  <c:v>Jul 
'16</c:v>
                </c:pt>
                <c:pt idx="5">
                  <c:v>Mar '17</c:v>
                </c:pt>
                <c:pt idx="6">
                  <c:v>Aug '17</c:v>
                </c:pt>
                <c:pt idx="7">
                  <c:v>Feb '18</c:v>
                </c:pt>
                <c:pt idx="8">
                  <c:v>Aug '18</c:v>
                </c:pt>
                <c:pt idx="9">
                  <c:v>Nov '19</c:v>
                </c:pt>
                <c:pt idx="10">
                  <c:v>Aug '20</c:v>
                </c:pt>
                <c:pt idx="11">
                  <c:v>Feb '21</c:v>
                </c:pt>
                <c:pt idx="12">
                  <c:v>Aug '21</c:v>
                </c:pt>
                <c:pt idx="13">
                  <c:v>Feb '22</c:v>
                </c:pt>
                <c:pt idx="14">
                  <c:v>Aug '24</c:v>
                </c:pt>
                <c:pt idx="15">
                  <c:v>Feb '25</c:v>
                </c:pt>
                <c:pt idx="16">
                  <c:v>Sep '25</c:v>
                </c:pt>
                <c:pt idx="17">
                  <c:v>Feb '26</c:v>
                </c:pt>
              </c:strCache>
            </c:strRef>
          </c:cat>
          <c:val>
            <c:numRef>
              <c:f>Sheet1!$D$2:$D$19</c:f>
              <c:numCache>
                <c:formatCode>General</c:formatCode>
                <c:ptCount val="18"/>
                <c:pt idx="0">
                  <c:v>1</c:v>
                </c:pt>
                <c:pt idx="1">
                  <c:v>1</c:v>
                </c:pt>
                <c:pt idx="2">
                  <c:v>2</c:v>
                </c:pt>
                <c:pt idx="3">
                  <c:v>0</c:v>
                </c:pt>
                <c:pt idx="4">
                  <c:v>1</c:v>
                </c:pt>
                <c:pt idx="5">
                  <c:v>1</c:v>
                </c:pt>
                <c:pt idx="6">
                  <c:v>1</c:v>
                </c:pt>
                <c:pt idx="7">
                  <c:v>1</c:v>
                </c:pt>
                <c:pt idx="8">
                  <c:v>1</c:v>
                </c:pt>
                <c:pt idx="9" formatCode="0">
                  <c:v>1</c:v>
                </c:pt>
                <c:pt idx="10" formatCode="0">
                  <c:v>2</c:v>
                </c:pt>
                <c:pt idx="11" formatCode="0">
                  <c:v>0</c:v>
                </c:pt>
                <c:pt idx="12" formatCode="0">
                  <c:v>1</c:v>
                </c:pt>
                <c:pt idx="13" formatCode="0">
                  <c:v>1</c:v>
                </c:pt>
                <c:pt idx="14" formatCode="0">
                  <c:v>1</c:v>
                </c:pt>
                <c:pt idx="15" formatCode="0">
                  <c:v>2</c:v>
                </c:pt>
                <c:pt idx="16" formatCode="0">
                  <c:v>1</c:v>
                </c:pt>
                <c:pt idx="17" formatCode="0">
                  <c:v>1</c:v>
                </c:pt>
              </c:numCache>
            </c:numRef>
          </c:val>
          <c:smooth val="0"/>
          <c:extLst>
            <c:ext xmlns:c16="http://schemas.microsoft.com/office/drawing/2014/chart" uri="{C3380CC4-5D6E-409C-BE32-E72D297353CC}">
              <c16:uniqueId val="{0000002F-1007-4AA3-A71F-A781768C5079}"/>
            </c:ext>
          </c:extLst>
        </c:ser>
        <c:dLbls>
          <c:dLblPos val="t"/>
          <c:showLegendKey val="0"/>
          <c:showVal val="1"/>
          <c:showCatName val="0"/>
          <c:showSerName val="0"/>
          <c:showPercent val="0"/>
          <c:showBubbleSize val="0"/>
        </c:dLbls>
        <c:smooth val="0"/>
        <c:axId val="1922318464"/>
        <c:axId val="1922319008"/>
      </c:lineChart>
      <c:catAx>
        <c:axId val="1922318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922319008"/>
        <c:crosses val="autoZero"/>
        <c:auto val="1"/>
        <c:lblAlgn val="ctr"/>
        <c:lblOffset val="100"/>
        <c:noMultiLvlLbl val="0"/>
      </c:catAx>
      <c:valAx>
        <c:axId val="1922319008"/>
        <c:scaling>
          <c:orientation val="minMax"/>
          <c:max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922318464"/>
        <c:crosses val="autoZero"/>
        <c:crossBetween val="between"/>
      </c:valAx>
      <c:spPr>
        <a:noFill/>
        <a:ln>
          <a:noFill/>
        </a:ln>
        <a:effectLst/>
      </c:spPr>
    </c:plotArea>
    <c:legend>
      <c:legendPos val="r"/>
      <c:layout>
        <c:manualLayout>
          <c:xMode val="edge"/>
          <c:yMode val="edge"/>
          <c:x val="0.70741087285259419"/>
          <c:y val="0.29940711090754402"/>
          <c:w val="0.22909615747141596"/>
          <c:h val="0.4420627097211021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GB" dirty="0">
                <a:solidFill>
                  <a:schemeClr val="tx1"/>
                </a:solidFill>
              </a:rPr>
              <a:t>% saying agree strongly / agree slightly</a:t>
            </a:r>
          </a:p>
        </c:rich>
      </c:tx>
      <c:layout>
        <c:manualLayout>
          <c:xMode val="edge"/>
          <c:yMode val="edge"/>
          <c:x val="0.19251017288342628"/>
          <c:y val="1.2145660964256434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1.0854381847996145E-2"/>
          <c:y val="0.10640028775204689"/>
          <c:w val="0.63210525976624499"/>
          <c:h val="0.77187460157571264"/>
        </c:manualLayout>
      </c:layout>
      <c:lineChart>
        <c:grouping val="standard"/>
        <c:varyColors val="0"/>
        <c:ser>
          <c:idx val="0"/>
          <c:order val="0"/>
          <c:tx>
            <c:strRef>
              <c:f>Sheet1!$B$1</c:f>
              <c:strCache>
                <c:ptCount val="1"/>
                <c:pt idx="0">
                  <c:v>Drivers should not drink any alcohol in the hours before driving</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Sheet1!$A$2:$A$19</c:f>
              <c:strCache>
                <c:ptCount val="18"/>
                <c:pt idx="0">
                  <c:v>July '14</c:v>
                </c:pt>
                <c:pt idx="1">
                  <c:v>Feb '15</c:v>
                </c:pt>
                <c:pt idx="2">
                  <c:v>July '15</c:v>
                </c:pt>
                <c:pt idx="3">
                  <c:v>Feb '16</c:v>
                </c:pt>
                <c:pt idx="4">
                  <c:v>July '16</c:v>
                </c:pt>
                <c:pt idx="5">
                  <c:v>Mar '17</c:v>
                </c:pt>
                <c:pt idx="6">
                  <c:v>Aug '17</c:v>
                </c:pt>
                <c:pt idx="7">
                  <c:v>Feb '18</c:v>
                </c:pt>
                <c:pt idx="8">
                  <c:v>Aug '18</c:v>
                </c:pt>
                <c:pt idx="9">
                  <c:v>Nov '19</c:v>
                </c:pt>
                <c:pt idx="10">
                  <c:v>Aug '20</c:v>
                </c:pt>
                <c:pt idx="11">
                  <c:v>Feb '21</c:v>
                </c:pt>
                <c:pt idx="12">
                  <c:v>Aug '21</c:v>
                </c:pt>
                <c:pt idx="13">
                  <c:v>Feb '22</c:v>
                </c:pt>
                <c:pt idx="14">
                  <c:v>Aug '24</c:v>
                </c:pt>
                <c:pt idx="15">
                  <c:v>Feb '25</c:v>
                </c:pt>
                <c:pt idx="16">
                  <c:v>Sep '25</c:v>
                </c:pt>
                <c:pt idx="17">
                  <c:v>Feb '26</c:v>
                </c:pt>
              </c:strCache>
            </c:strRef>
          </c:cat>
          <c:val>
            <c:numRef>
              <c:f>Sheet1!$B$2:$B$19</c:f>
            </c:numRef>
          </c:val>
          <c:smooth val="0"/>
          <c:extLst>
            <c:ext xmlns:c16="http://schemas.microsoft.com/office/drawing/2014/chart" uri="{C3380CC4-5D6E-409C-BE32-E72D297353CC}">
              <c16:uniqueId val="{00000004-2875-4A87-94A4-5C68F4C2444A}"/>
            </c:ext>
          </c:extLst>
        </c:ser>
        <c:ser>
          <c:idx val="1"/>
          <c:order val="1"/>
          <c:tx>
            <c:strRef>
              <c:f>Sheet1!$C$1</c:f>
              <c:strCache>
                <c:ptCount val="1"/>
                <c:pt idx="0">
                  <c:v>Even one alcoholic drink could put you over the drink drive limit</c:v>
                </c:pt>
              </c:strCache>
            </c:strRef>
          </c:tx>
          <c:spPr>
            <a:ln w="28575" cap="rnd">
              <a:solidFill>
                <a:schemeClr val="accent2"/>
              </a:solidFill>
              <a:round/>
            </a:ln>
            <a:effectLst/>
          </c:spPr>
          <c:marker>
            <c:symbol val="none"/>
          </c:marker>
          <c:dLbls>
            <c:dLbl>
              <c:idx val="0"/>
              <c:layout>
                <c:manualLayout>
                  <c:x val="-2.996976430169042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63A-4382-911C-7FCA7897B8A2}"/>
                </c:ext>
              </c:extLst>
            </c:dLbl>
            <c:dLbl>
              <c:idx val="1"/>
              <c:delete val="1"/>
              <c:extLst>
                <c:ext xmlns:c15="http://schemas.microsoft.com/office/drawing/2012/chart" uri="{CE6537A1-D6FC-4f65-9D91-7224C49458BB}"/>
                <c:ext xmlns:c16="http://schemas.microsoft.com/office/drawing/2014/chart" uri="{C3380CC4-5D6E-409C-BE32-E72D297353CC}">
                  <c16:uniqueId val="{00000009-A8B5-41C1-B1C7-E427223C286A}"/>
                </c:ext>
              </c:extLst>
            </c:dLbl>
            <c:dLbl>
              <c:idx val="2"/>
              <c:delete val="1"/>
              <c:extLst>
                <c:ext xmlns:c15="http://schemas.microsoft.com/office/drawing/2012/chart" uri="{CE6537A1-D6FC-4f65-9D91-7224C49458BB}"/>
                <c:ext xmlns:c16="http://schemas.microsoft.com/office/drawing/2014/chart" uri="{C3380CC4-5D6E-409C-BE32-E72D297353CC}">
                  <c16:uniqueId val="{00000008-A8B5-41C1-B1C7-E427223C286A}"/>
                </c:ext>
              </c:extLst>
            </c:dLbl>
            <c:dLbl>
              <c:idx val="3"/>
              <c:delete val="1"/>
              <c:extLst>
                <c:ext xmlns:c15="http://schemas.microsoft.com/office/drawing/2012/chart" uri="{CE6537A1-D6FC-4f65-9D91-7224C49458BB}"/>
                <c:ext xmlns:c16="http://schemas.microsoft.com/office/drawing/2014/chart" uri="{C3380CC4-5D6E-409C-BE32-E72D297353CC}">
                  <c16:uniqueId val="{00000000-AB85-4055-BF81-9E8ECB71513C}"/>
                </c:ext>
              </c:extLst>
            </c:dLbl>
            <c:dLbl>
              <c:idx val="4"/>
              <c:delete val="1"/>
              <c:extLst>
                <c:ext xmlns:c15="http://schemas.microsoft.com/office/drawing/2012/chart" uri="{CE6537A1-D6FC-4f65-9D91-7224C49458BB}"/>
                <c:ext xmlns:c16="http://schemas.microsoft.com/office/drawing/2014/chart" uri="{C3380CC4-5D6E-409C-BE32-E72D297353CC}">
                  <c16:uniqueId val="{00000001-AB85-4055-BF81-9E8ECB71513C}"/>
                </c:ext>
              </c:extLst>
            </c:dLbl>
            <c:dLbl>
              <c:idx val="5"/>
              <c:delete val="1"/>
              <c:extLst>
                <c:ext xmlns:c15="http://schemas.microsoft.com/office/drawing/2012/chart" uri="{CE6537A1-D6FC-4f65-9D91-7224C49458BB}"/>
                <c:ext xmlns:c16="http://schemas.microsoft.com/office/drawing/2014/chart" uri="{C3380CC4-5D6E-409C-BE32-E72D297353CC}">
                  <c16:uniqueId val="{00000002-AB85-4055-BF81-9E8ECB71513C}"/>
                </c:ext>
              </c:extLst>
            </c:dLbl>
            <c:dLbl>
              <c:idx val="6"/>
              <c:delete val="1"/>
              <c:extLst>
                <c:ext xmlns:c15="http://schemas.microsoft.com/office/drawing/2012/chart" uri="{CE6537A1-D6FC-4f65-9D91-7224C49458BB}"/>
                <c:ext xmlns:c16="http://schemas.microsoft.com/office/drawing/2014/chart" uri="{C3380CC4-5D6E-409C-BE32-E72D297353CC}">
                  <c16:uniqueId val="{00000003-AB85-4055-BF81-9E8ECB71513C}"/>
                </c:ext>
              </c:extLst>
            </c:dLbl>
            <c:dLbl>
              <c:idx val="7"/>
              <c:delete val="1"/>
              <c:extLst>
                <c:ext xmlns:c15="http://schemas.microsoft.com/office/drawing/2012/chart" uri="{CE6537A1-D6FC-4f65-9D91-7224C49458BB}"/>
                <c:ext xmlns:c16="http://schemas.microsoft.com/office/drawing/2014/chart" uri="{C3380CC4-5D6E-409C-BE32-E72D297353CC}">
                  <c16:uniqueId val="{00000004-AB85-4055-BF81-9E8ECB71513C}"/>
                </c:ext>
              </c:extLst>
            </c:dLbl>
            <c:dLbl>
              <c:idx val="8"/>
              <c:delete val="1"/>
              <c:extLst>
                <c:ext xmlns:c15="http://schemas.microsoft.com/office/drawing/2012/chart" uri="{CE6537A1-D6FC-4f65-9D91-7224C49458BB}"/>
                <c:ext xmlns:c16="http://schemas.microsoft.com/office/drawing/2014/chart" uri="{C3380CC4-5D6E-409C-BE32-E72D297353CC}">
                  <c16:uniqueId val="{00000005-AB85-4055-BF81-9E8ECB71513C}"/>
                </c:ext>
              </c:extLst>
            </c:dLbl>
            <c:dLbl>
              <c:idx val="9"/>
              <c:delete val="1"/>
              <c:extLst>
                <c:ext xmlns:c15="http://schemas.microsoft.com/office/drawing/2012/chart" uri="{CE6537A1-D6FC-4f65-9D91-7224C49458BB}"/>
                <c:ext xmlns:c16="http://schemas.microsoft.com/office/drawing/2014/chart" uri="{C3380CC4-5D6E-409C-BE32-E72D297353CC}">
                  <c16:uniqueId val="{00000006-AB85-4055-BF81-9E8ECB71513C}"/>
                </c:ext>
              </c:extLst>
            </c:dLbl>
            <c:dLbl>
              <c:idx val="10"/>
              <c:delete val="1"/>
              <c:extLst>
                <c:ext xmlns:c15="http://schemas.microsoft.com/office/drawing/2012/chart" uri="{CE6537A1-D6FC-4f65-9D91-7224C49458BB}"/>
                <c:ext xmlns:c16="http://schemas.microsoft.com/office/drawing/2014/chart" uri="{C3380CC4-5D6E-409C-BE32-E72D297353CC}">
                  <c16:uniqueId val="{00000007-AB85-4055-BF81-9E8ECB71513C}"/>
                </c:ext>
              </c:extLst>
            </c:dLbl>
            <c:dLbl>
              <c:idx val="11"/>
              <c:delete val="1"/>
              <c:extLst>
                <c:ext xmlns:c15="http://schemas.microsoft.com/office/drawing/2012/chart" uri="{CE6537A1-D6FC-4f65-9D91-7224C49458BB}"/>
                <c:ext xmlns:c16="http://schemas.microsoft.com/office/drawing/2014/chart" uri="{C3380CC4-5D6E-409C-BE32-E72D297353CC}">
                  <c16:uniqueId val="{00000008-AB85-4055-BF81-9E8ECB71513C}"/>
                </c:ext>
              </c:extLst>
            </c:dLbl>
            <c:dLbl>
              <c:idx val="12"/>
              <c:delete val="1"/>
              <c:extLst>
                <c:ext xmlns:c15="http://schemas.microsoft.com/office/drawing/2012/chart" uri="{CE6537A1-D6FC-4f65-9D91-7224C49458BB}"/>
                <c:ext xmlns:c16="http://schemas.microsoft.com/office/drawing/2014/chart" uri="{C3380CC4-5D6E-409C-BE32-E72D297353CC}">
                  <c16:uniqueId val="{00000009-AB85-4055-BF81-9E8ECB71513C}"/>
                </c:ext>
              </c:extLst>
            </c:dLbl>
            <c:dLbl>
              <c:idx val="13"/>
              <c:delete val="1"/>
              <c:extLst>
                <c:ext xmlns:c15="http://schemas.microsoft.com/office/drawing/2012/chart" uri="{CE6537A1-D6FC-4f65-9D91-7224C49458BB}"/>
                <c:ext xmlns:c16="http://schemas.microsoft.com/office/drawing/2014/chart" uri="{C3380CC4-5D6E-409C-BE32-E72D297353CC}">
                  <c16:uniqueId val="{0000000A-AB85-4055-BF81-9E8ECB71513C}"/>
                </c:ext>
              </c:extLst>
            </c:dLbl>
            <c:dLbl>
              <c:idx val="14"/>
              <c:delete val="1"/>
              <c:extLst>
                <c:ext xmlns:c15="http://schemas.microsoft.com/office/drawing/2012/chart" uri="{CE6537A1-D6FC-4f65-9D91-7224C49458BB}"/>
                <c:ext xmlns:c16="http://schemas.microsoft.com/office/drawing/2014/chart" uri="{C3380CC4-5D6E-409C-BE32-E72D297353CC}">
                  <c16:uniqueId val="{0000000B-AB85-4055-BF81-9E8ECB71513C}"/>
                </c:ext>
              </c:extLst>
            </c:dLbl>
            <c:dLbl>
              <c:idx val="15"/>
              <c:delete val="1"/>
              <c:extLst>
                <c:ext xmlns:c15="http://schemas.microsoft.com/office/drawing/2012/chart" uri="{CE6537A1-D6FC-4f65-9D91-7224C49458BB}"/>
                <c:ext xmlns:c16="http://schemas.microsoft.com/office/drawing/2014/chart" uri="{C3380CC4-5D6E-409C-BE32-E72D297353CC}">
                  <c16:uniqueId val="{0000000C-AB85-4055-BF81-9E8ECB71513C}"/>
                </c:ext>
              </c:extLst>
            </c:dLbl>
            <c:dLbl>
              <c:idx val="16"/>
              <c:delete val="1"/>
              <c:extLst>
                <c:ext xmlns:c15="http://schemas.microsoft.com/office/drawing/2012/chart" uri="{CE6537A1-D6FC-4f65-9D91-7224C49458BB}"/>
                <c:ext xmlns:c16="http://schemas.microsoft.com/office/drawing/2014/chart" uri="{C3380CC4-5D6E-409C-BE32-E72D297353CC}">
                  <c16:uniqueId val="{00000004-4793-4EE9-B543-8E980E1EE58B}"/>
                </c:ext>
              </c:extLst>
            </c:dLbl>
            <c:dLbl>
              <c:idx val="17"/>
              <c:layout>
                <c:manualLayout>
                  <c:x val="-6.4147276250342226E-3"/>
                  <c:y val="-1.690226646954077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793-4EE9-B543-8E980E1EE58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Sheet1!$A$2:$A$19</c:f>
              <c:strCache>
                <c:ptCount val="18"/>
                <c:pt idx="0">
                  <c:v>July '14</c:v>
                </c:pt>
                <c:pt idx="1">
                  <c:v>Feb '15</c:v>
                </c:pt>
                <c:pt idx="2">
                  <c:v>July '15</c:v>
                </c:pt>
                <c:pt idx="3">
                  <c:v>Feb '16</c:v>
                </c:pt>
                <c:pt idx="4">
                  <c:v>July '16</c:v>
                </c:pt>
                <c:pt idx="5">
                  <c:v>Mar '17</c:v>
                </c:pt>
                <c:pt idx="6">
                  <c:v>Aug '17</c:v>
                </c:pt>
                <c:pt idx="7">
                  <c:v>Feb '18</c:v>
                </c:pt>
                <c:pt idx="8">
                  <c:v>Aug '18</c:v>
                </c:pt>
                <c:pt idx="9">
                  <c:v>Nov '19</c:v>
                </c:pt>
                <c:pt idx="10">
                  <c:v>Aug '20</c:v>
                </c:pt>
                <c:pt idx="11">
                  <c:v>Feb '21</c:v>
                </c:pt>
                <c:pt idx="12">
                  <c:v>Aug '21</c:v>
                </c:pt>
                <c:pt idx="13">
                  <c:v>Feb '22</c:v>
                </c:pt>
                <c:pt idx="14">
                  <c:v>Aug '24</c:v>
                </c:pt>
                <c:pt idx="15">
                  <c:v>Feb '25</c:v>
                </c:pt>
                <c:pt idx="16">
                  <c:v>Sep '25</c:v>
                </c:pt>
                <c:pt idx="17">
                  <c:v>Feb '26</c:v>
                </c:pt>
              </c:strCache>
            </c:strRef>
          </c:cat>
          <c:val>
            <c:numRef>
              <c:f>Sheet1!$C$2:$C$19</c:f>
              <c:numCache>
                <c:formatCode>General</c:formatCode>
                <c:ptCount val="18"/>
                <c:pt idx="0">
                  <c:v>79</c:v>
                </c:pt>
                <c:pt idx="1">
                  <c:v>90</c:v>
                </c:pt>
                <c:pt idx="2">
                  <c:v>88</c:v>
                </c:pt>
                <c:pt idx="3">
                  <c:v>88</c:v>
                </c:pt>
                <c:pt idx="4">
                  <c:v>85</c:v>
                </c:pt>
                <c:pt idx="5">
                  <c:v>88</c:v>
                </c:pt>
                <c:pt idx="6">
                  <c:v>85</c:v>
                </c:pt>
                <c:pt idx="7">
                  <c:v>86</c:v>
                </c:pt>
                <c:pt idx="8">
                  <c:v>89</c:v>
                </c:pt>
                <c:pt idx="9">
                  <c:v>85</c:v>
                </c:pt>
                <c:pt idx="10" formatCode="0">
                  <c:v>83</c:v>
                </c:pt>
                <c:pt idx="11" formatCode="0">
                  <c:v>90</c:v>
                </c:pt>
                <c:pt idx="12" formatCode="0">
                  <c:v>87</c:v>
                </c:pt>
                <c:pt idx="13" formatCode="0">
                  <c:v>90</c:v>
                </c:pt>
                <c:pt idx="14" formatCode="0">
                  <c:v>84</c:v>
                </c:pt>
                <c:pt idx="15" formatCode="0">
                  <c:v>83</c:v>
                </c:pt>
                <c:pt idx="16" formatCode="0">
                  <c:v>84</c:v>
                </c:pt>
                <c:pt idx="17" formatCode="0">
                  <c:v>84</c:v>
                </c:pt>
              </c:numCache>
            </c:numRef>
          </c:val>
          <c:smooth val="0"/>
          <c:extLst>
            <c:ext xmlns:c16="http://schemas.microsoft.com/office/drawing/2014/chart" uri="{C3380CC4-5D6E-409C-BE32-E72D297353CC}">
              <c16:uniqueId val="{0000000E-2875-4A87-94A4-5C68F4C2444A}"/>
            </c:ext>
          </c:extLst>
        </c:ser>
        <c:ser>
          <c:idx val="2"/>
          <c:order val="2"/>
          <c:tx>
            <c:strRef>
              <c:f>Sheet1!$D$1</c:f>
              <c:strCache>
                <c:ptCount val="1"/>
                <c:pt idx="0">
                  <c:v>Scotland is tough in tackling drink driving</c:v>
                </c:pt>
              </c:strCache>
            </c:strRef>
          </c:tx>
          <c:spPr>
            <a:ln w="28575" cap="rnd">
              <a:solidFill>
                <a:schemeClr val="accent3"/>
              </a:solidFill>
              <a:round/>
            </a:ln>
            <a:effectLst/>
          </c:spPr>
          <c:marker>
            <c:symbol val="none"/>
          </c:marker>
          <c:dLbls>
            <c:dLbl>
              <c:idx val="0"/>
              <c:layout>
                <c:manualLayout>
                  <c:x val="-2.7163025987742891E-2"/>
                  <c:y val="1.258640793749841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793-4EE9-B543-8E980E1EE58B}"/>
                </c:ext>
              </c:extLst>
            </c:dLbl>
            <c:dLbl>
              <c:idx val="17"/>
              <c:layout>
                <c:manualLayout>
                  <c:x val="-4.1093611402888055E-3"/>
                  <c:y val="-1.15406893046245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793-4EE9-B543-8E980E1EE58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Sheet1!$A$2:$A$19</c:f>
              <c:strCache>
                <c:ptCount val="18"/>
                <c:pt idx="0">
                  <c:v>July '14</c:v>
                </c:pt>
                <c:pt idx="1">
                  <c:v>Feb '15</c:v>
                </c:pt>
                <c:pt idx="2">
                  <c:v>July '15</c:v>
                </c:pt>
                <c:pt idx="3">
                  <c:v>Feb '16</c:v>
                </c:pt>
                <c:pt idx="4">
                  <c:v>July '16</c:v>
                </c:pt>
                <c:pt idx="5">
                  <c:v>Mar '17</c:v>
                </c:pt>
                <c:pt idx="6">
                  <c:v>Aug '17</c:v>
                </c:pt>
                <c:pt idx="7">
                  <c:v>Feb '18</c:v>
                </c:pt>
                <c:pt idx="8">
                  <c:v>Aug '18</c:v>
                </c:pt>
                <c:pt idx="9">
                  <c:v>Nov '19</c:v>
                </c:pt>
                <c:pt idx="10">
                  <c:v>Aug '20</c:v>
                </c:pt>
                <c:pt idx="11">
                  <c:v>Feb '21</c:v>
                </c:pt>
                <c:pt idx="12">
                  <c:v>Aug '21</c:v>
                </c:pt>
                <c:pt idx="13">
                  <c:v>Feb '22</c:v>
                </c:pt>
                <c:pt idx="14">
                  <c:v>Aug '24</c:v>
                </c:pt>
                <c:pt idx="15">
                  <c:v>Feb '25</c:v>
                </c:pt>
                <c:pt idx="16">
                  <c:v>Sep '25</c:v>
                </c:pt>
                <c:pt idx="17">
                  <c:v>Feb '26</c:v>
                </c:pt>
              </c:strCache>
            </c:strRef>
          </c:cat>
          <c:val>
            <c:numRef>
              <c:f>Sheet1!$D$2:$D$19</c:f>
              <c:numCache>
                <c:formatCode>General</c:formatCode>
                <c:ptCount val="18"/>
                <c:pt idx="0">
                  <c:v>66</c:v>
                </c:pt>
                <c:pt idx="1">
                  <c:v>89</c:v>
                </c:pt>
                <c:pt idx="2">
                  <c:v>79</c:v>
                </c:pt>
                <c:pt idx="3">
                  <c:v>76</c:v>
                </c:pt>
                <c:pt idx="4">
                  <c:v>63</c:v>
                </c:pt>
                <c:pt idx="5">
                  <c:v>67</c:v>
                </c:pt>
                <c:pt idx="6">
                  <c:v>65</c:v>
                </c:pt>
                <c:pt idx="7">
                  <c:v>66</c:v>
                </c:pt>
                <c:pt idx="8">
                  <c:v>66</c:v>
                </c:pt>
                <c:pt idx="9">
                  <c:v>74</c:v>
                </c:pt>
                <c:pt idx="10">
                  <c:v>62</c:v>
                </c:pt>
                <c:pt idx="11">
                  <c:v>68</c:v>
                </c:pt>
                <c:pt idx="12">
                  <c:v>53</c:v>
                </c:pt>
                <c:pt idx="13">
                  <c:v>59</c:v>
                </c:pt>
                <c:pt idx="14">
                  <c:v>58</c:v>
                </c:pt>
                <c:pt idx="15">
                  <c:v>61</c:v>
                </c:pt>
                <c:pt idx="16">
                  <c:v>56</c:v>
                </c:pt>
                <c:pt idx="17">
                  <c:v>60</c:v>
                </c:pt>
              </c:numCache>
            </c:numRef>
          </c:val>
          <c:smooth val="0"/>
          <c:extLst>
            <c:ext xmlns:c16="http://schemas.microsoft.com/office/drawing/2014/chart" uri="{C3380CC4-5D6E-409C-BE32-E72D297353CC}">
              <c16:uniqueId val="{00000000-4793-4EE9-B543-8E980E1EE58B}"/>
            </c:ext>
          </c:extLst>
        </c:ser>
        <c:ser>
          <c:idx val="3"/>
          <c:order val="3"/>
          <c:tx>
            <c:strRef>
              <c:f>Sheet1!$E$1</c:f>
              <c:strCache>
                <c:ptCount val="1"/>
                <c:pt idx="0">
                  <c:v>Scotland is tough in tackling drug driving (new statement in 2019)</c:v>
                </c:pt>
              </c:strCache>
            </c:strRef>
          </c:tx>
          <c:spPr>
            <a:ln w="28575" cap="rnd">
              <a:solidFill>
                <a:schemeClr val="accent4"/>
              </a:solidFill>
              <a:round/>
            </a:ln>
            <a:effectLst/>
          </c:spPr>
          <c:marker>
            <c:symbol val="none"/>
          </c:marker>
          <c:dLbls>
            <c:dLbl>
              <c:idx val="9"/>
              <c:layout>
                <c:manualLayout>
                  <c:x val="-2.6010342745370226E-2"/>
                  <c:y val="-1.958305505199890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793-4EE9-B543-8E980E1EE58B}"/>
                </c:ext>
              </c:extLst>
            </c:dLbl>
            <c:dLbl>
              <c:idx val="17"/>
              <c:layout>
                <c:manualLayout>
                  <c:x val="-5.262044382661514E-3"/>
                  <c:y val="-1.422147788708265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793-4EE9-B543-8E980E1EE58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Sheet1!$A$2:$A$19</c:f>
              <c:strCache>
                <c:ptCount val="18"/>
                <c:pt idx="0">
                  <c:v>July '14</c:v>
                </c:pt>
                <c:pt idx="1">
                  <c:v>Feb '15</c:v>
                </c:pt>
                <c:pt idx="2">
                  <c:v>July '15</c:v>
                </c:pt>
                <c:pt idx="3">
                  <c:v>Feb '16</c:v>
                </c:pt>
                <c:pt idx="4">
                  <c:v>July '16</c:v>
                </c:pt>
                <c:pt idx="5">
                  <c:v>Mar '17</c:v>
                </c:pt>
                <c:pt idx="6">
                  <c:v>Aug '17</c:v>
                </c:pt>
                <c:pt idx="7">
                  <c:v>Feb '18</c:v>
                </c:pt>
                <c:pt idx="8">
                  <c:v>Aug '18</c:v>
                </c:pt>
                <c:pt idx="9">
                  <c:v>Nov '19</c:v>
                </c:pt>
                <c:pt idx="10">
                  <c:v>Aug '20</c:v>
                </c:pt>
                <c:pt idx="11">
                  <c:v>Feb '21</c:v>
                </c:pt>
                <c:pt idx="12">
                  <c:v>Aug '21</c:v>
                </c:pt>
                <c:pt idx="13">
                  <c:v>Feb '22</c:v>
                </c:pt>
                <c:pt idx="14">
                  <c:v>Aug '24</c:v>
                </c:pt>
                <c:pt idx="15">
                  <c:v>Feb '25</c:v>
                </c:pt>
                <c:pt idx="16">
                  <c:v>Sep '25</c:v>
                </c:pt>
                <c:pt idx="17">
                  <c:v>Feb '26</c:v>
                </c:pt>
              </c:strCache>
            </c:strRef>
          </c:cat>
          <c:val>
            <c:numRef>
              <c:f>Sheet1!$E$2:$E$19</c:f>
              <c:numCache>
                <c:formatCode>General</c:formatCode>
                <c:ptCount val="18"/>
                <c:pt idx="9">
                  <c:v>53</c:v>
                </c:pt>
                <c:pt idx="10">
                  <c:v>49</c:v>
                </c:pt>
                <c:pt idx="11">
                  <c:v>53</c:v>
                </c:pt>
                <c:pt idx="12">
                  <c:v>37</c:v>
                </c:pt>
                <c:pt idx="13">
                  <c:v>47</c:v>
                </c:pt>
                <c:pt idx="14">
                  <c:v>46</c:v>
                </c:pt>
                <c:pt idx="15">
                  <c:v>49</c:v>
                </c:pt>
                <c:pt idx="16">
                  <c:v>46</c:v>
                </c:pt>
                <c:pt idx="17">
                  <c:v>48</c:v>
                </c:pt>
              </c:numCache>
            </c:numRef>
          </c:val>
          <c:smooth val="0"/>
          <c:extLst>
            <c:ext xmlns:c16="http://schemas.microsoft.com/office/drawing/2014/chart" uri="{C3380CC4-5D6E-409C-BE32-E72D297353CC}">
              <c16:uniqueId val="{00000001-4793-4EE9-B543-8E980E1EE58B}"/>
            </c:ext>
          </c:extLst>
        </c:ser>
        <c:dLbls>
          <c:dLblPos val="t"/>
          <c:showLegendKey val="0"/>
          <c:showVal val="1"/>
          <c:showCatName val="0"/>
          <c:showSerName val="0"/>
          <c:showPercent val="0"/>
          <c:showBubbleSize val="0"/>
        </c:dLbls>
        <c:smooth val="0"/>
        <c:axId val="1922327168"/>
        <c:axId val="1922312480"/>
      </c:lineChart>
      <c:catAx>
        <c:axId val="1922327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922312480"/>
        <c:crosses val="autoZero"/>
        <c:auto val="1"/>
        <c:lblAlgn val="ctr"/>
        <c:lblOffset val="100"/>
        <c:noMultiLvlLbl val="0"/>
      </c:catAx>
      <c:valAx>
        <c:axId val="19223124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922327168"/>
        <c:crosses val="autoZero"/>
        <c:crossBetween val="between"/>
      </c:valAx>
      <c:spPr>
        <a:noFill/>
        <a:ln>
          <a:noFill/>
        </a:ln>
        <a:effectLst/>
      </c:spPr>
    </c:plotArea>
    <c:legend>
      <c:legendPos val="r"/>
      <c:layout>
        <c:manualLayout>
          <c:xMode val="edge"/>
          <c:yMode val="edge"/>
          <c:x val="0.7143269723068304"/>
          <c:y val="0.21390497596578048"/>
          <c:w val="0.28567302769316949"/>
          <c:h val="0.2815397943011923"/>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GB" dirty="0">
                <a:solidFill>
                  <a:schemeClr val="tx1"/>
                </a:solidFill>
              </a:rPr>
              <a:t>% rating drink/drug driving as ‘very serious’</a:t>
            </a:r>
          </a:p>
        </c:rich>
      </c:tx>
      <c:layout>
        <c:manualLayout>
          <c:xMode val="edge"/>
          <c:yMode val="edge"/>
          <c:x val="2.0874489888407517E-2"/>
          <c:y val="3.0911217098748837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5.4702678541959308E-2"/>
          <c:y val="0.16589499258197174"/>
          <c:w val="0.71552540114355911"/>
          <c:h val="0.72362030758541795"/>
        </c:manualLayout>
      </c:layout>
      <c:lineChart>
        <c:grouping val="standard"/>
        <c:varyColors val="0"/>
        <c:ser>
          <c:idx val="0"/>
          <c:order val="0"/>
          <c:tx>
            <c:strRef>
              <c:f>Sheet1!$B$1</c:f>
              <c:strCache>
                <c:ptCount val="1"/>
                <c:pt idx="0">
                  <c:v>Drinking and driving when over the limit</c:v>
                </c:pt>
              </c:strCache>
            </c:strRef>
          </c:tx>
          <c:spPr>
            <a:ln w="28575" cap="rnd">
              <a:solidFill>
                <a:schemeClr val="accent1"/>
              </a:solidFill>
              <a:round/>
            </a:ln>
            <a:effectLst/>
          </c:spPr>
          <c:marker>
            <c:symbol val="none"/>
          </c:marker>
          <c:dLbls>
            <c:dLbl>
              <c:idx val="0"/>
              <c:layout>
                <c:manualLayout>
                  <c:x val="-3.1198096641431389E-2"/>
                  <c:y val="-1.490752633925561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B05-4941-9425-DA300862AA51}"/>
                </c:ext>
              </c:extLst>
            </c:dLbl>
            <c:dLbl>
              <c:idx val="11"/>
              <c:delete val="1"/>
              <c:extLst>
                <c:ext xmlns:c15="http://schemas.microsoft.com/office/drawing/2012/chart" uri="{CE6537A1-D6FC-4f65-9D91-7224C49458BB}"/>
                <c:ext xmlns:c16="http://schemas.microsoft.com/office/drawing/2014/chart" uri="{C3380CC4-5D6E-409C-BE32-E72D297353CC}">
                  <c16:uniqueId val="{00000000-60BE-4160-88A4-E58B4B47F46C}"/>
                </c:ext>
              </c:extLst>
            </c:dLbl>
            <c:dLbl>
              <c:idx val="13"/>
              <c:delete val="1"/>
              <c:extLst>
                <c:ext xmlns:c15="http://schemas.microsoft.com/office/drawing/2012/chart" uri="{CE6537A1-D6FC-4f65-9D91-7224C49458BB}"/>
                <c:ext xmlns:c16="http://schemas.microsoft.com/office/drawing/2014/chart" uri="{C3380CC4-5D6E-409C-BE32-E72D297353CC}">
                  <c16:uniqueId val="{00000001-60BE-4160-88A4-E58B4B47F46C}"/>
                </c:ext>
              </c:extLst>
            </c:dLbl>
            <c:dLbl>
              <c:idx val="14"/>
              <c:delete val="1"/>
              <c:extLst>
                <c:ext xmlns:c15="http://schemas.microsoft.com/office/drawing/2012/chart" uri="{CE6537A1-D6FC-4f65-9D91-7224C49458BB}"/>
                <c:ext xmlns:c16="http://schemas.microsoft.com/office/drawing/2014/chart" uri="{C3380CC4-5D6E-409C-BE32-E72D297353CC}">
                  <c16:uniqueId val="{00000001-CA86-49BA-8939-20F1A1B44262}"/>
                </c:ext>
              </c:extLst>
            </c:dLbl>
            <c:dLbl>
              <c:idx val="15"/>
              <c:delete val="1"/>
              <c:extLst>
                <c:ext xmlns:c15="http://schemas.microsoft.com/office/drawing/2012/chart" uri="{CE6537A1-D6FC-4f65-9D91-7224C49458BB}"/>
                <c:ext xmlns:c16="http://schemas.microsoft.com/office/drawing/2014/chart" uri="{C3380CC4-5D6E-409C-BE32-E72D297353CC}">
                  <c16:uniqueId val="{00000001-B021-4757-85D3-384F381C6D24}"/>
                </c:ext>
              </c:extLst>
            </c:dLbl>
            <c:dLbl>
              <c:idx val="16"/>
              <c:layout>
                <c:manualLayout>
                  <c:x val="-8.1081821929908475E-3"/>
                  <c:y val="-3.17681902113004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722-4853-B498-E8DB118D295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Feb '15</c:v>
                </c:pt>
                <c:pt idx="1">
                  <c:v>July '15</c:v>
                </c:pt>
                <c:pt idx="2">
                  <c:v>Feb '16</c:v>
                </c:pt>
                <c:pt idx="3">
                  <c:v>July '16</c:v>
                </c:pt>
                <c:pt idx="4">
                  <c:v>Mar '17</c:v>
                </c:pt>
                <c:pt idx="5">
                  <c:v>Aug '17</c:v>
                </c:pt>
                <c:pt idx="6">
                  <c:v>Feb '18</c:v>
                </c:pt>
                <c:pt idx="7">
                  <c:v>Aug '18</c:v>
                </c:pt>
                <c:pt idx="8">
                  <c:v>Nov '19</c:v>
                </c:pt>
                <c:pt idx="9">
                  <c:v>Aug '20</c:v>
                </c:pt>
                <c:pt idx="10">
                  <c:v>Feb '21</c:v>
                </c:pt>
                <c:pt idx="11">
                  <c:v>Aug '21</c:v>
                </c:pt>
                <c:pt idx="12">
                  <c:v>Feb '22</c:v>
                </c:pt>
                <c:pt idx="13">
                  <c:v>Aug '24</c:v>
                </c:pt>
                <c:pt idx="14">
                  <c:v>Feb '25</c:v>
                </c:pt>
                <c:pt idx="15">
                  <c:v>Sep '25</c:v>
                </c:pt>
                <c:pt idx="16">
                  <c:v>Feb '26</c:v>
                </c:pt>
              </c:strCache>
            </c:strRef>
          </c:cat>
          <c:val>
            <c:numRef>
              <c:f>Sheet1!$B$2:$B$18</c:f>
              <c:numCache>
                <c:formatCode>General</c:formatCode>
                <c:ptCount val="17"/>
                <c:pt idx="0">
                  <c:v>95</c:v>
                </c:pt>
                <c:pt idx="1">
                  <c:v>91</c:v>
                </c:pt>
                <c:pt idx="2">
                  <c:v>94</c:v>
                </c:pt>
                <c:pt idx="3">
                  <c:v>91</c:v>
                </c:pt>
                <c:pt idx="4">
                  <c:v>93</c:v>
                </c:pt>
                <c:pt idx="5">
                  <c:v>93</c:v>
                </c:pt>
                <c:pt idx="6">
                  <c:v>96</c:v>
                </c:pt>
                <c:pt idx="7">
                  <c:v>94</c:v>
                </c:pt>
                <c:pt idx="8" formatCode="0">
                  <c:v>92</c:v>
                </c:pt>
                <c:pt idx="9" formatCode="0">
                  <c:v>82</c:v>
                </c:pt>
                <c:pt idx="10" formatCode="0">
                  <c:v>93</c:v>
                </c:pt>
                <c:pt idx="11" formatCode="0">
                  <c:v>86</c:v>
                </c:pt>
                <c:pt idx="12" formatCode="0">
                  <c:v>86</c:v>
                </c:pt>
                <c:pt idx="13" formatCode="0">
                  <c:v>90</c:v>
                </c:pt>
                <c:pt idx="14" formatCode="0">
                  <c:v>86</c:v>
                </c:pt>
                <c:pt idx="15" formatCode="0">
                  <c:v>87</c:v>
                </c:pt>
                <c:pt idx="16" formatCode="0">
                  <c:v>93</c:v>
                </c:pt>
              </c:numCache>
            </c:numRef>
          </c:val>
          <c:smooth val="0"/>
          <c:extLst>
            <c:ext xmlns:c16="http://schemas.microsoft.com/office/drawing/2014/chart" uri="{C3380CC4-5D6E-409C-BE32-E72D297353CC}">
              <c16:uniqueId val="{00000001-0B05-4941-9425-DA300862AA51}"/>
            </c:ext>
          </c:extLst>
        </c:ser>
        <c:ser>
          <c:idx val="1"/>
          <c:order val="1"/>
          <c:tx>
            <c:strRef>
              <c:f>Sheet1!$C$1</c:f>
              <c:strCache>
                <c:ptCount val="1"/>
                <c:pt idx="0">
                  <c:v>Driving when under the influence of drugs</c:v>
                </c:pt>
              </c:strCache>
            </c:strRef>
          </c:tx>
          <c:spPr>
            <a:ln w="28575" cap="rnd">
              <a:solidFill>
                <a:schemeClr val="accent2">
                  <a:lumMod val="75000"/>
                </a:schemeClr>
              </a:solidFill>
              <a:round/>
            </a:ln>
            <a:effectLst/>
          </c:spPr>
          <c:marker>
            <c:symbol val="none"/>
          </c:marker>
          <c:dLbls>
            <c:dLbl>
              <c:idx val="0"/>
              <c:layout>
                <c:manualLayout>
                  <c:x val="-3.6526538437225364E-2"/>
                  <c:y val="-3.6670837578923728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B05-4941-9425-DA300862AA51}"/>
                </c:ext>
              </c:extLst>
            </c:dLbl>
            <c:dLbl>
              <c:idx val="10"/>
              <c:delete val="1"/>
              <c:extLst>
                <c:ext xmlns:c15="http://schemas.microsoft.com/office/drawing/2012/chart" uri="{CE6537A1-D6FC-4f65-9D91-7224C49458BB}"/>
                <c:ext xmlns:c16="http://schemas.microsoft.com/office/drawing/2014/chart" uri="{C3380CC4-5D6E-409C-BE32-E72D297353CC}">
                  <c16:uniqueId val="{00000002-60BE-4160-88A4-E58B4B47F46C}"/>
                </c:ext>
              </c:extLst>
            </c:dLbl>
            <c:dLbl>
              <c:idx val="11"/>
              <c:delete val="1"/>
              <c:extLst>
                <c:ext xmlns:c15="http://schemas.microsoft.com/office/drawing/2012/chart" uri="{CE6537A1-D6FC-4f65-9D91-7224C49458BB}"/>
                <c:ext xmlns:c16="http://schemas.microsoft.com/office/drawing/2014/chart" uri="{C3380CC4-5D6E-409C-BE32-E72D297353CC}">
                  <c16:uniqueId val="{00000002-CA86-49BA-8939-20F1A1B44262}"/>
                </c:ext>
              </c:extLst>
            </c:dLbl>
            <c:dLbl>
              <c:idx val="12"/>
              <c:delete val="1"/>
              <c:extLst>
                <c:ext xmlns:c15="http://schemas.microsoft.com/office/drawing/2012/chart" uri="{CE6537A1-D6FC-4f65-9D91-7224C49458BB}"/>
                <c:ext xmlns:c16="http://schemas.microsoft.com/office/drawing/2014/chart" uri="{C3380CC4-5D6E-409C-BE32-E72D297353CC}">
                  <c16:uniqueId val="{00000002-B021-4757-85D3-384F381C6D24}"/>
                </c:ext>
              </c:extLst>
            </c:dLbl>
            <c:dLbl>
              <c:idx val="13"/>
              <c:delete val="1"/>
              <c:extLst>
                <c:ext xmlns:c15="http://schemas.microsoft.com/office/drawing/2012/chart" uri="{CE6537A1-D6FC-4f65-9D91-7224C49458BB}"/>
                <c:ext xmlns:c16="http://schemas.microsoft.com/office/drawing/2014/chart" uri="{C3380CC4-5D6E-409C-BE32-E72D297353CC}">
                  <c16:uniqueId val="{00000000-0017-41CD-9504-2A78FE590699}"/>
                </c:ext>
              </c:extLst>
            </c:dLbl>
            <c:dLbl>
              <c:idx val="14"/>
              <c:delete val="1"/>
              <c:extLst>
                <c:ext xmlns:c15="http://schemas.microsoft.com/office/drawing/2012/chart" uri="{CE6537A1-D6FC-4f65-9D91-7224C49458BB}"/>
                <c:ext xmlns:c16="http://schemas.microsoft.com/office/drawing/2014/chart" uri="{C3380CC4-5D6E-409C-BE32-E72D297353CC}">
                  <c16:uniqueId val="{00000001-83E7-4789-8CE3-0324BDE54515}"/>
                </c:ext>
              </c:extLst>
            </c:dLbl>
            <c:dLbl>
              <c:idx val="15"/>
              <c:delete val="1"/>
              <c:extLst>
                <c:ext xmlns:c15="http://schemas.microsoft.com/office/drawing/2012/chart" uri="{CE6537A1-D6FC-4f65-9D91-7224C49458BB}"/>
                <c:ext xmlns:c16="http://schemas.microsoft.com/office/drawing/2014/chart" uri="{C3380CC4-5D6E-409C-BE32-E72D297353CC}">
                  <c16:uniqueId val="{00000001-48DD-4DBA-80C4-06F6A2312639}"/>
                </c:ext>
              </c:extLst>
            </c:dLbl>
            <c:dLbl>
              <c:idx val="16"/>
              <c:layout>
                <c:manualLayout>
                  <c:x val="-8.1081821929908475E-3"/>
                  <c:y val="1.319358011415244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722-4853-B498-E8DB118D295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Feb '15</c:v>
                </c:pt>
                <c:pt idx="1">
                  <c:v>July '15</c:v>
                </c:pt>
                <c:pt idx="2">
                  <c:v>Feb '16</c:v>
                </c:pt>
                <c:pt idx="3">
                  <c:v>July '16</c:v>
                </c:pt>
                <c:pt idx="4">
                  <c:v>Mar '17</c:v>
                </c:pt>
                <c:pt idx="5">
                  <c:v>Aug '17</c:v>
                </c:pt>
                <c:pt idx="6">
                  <c:v>Feb '18</c:v>
                </c:pt>
                <c:pt idx="7">
                  <c:v>Aug '18</c:v>
                </c:pt>
                <c:pt idx="8">
                  <c:v>Nov '19</c:v>
                </c:pt>
                <c:pt idx="9">
                  <c:v>Aug '20</c:v>
                </c:pt>
                <c:pt idx="10">
                  <c:v>Feb '21</c:v>
                </c:pt>
                <c:pt idx="11">
                  <c:v>Aug '21</c:v>
                </c:pt>
                <c:pt idx="12">
                  <c:v>Feb '22</c:v>
                </c:pt>
                <c:pt idx="13">
                  <c:v>Aug '24</c:v>
                </c:pt>
                <c:pt idx="14">
                  <c:v>Feb '25</c:v>
                </c:pt>
                <c:pt idx="15">
                  <c:v>Sep '25</c:v>
                </c:pt>
                <c:pt idx="16">
                  <c:v>Feb '26</c:v>
                </c:pt>
              </c:strCache>
            </c:strRef>
          </c:cat>
          <c:val>
            <c:numRef>
              <c:f>Sheet1!$C$2:$C$18</c:f>
              <c:numCache>
                <c:formatCode>General</c:formatCode>
                <c:ptCount val="17"/>
                <c:pt idx="0">
                  <c:v>92</c:v>
                </c:pt>
                <c:pt idx="1">
                  <c:v>87</c:v>
                </c:pt>
                <c:pt idx="2">
                  <c:v>88</c:v>
                </c:pt>
                <c:pt idx="3">
                  <c:v>93</c:v>
                </c:pt>
                <c:pt idx="4">
                  <c:v>90</c:v>
                </c:pt>
                <c:pt idx="5">
                  <c:v>91</c:v>
                </c:pt>
                <c:pt idx="6">
                  <c:v>93</c:v>
                </c:pt>
                <c:pt idx="7">
                  <c:v>92</c:v>
                </c:pt>
                <c:pt idx="8" formatCode="0">
                  <c:v>92</c:v>
                </c:pt>
                <c:pt idx="9" formatCode="0">
                  <c:v>82</c:v>
                </c:pt>
                <c:pt idx="10" formatCode="0">
                  <c:v>93</c:v>
                </c:pt>
                <c:pt idx="11" formatCode="0">
                  <c:v>85</c:v>
                </c:pt>
                <c:pt idx="12" formatCode="0">
                  <c:v>86</c:v>
                </c:pt>
                <c:pt idx="13" formatCode="0">
                  <c:v>92</c:v>
                </c:pt>
                <c:pt idx="14" formatCode="0">
                  <c:v>86</c:v>
                </c:pt>
                <c:pt idx="15" formatCode="0">
                  <c:v>88</c:v>
                </c:pt>
                <c:pt idx="16" formatCode="0">
                  <c:v>92</c:v>
                </c:pt>
              </c:numCache>
            </c:numRef>
          </c:val>
          <c:smooth val="0"/>
          <c:extLst>
            <c:ext xmlns:c16="http://schemas.microsoft.com/office/drawing/2014/chart" uri="{C3380CC4-5D6E-409C-BE32-E72D297353CC}">
              <c16:uniqueId val="{00000004-0B05-4941-9425-DA300862AA51}"/>
            </c:ext>
          </c:extLst>
        </c:ser>
        <c:dLbls>
          <c:dLblPos val="t"/>
          <c:showLegendKey val="0"/>
          <c:showVal val="1"/>
          <c:showCatName val="0"/>
          <c:showSerName val="0"/>
          <c:showPercent val="0"/>
          <c:showBubbleSize val="0"/>
        </c:dLbls>
        <c:smooth val="0"/>
        <c:axId val="1922321728"/>
        <c:axId val="1922313024"/>
      </c:lineChart>
      <c:catAx>
        <c:axId val="1922321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922313024"/>
        <c:crosses val="autoZero"/>
        <c:auto val="1"/>
        <c:lblAlgn val="ctr"/>
        <c:lblOffset val="100"/>
        <c:noMultiLvlLbl val="0"/>
      </c:catAx>
      <c:valAx>
        <c:axId val="19223130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922321728"/>
        <c:crosses val="autoZero"/>
        <c:crossBetween val="between"/>
      </c:valAx>
      <c:spPr>
        <a:noFill/>
        <a:ln>
          <a:noFill/>
        </a:ln>
        <a:effectLst/>
      </c:spPr>
    </c:plotArea>
    <c:legend>
      <c:legendPos val="r"/>
      <c:layout>
        <c:manualLayout>
          <c:xMode val="edge"/>
          <c:yMode val="edge"/>
          <c:x val="0.78012527572238843"/>
          <c:y val="0.28535655768084001"/>
          <c:w val="0.21987469153243427"/>
          <c:h val="0.36899983294224109"/>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92521471361179"/>
          <c:y val="2.9098547009775405E-2"/>
          <c:w val="0.40845071040004977"/>
          <c:h val="0.93972476565463292"/>
        </c:manualLayout>
      </c:layout>
      <c:barChart>
        <c:barDir val="bar"/>
        <c:grouping val="clustered"/>
        <c:varyColors val="0"/>
        <c:ser>
          <c:idx val="0"/>
          <c:order val="0"/>
          <c:tx>
            <c:strRef>
              <c:f>Sheet1!$B$1</c:f>
              <c:strCache>
                <c:ptCount val="1"/>
                <c:pt idx="0">
                  <c:v>Feb '26</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E213-485C-BAA7-F9FF204320B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E213-485C-BAA7-F9FF204320BC}"/>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5-E213-485C-BAA7-F9FF204320BC}"/>
              </c:ext>
            </c:extLst>
          </c:dPt>
          <c:dPt>
            <c:idx val="3"/>
            <c:invertIfNegative val="0"/>
            <c:bubble3D val="0"/>
            <c:spPr>
              <a:solidFill>
                <a:schemeClr val="accent1"/>
              </a:solidFill>
              <a:ln>
                <a:noFill/>
              </a:ln>
              <a:effectLst/>
            </c:spPr>
            <c:extLst>
              <c:ext xmlns:c16="http://schemas.microsoft.com/office/drawing/2014/chart" uri="{C3380CC4-5D6E-409C-BE32-E72D297353CC}">
                <c16:uniqueId val="{00000007-E213-485C-BAA7-F9FF204320BC}"/>
              </c:ext>
            </c:extLst>
          </c:dPt>
          <c:dPt>
            <c:idx val="4"/>
            <c:invertIfNegative val="0"/>
            <c:bubble3D val="0"/>
            <c:spPr>
              <a:solidFill>
                <a:schemeClr val="accent1"/>
              </a:solidFill>
              <a:ln>
                <a:noFill/>
              </a:ln>
              <a:effectLst/>
            </c:spPr>
            <c:extLst>
              <c:ext xmlns:c16="http://schemas.microsoft.com/office/drawing/2014/chart" uri="{C3380CC4-5D6E-409C-BE32-E72D297353CC}">
                <c16:uniqueId val="{00000009-E213-485C-BAA7-F9FF204320BC}"/>
              </c:ext>
            </c:extLst>
          </c:dPt>
          <c:dPt>
            <c:idx val="5"/>
            <c:invertIfNegative val="0"/>
            <c:bubble3D val="0"/>
            <c:spPr>
              <a:solidFill>
                <a:schemeClr val="accent1"/>
              </a:solidFill>
              <a:ln>
                <a:noFill/>
              </a:ln>
              <a:effectLst/>
            </c:spPr>
            <c:extLst>
              <c:ext xmlns:c16="http://schemas.microsoft.com/office/drawing/2014/chart" uri="{C3380CC4-5D6E-409C-BE32-E72D297353CC}">
                <c16:uniqueId val="{0000000B-E213-485C-BAA7-F9FF204320BC}"/>
              </c:ext>
            </c:extLst>
          </c:dPt>
          <c:dPt>
            <c:idx val="6"/>
            <c:invertIfNegative val="0"/>
            <c:bubble3D val="0"/>
            <c:spPr>
              <a:solidFill>
                <a:schemeClr val="accent1"/>
              </a:solidFill>
              <a:ln>
                <a:noFill/>
              </a:ln>
              <a:effectLst/>
            </c:spPr>
            <c:extLst>
              <c:ext xmlns:c16="http://schemas.microsoft.com/office/drawing/2014/chart" uri="{C3380CC4-5D6E-409C-BE32-E72D297353CC}">
                <c16:uniqueId val="{0000000D-E213-485C-BAA7-F9FF204320BC}"/>
              </c:ext>
            </c:extLst>
          </c:dPt>
          <c:dPt>
            <c:idx val="7"/>
            <c:invertIfNegative val="0"/>
            <c:bubble3D val="0"/>
            <c:spPr>
              <a:solidFill>
                <a:schemeClr val="accent1"/>
              </a:solidFill>
              <a:ln>
                <a:noFill/>
              </a:ln>
              <a:effectLst/>
            </c:spPr>
            <c:extLst>
              <c:ext xmlns:c16="http://schemas.microsoft.com/office/drawing/2014/chart" uri="{C3380CC4-5D6E-409C-BE32-E72D297353CC}">
                <c16:uniqueId val="{0000000F-E213-485C-BAA7-F9FF204320BC}"/>
              </c:ext>
            </c:extLst>
          </c:dPt>
          <c:dPt>
            <c:idx val="8"/>
            <c:invertIfNegative val="0"/>
            <c:bubble3D val="0"/>
            <c:spPr>
              <a:solidFill>
                <a:schemeClr val="accent1"/>
              </a:solidFill>
              <a:ln>
                <a:noFill/>
              </a:ln>
              <a:effectLst/>
            </c:spPr>
            <c:extLst>
              <c:ext xmlns:c16="http://schemas.microsoft.com/office/drawing/2014/chart" uri="{C3380CC4-5D6E-409C-BE32-E72D297353CC}">
                <c16:uniqueId val="{00000011-E213-485C-BAA7-F9FF204320BC}"/>
              </c:ext>
            </c:extLst>
          </c:dPt>
          <c:dPt>
            <c:idx val="9"/>
            <c:invertIfNegative val="0"/>
            <c:bubble3D val="0"/>
            <c:spPr>
              <a:solidFill>
                <a:schemeClr val="accent1"/>
              </a:solidFill>
              <a:ln>
                <a:noFill/>
              </a:ln>
              <a:effectLst/>
            </c:spPr>
            <c:extLst>
              <c:ext xmlns:c16="http://schemas.microsoft.com/office/drawing/2014/chart" uri="{C3380CC4-5D6E-409C-BE32-E72D297353CC}">
                <c16:uniqueId val="{00000013-E213-485C-BAA7-F9FF204320BC}"/>
              </c:ext>
            </c:extLst>
          </c:dPt>
          <c:dPt>
            <c:idx val="10"/>
            <c:invertIfNegative val="0"/>
            <c:bubble3D val="0"/>
            <c:spPr>
              <a:solidFill>
                <a:schemeClr val="accent1"/>
              </a:solidFill>
              <a:ln>
                <a:noFill/>
              </a:ln>
              <a:effectLst/>
            </c:spPr>
            <c:extLst>
              <c:ext xmlns:c16="http://schemas.microsoft.com/office/drawing/2014/chart" uri="{C3380CC4-5D6E-409C-BE32-E72D297353CC}">
                <c16:uniqueId val="{00000015-E213-485C-BAA7-F9FF204320BC}"/>
              </c:ext>
            </c:extLst>
          </c:dPt>
          <c:dPt>
            <c:idx val="11"/>
            <c:invertIfNegative val="0"/>
            <c:bubble3D val="0"/>
            <c:spPr>
              <a:solidFill>
                <a:schemeClr val="accent1"/>
              </a:solidFill>
              <a:ln>
                <a:noFill/>
              </a:ln>
              <a:effectLst/>
            </c:spPr>
            <c:extLst>
              <c:ext xmlns:c16="http://schemas.microsoft.com/office/drawing/2014/chart" uri="{C3380CC4-5D6E-409C-BE32-E72D297353CC}">
                <c16:uniqueId val="{00000017-E213-485C-BAA7-F9FF204320BC}"/>
              </c:ext>
            </c:extLst>
          </c:dPt>
          <c:dLbls>
            <c:spPr>
              <a:noFill/>
              <a:ln>
                <a:noFill/>
              </a:ln>
              <a:effectLst/>
            </c:spPr>
            <c:txPr>
              <a:bodyPr rot="0" spcFirstLastPara="1" vertOverflow="ellipsis" vert="horz" wrap="square" anchor="ctr" anchorCtr="1"/>
              <a:lstStyle/>
              <a:p>
                <a:pPr>
                  <a:defRPr lang="en-GB"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Driving under influence of drugs</c:v>
                </c:pt>
                <c:pt idx="1">
                  <c:v>Drinking/driving over the limit</c:v>
                </c:pt>
                <c:pt idx="2">
                  <c:v>Using hand held mobile</c:v>
                </c:pt>
                <c:pt idx="3">
                  <c:v>Not wearing seatbelt </c:v>
                </c:pt>
                <c:pt idx="4">
                  <c:v>Not looking out for motorcyclists/bikes at junctions</c:v>
                </c:pt>
                <c:pt idx="5">
                  <c:v>Driving + 10 mph in cities/towns</c:v>
                </c:pt>
                <c:pt idx="6">
                  <c:v>Not adjusting speed to country roads</c:v>
                </c:pt>
                <c:pt idx="7">
                  <c:v>Being distracted by something/someone</c:v>
                </c:pt>
                <c:pt idx="8">
                  <c:v>Driving when tired</c:v>
                </c:pt>
                <c:pt idx="9">
                  <c:v>Speeding up through amber</c:v>
                </c:pt>
                <c:pt idx="10">
                  <c:v>Driving + 10 mph on motorways</c:v>
                </c:pt>
                <c:pt idx="11">
                  <c:v>Driving + 5 mph in cities/towns</c:v>
                </c:pt>
                <c:pt idx="12">
                  <c:v>Parking on pavements</c:v>
                </c:pt>
              </c:strCache>
            </c:strRef>
          </c:cat>
          <c:val>
            <c:numRef>
              <c:f>Sheet1!$B$2:$B$14</c:f>
              <c:numCache>
                <c:formatCode>0%</c:formatCode>
                <c:ptCount val="13"/>
                <c:pt idx="0">
                  <c:v>0.93</c:v>
                </c:pt>
                <c:pt idx="1">
                  <c:v>0.92</c:v>
                </c:pt>
                <c:pt idx="2">
                  <c:v>0.77</c:v>
                </c:pt>
                <c:pt idx="3">
                  <c:v>0.73</c:v>
                </c:pt>
                <c:pt idx="4">
                  <c:v>0.7</c:v>
                </c:pt>
                <c:pt idx="5">
                  <c:v>0.56999999999999995</c:v>
                </c:pt>
                <c:pt idx="6">
                  <c:v>0.56000000000000005</c:v>
                </c:pt>
                <c:pt idx="7">
                  <c:v>0.56000000000000005</c:v>
                </c:pt>
                <c:pt idx="8">
                  <c:v>0.55000000000000004</c:v>
                </c:pt>
                <c:pt idx="9">
                  <c:v>0.4</c:v>
                </c:pt>
                <c:pt idx="10">
                  <c:v>0.32</c:v>
                </c:pt>
                <c:pt idx="11">
                  <c:v>0.24</c:v>
                </c:pt>
                <c:pt idx="12">
                  <c:v>0.21</c:v>
                </c:pt>
              </c:numCache>
            </c:numRef>
          </c:val>
          <c:extLst>
            <c:ext xmlns:c16="http://schemas.microsoft.com/office/drawing/2014/chart" uri="{C3380CC4-5D6E-409C-BE32-E72D297353CC}">
              <c16:uniqueId val="{00000018-E213-485C-BAA7-F9FF204320BC}"/>
            </c:ext>
          </c:extLst>
        </c:ser>
        <c:dLbls>
          <c:dLblPos val="outEnd"/>
          <c:showLegendKey val="0"/>
          <c:showVal val="1"/>
          <c:showCatName val="0"/>
          <c:showSerName val="0"/>
          <c:showPercent val="0"/>
          <c:showBubbleSize val="0"/>
        </c:dLbls>
        <c:gapWidth val="182"/>
        <c:axId val="1922321184"/>
        <c:axId val="1922315200"/>
      </c:barChart>
      <c:catAx>
        <c:axId val="192232118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lang="en-GB" sz="1100" b="0" i="0" u="none" strike="noStrike" kern="1200" baseline="0">
                <a:solidFill>
                  <a:schemeClr val="tx1"/>
                </a:solidFill>
                <a:latin typeface="+mn-lt"/>
                <a:ea typeface="+mn-ea"/>
                <a:cs typeface="+mn-cs"/>
              </a:defRPr>
            </a:pPr>
            <a:endParaRPr lang="en-US"/>
          </a:p>
        </c:txPr>
        <c:crossAx val="1922315200"/>
        <c:crosses val="autoZero"/>
        <c:auto val="1"/>
        <c:lblAlgn val="ctr"/>
        <c:lblOffset val="100"/>
        <c:noMultiLvlLbl val="0"/>
      </c:catAx>
      <c:valAx>
        <c:axId val="1922315200"/>
        <c:scaling>
          <c:orientation val="minMax"/>
        </c:scaling>
        <c:delete val="1"/>
        <c:axPos val="t"/>
        <c:numFmt formatCode="0%" sourceLinked="1"/>
        <c:majorTickMark val="out"/>
        <c:minorTickMark val="none"/>
        <c:tickLblPos val="nextTo"/>
        <c:crossAx val="1922321184"/>
        <c:crosses val="autoZero"/>
        <c:crossBetween val="between"/>
      </c:valAx>
      <c:spPr>
        <a:noFill/>
        <a:ln>
          <a:noFill/>
        </a:ln>
        <a:effectLst/>
      </c:spPr>
    </c:plotArea>
    <c:plotVisOnly val="1"/>
    <c:dispBlanksAs val="gap"/>
    <c:showDLblsOverMax val="0"/>
  </c:chart>
  <c:spPr>
    <a:noFill/>
    <a:ln>
      <a:noFill/>
    </a:ln>
    <a:effectLst/>
  </c:spPr>
  <c:txPr>
    <a:bodyPr/>
    <a:lstStyle/>
    <a:p>
      <a:pPr algn="ctr">
        <a:defRPr lang="en-GB" sz="1400" b="0" i="0" u="none" strike="noStrike" kern="1200" baseline="0">
          <a:solidFill>
            <a:schemeClr val="tx1"/>
          </a:solidFill>
          <a:latin typeface="+mn-lt"/>
          <a:ea typeface="+mn-ea"/>
          <a:cs typeface="+mn-cs"/>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GB" dirty="0">
                <a:solidFill>
                  <a:schemeClr val="tx1"/>
                </a:solidFill>
              </a:rPr>
              <a:t>Mobile phone behaviours (%)</a:t>
            </a:r>
          </a:p>
        </c:rich>
      </c:tx>
      <c:layout>
        <c:manualLayout>
          <c:xMode val="edge"/>
          <c:yMode val="edge"/>
          <c:x val="0.28163564118368412"/>
          <c:y val="2.5290995808067231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2.8509850132118375E-2"/>
          <c:y val="0.20804665226208377"/>
          <c:w val="0.64463801253447717"/>
          <c:h val="0.66460798403326116"/>
        </c:manualLayout>
      </c:layout>
      <c:lineChart>
        <c:grouping val="standard"/>
        <c:varyColors val="0"/>
        <c:ser>
          <c:idx val="0"/>
          <c:order val="0"/>
          <c:tx>
            <c:strRef>
              <c:f>Sheet1!$B$1</c:f>
              <c:strCache>
                <c:ptCount val="1"/>
                <c:pt idx="0">
                  <c:v>Any mobile phone related</c:v>
                </c:pt>
              </c:strCache>
            </c:strRef>
          </c:tx>
          <c:spPr>
            <a:ln w="28575" cap="rnd">
              <a:solidFill>
                <a:schemeClr val="accent1"/>
              </a:solidFill>
              <a:round/>
            </a:ln>
            <a:effectLst/>
          </c:spPr>
          <c:marker>
            <c:symbol val="none"/>
          </c:marker>
          <c:dLbls>
            <c:dLbl>
              <c:idx val="0"/>
              <c:layout>
                <c:manualLayout>
                  <c:x val="-2.7664397816945012E-2"/>
                  <c:y val="-2.810110645340803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756-4C6F-8C67-C186862B1361}"/>
                </c:ext>
              </c:extLst>
            </c:dLbl>
            <c:dLbl>
              <c:idx val="17"/>
              <c:layout>
                <c:manualLayout>
                  <c:x val="0"/>
                  <c:y val="-8.430331936022409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D74-4722-A68A-B6AA9B61922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Sheet1!$A$2:$A$19</c:f>
              <c:strCache>
                <c:ptCount val="18"/>
                <c:pt idx="0">
                  <c:v>July '14</c:v>
                </c:pt>
                <c:pt idx="1">
                  <c:v>Feb '15</c:v>
                </c:pt>
                <c:pt idx="2">
                  <c:v>July '15</c:v>
                </c:pt>
                <c:pt idx="3">
                  <c:v>Feb '16</c:v>
                </c:pt>
                <c:pt idx="4">
                  <c:v>Jul 
'16</c:v>
                </c:pt>
                <c:pt idx="5">
                  <c:v>Mar '17</c:v>
                </c:pt>
                <c:pt idx="6">
                  <c:v>Aug '17</c:v>
                </c:pt>
                <c:pt idx="7">
                  <c:v>Feb '18</c:v>
                </c:pt>
                <c:pt idx="8">
                  <c:v>Aug '18</c:v>
                </c:pt>
                <c:pt idx="9">
                  <c:v>Nov '19</c:v>
                </c:pt>
                <c:pt idx="10">
                  <c:v>Aug '20</c:v>
                </c:pt>
                <c:pt idx="11">
                  <c:v>Feb '21</c:v>
                </c:pt>
                <c:pt idx="12">
                  <c:v>Aug '21</c:v>
                </c:pt>
                <c:pt idx="13">
                  <c:v>Feb '22</c:v>
                </c:pt>
                <c:pt idx="14">
                  <c:v>Aug '24</c:v>
                </c:pt>
                <c:pt idx="15">
                  <c:v>Feb '25</c:v>
                </c:pt>
                <c:pt idx="16">
                  <c:v>Sep '25</c:v>
                </c:pt>
                <c:pt idx="17">
                  <c:v>Feb '26</c:v>
                </c:pt>
              </c:strCache>
            </c:strRef>
          </c:cat>
          <c:val>
            <c:numRef>
              <c:f>Sheet1!$B$2:$B$19</c:f>
              <c:numCache>
                <c:formatCode>General</c:formatCode>
                <c:ptCount val="18"/>
                <c:pt idx="0">
                  <c:v>23</c:v>
                </c:pt>
                <c:pt idx="1">
                  <c:v>27</c:v>
                </c:pt>
                <c:pt idx="2">
                  <c:v>28</c:v>
                </c:pt>
                <c:pt idx="3">
                  <c:v>27</c:v>
                </c:pt>
                <c:pt idx="4">
                  <c:v>28</c:v>
                </c:pt>
                <c:pt idx="5">
                  <c:v>21</c:v>
                </c:pt>
                <c:pt idx="6">
                  <c:v>24</c:v>
                </c:pt>
                <c:pt idx="7">
                  <c:v>27</c:v>
                </c:pt>
                <c:pt idx="8">
                  <c:v>21</c:v>
                </c:pt>
                <c:pt idx="9" formatCode="0">
                  <c:v>28</c:v>
                </c:pt>
                <c:pt idx="10" formatCode="0">
                  <c:v>22</c:v>
                </c:pt>
                <c:pt idx="11" formatCode="0">
                  <c:v>25</c:v>
                </c:pt>
                <c:pt idx="12" formatCode="0">
                  <c:v>16</c:v>
                </c:pt>
                <c:pt idx="13" formatCode="0">
                  <c:v>16</c:v>
                </c:pt>
                <c:pt idx="14" formatCode="0">
                  <c:v>17</c:v>
                </c:pt>
                <c:pt idx="15" formatCode="0">
                  <c:v>22</c:v>
                </c:pt>
                <c:pt idx="16" formatCode="0">
                  <c:v>23</c:v>
                </c:pt>
                <c:pt idx="17" formatCode="0">
                  <c:v>23</c:v>
                </c:pt>
              </c:numCache>
            </c:numRef>
          </c:val>
          <c:smooth val="0"/>
          <c:extLst>
            <c:ext xmlns:c16="http://schemas.microsoft.com/office/drawing/2014/chart" uri="{C3380CC4-5D6E-409C-BE32-E72D297353CC}">
              <c16:uniqueId val="{00000003-C756-4C6F-8C67-C186862B1361}"/>
            </c:ext>
          </c:extLst>
        </c:ser>
        <c:ser>
          <c:idx val="1"/>
          <c:order val="1"/>
          <c:tx>
            <c:strRef>
              <c:f>Sheet1!$C$1</c:f>
              <c:strCache>
                <c:ptCount val="1"/>
                <c:pt idx="0">
                  <c:v>Used a hands-free mobile phone for any reason while driving</c:v>
                </c:pt>
              </c:strCache>
            </c:strRef>
          </c:tx>
          <c:spPr>
            <a:ln w="28575" cap="rnd">
              <a:solidFill>
                <a:schemeClr val="accent2"/>
              </a:solidFill>
              <a:round/>
            </a:ln>
            <a:effectLst/>
          </c:spPr>
          <c:marker>
            <c:symbol val="none"/>
          </c:marker>
          <c:dLbls>
            <c:dLbl>
              <c:idx val="0"/>
              <c:layout>
                <c:manualLayout>
                  <c:x val="-3.1122447544063132E-2"/>
                  <c:y val="1.1240442581363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756-4C6F-8C67-C186862B1361}"/>
                </c:ext>
              </c:extLst>
            </c:dLbl>
            <c:dLbl>
              <c:idx val="1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ACB-4292-AFC0-41FCE9E4926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Sheet1!$A$2:$A$19</c:f>
              <c:strCache>
                <c:ptCount val="18"/>
                <c:pt idx="0">
                  <c:v>July '14</c:v>
                </c:pt>
                <c:pt idx="1">
                  <c:v>Feb '15</c:v>
                </c:pt>
                <c:pt idx="2">
                  <c:v>July '15</c:v>
                </c:pt>
                <c:pt idx="3">
                  <c:v>Feb '16</c:v>
                </c:pt>
                <c:pt idx="4">
                  <c:v>Jul 
'16</c:v>
                </c:pt>
                <c:pt idx="5">
                  <c:v>Mar '17</c:v>
                </c:pt>
                <c:pt idx="6">
                  <c:v>Aug '17</c:v>
                </c:pt>
                <c:pt idx="7">
                  <c:v>Feb '18</c:v>
                </c:pt>
                <c:pt idx="8">
                  <c:v>Aug '18</c:v>
                </c:pt>
                <c:pt idx="9">
                  <c:v>Nov '19</c:v>
                </c:pt>
                <c:pt idx="10">
                  <c:v>Aug '20</c:v>
                </c:pt>
                <c:pt idx="11">
                  <c:v>Feb '21</c:v>
                </c:pt>
                <c:pt idx="12">
                  <c:v>Aug '21</c:v>
                </c:pt>
                <c:pt idx="13">
                  <c:v>Feb '22</c:v>
                </c:pt>
                <c:pt idx="14">
                  <c:v>Aug '24</c:v>
                </c:pt>
                <c:pt idx="15">
                  <c:v>Feb '25</c:v>
                </c:pt>
                <c:pt idx="16">
                  <c:v>Sep '25</c:v>
                </c:pt>
                <c:pt idx="17">
                  <c:v>Feb '26</c:v>
                </c:pt>
              </c:strCache>
            </c:strRef>
          </c:cat>
          <c:val>
            <c:numRef>
              <c:f>Sheet1!$C$2:$C$19</c:f>
              <c:numCache>
                <c:formatCode>General</c:formatCode>
                <c:ptCount val="18"/>
                <c:pt idx="0">
                  <c:v>18</c:v>
                </c:pt>
                <c:pt idx="1">
                  <c:v>20</c:v>
                </c:pt>
                <c:pt idx="2">
                  <c:v>23</c:v>
                </c:pt>
                <c:pt idx="3">
                  <c:v>23</c:v>
                </c:pt>
                <c:pt idx="4">
                  <c:v>25</c:v>
                </c:pt>
                <c:pt idx="5">
                  <c:v>19</c:v>
                </c:pt>
                <c:pt idx="6">
                  <c:v>22</c:v>
                </c:pt>
                <c:pt idx="7">
                  <c:v>26</c:v>
                </c:pt>
                <c:pt idx="8">
                  <c:v>19</c:v>
                </c:pt>
                <c:pt idx="9" formatCode="0">
                  <c:v>25</c:v>
                </c:pt>
                <c:pt idx="10" formatCode="0">
                  <c:v>19</c:v>
                </c:pt>
                <c:pt idx="11" formatCode="0">
                  <c:v>22</c:v>
                </c:pt>
                <c:pt idx="12" formatCode="0">
                  <c:v>13</c:v>
                </c:pt>
                <c:pt idx="13" formatCode="0">
                  <c:v>13</c:v>
                </c:pt>
                <c:pt idx="14" formatCode="0">
                  <c:v>13</c:v>
                </c:pt>
                <c:pt idx="15" formatCode="0">
                  <c:v>18</c:v>
                </c:pt>
                <c:pt idx="16" formatCode="0">
                  <c:v>20</c:v>
                </c:pt>
                <c:pt idx="17" formatCode="0">
                  <c:v>20</c:v>
                </c:pt>
              </c:numCache>
            </c:numRef>
          </c:val>
          <c:smooth val="0"/>
          <c:extLst>
            <c:ext xmlns:c16="http://schemas.microsoft.com/office/drawing/2014/chart" uri="{C3380CC4-5D6E-409C-BE32-E72D297353CC}">
              <c16:uniqueId val="{00000007-C756-4C6F-8C67-C186862B1361}"/>
            </c:ext>
          </c:extLst>
        </c:ser>
        <c:ser>
          <c:idx val="2"/>
          <c:order val="2"/>
          <c:tx>
            <c:strRef>
              <c:f>Sheet1!$D$1</c:f>
              <c:strCache>
                <c:ptCount val="1"/>
                <c:pt idx="0">
                  <c:v>Used a hand-held mobile phone for any reason while driving</c:v>
                </c:pt>
              </c:strCache>
            </c:strRef>
          </c:tx>
          <c:spPr>
            <a:ln w="28575" cap="rnd">
              <a:solidFill>
                <a:schemeClr val="accent3"/>
              </a:solidFill>
              <a:round/>
            </a:ln>
            <a:effectLst/>
          </c:spPr>
          <c:marker>
            <c:symbol val="none"/>
          </c:marker>
          <c:dLbls>
            <c:dLbl>
              <c:idx val="0"/>
              <c:layout>
                <c:manualLayout>
                  <c:x val="-2.4206348089826881E-2"/>
                  <c:y val="8.430331936022409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756-4C6F-8C67-C186862B1361}"/>
                </c:ext>
              </c:extLst>
            </c:dLbl>
            <c:dLbl>
              <c:idx val="1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ACB-4292-AFC0-41FCE9E4926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Sheet1!$A$2:$A$19</c:f>
              <c:strCache>
                <c:ptCount val="18"/>
                <c:pt idx="0">
                  <c:v>July '14</c:v>
                </c:pt>
                <c:pt idx="1">
                  <c:v>Feb '15</c:v>
                </c:pt>
                <c:pt idx="2">
                  <c:v>July '15</c:v>
                </c:pt>
                <c:pt idx="3">
                  <c:v>Feb '16</c:v>
                </c:pt>
                <c:pt idx="4">
                  <c:v>Jul 
'16</c:v>
                </c:pt>
                <c:pt idx="5">
                  <c:v>Mar '17</c:v>
                </c:pt>
                <c:pt idx="6">
                  <c:v>Aug '17</c:v>
                </c:pt>
                <c:pt idx="7">
                  <c:v>Feb '18</c:v>
                </c:pt>
                <c:pt idx="8">
                  <c:v>Aug '18</c:v>
                </c:pt>
                <c:pt idx="9">
                  <c:v>Nov '19</c:v>
                </c:pt>
                <c:pt idx="10">
                  <c:v>Aug '20</c:v>
                </c:pt>
                <c:pt idx="11">
                  <c:v>Feb '21</c:v>
                </c:pt>
                <c:pt idx="12">
                  <c:v>Aug '21</c:v>
                </c:pt>
                <c:pt idx="13">
                  <c:v>Feb '22</c:v>
                </c:pt>
                <c:pt idx="14">
                  <c:v>Aug '24</c:v>
                </c:pt>
                <c:pt idx="15">
                  <c:v>Feb '25</c:v>
                </c:pt>
                <c:pt idx="16">
                  <c:v>Sep '25</c:v>
                </c:pt>
                <c:pt idx="17">
                  <c:v>Feb '26</c:v>
                </c:pt>
              </c:strCache>
            </c:strRef>
          </c:cat>
          <c:val>
            <c:numRef>
              <c:f>Sheet1!$D$2:$D$19</c:f>
              <c:numCache>
                <c:formatCode>General</c:formatCode>
                <c:ptCount val="18"/>
                <c:pt idx="0">
                  <c:v>8</c:v>
                </c:pt>
                <c:pt idx="1">
                  <c:v>11</c:v>
                </c:pt>
                <c:pt idx="2">
                  <c:v>10</c:v>
                </c:pt>
                <c:pt idx="3">
                  <c:v>7</c:v>
                </c:pt>
                <c:pt idx="4">
                  <c:v>8</c:v>
                </c:pt>
                <c:pt idx="5">
                  <c:v>3</c:v>
                </c:pt>
                <c:pt idx="6">
                  <c:v>5</c:v>
                </c:pt>
                <c:pt idx="7">
                  <c:v>7</c:v>
                </c:pt>
                <c:pt idx="8">
                  <c:v>5</c:v>
                </c:pt>
                <c:pt idx="9" formatCode="0">
                  <c:v>7</c:v>
                </c:pt>
                <c:pt idx="10" formatCode="0">
                  <c:v>5</c:v>
                </c:pt>
                <c:pt idx="11" formatCode="0">
                  <c:v>6</c:v>
                </c:pt>
                <c:pt idx="12" formatCode="0">
                  <c:v>6</c:v>
                </c:pt>
                <c:pt idx="13" formatCode="0">
                  <c:v>6</c:v>
                </c:pt>
                <c:pt idx="14" formatCode="0">
                  <c:v>7</c:v>
                </c:pt>
                <c:pt idx="15" formatCode="0">
                  <c:v>8</c:v>
                </c:pt>
                <c:pt idx="16" formatCode="0">
                  <c:v>6</c:v>
                </c:pt>
                <c:pt idx="17" formatCode="0">
                  <c:v>8</c:v>
                </c:pt>
              </c:numCache>
            </c:numRef>
          </c:val>
          <c:smooth val="0"/>
          <c:extLst>
            <c:ext xmlns:c16="http://schemas.microsoft.com/office/drawing/2014/chart" uri="{C3380CC4-5D6E-409C-BE32-E72D297353CC}">
              <c16:uniqueId val="{0000000A-C756-4C6F-8C67-C186862B1361}"/>
            </c:ext>
          </c:extLst>
        </c:ser>
        <c:dLbls>
          <c:showLegendKey val="0"/>
          <c:showVal val="0"/>
          <c:showCatName val="0"/>
          <c:showSerName val="0"/>
          <c:showPercent val="0"/>
          <c:showBubbleSize val="0"/>
        </c:dLbls>
        <c:smooth val="0"/>
        <c:axId val="1922322272"/>
        <c:axId val="1922323360"/>
      </c:lineChart>
      <c:catAx>
        <c:axId val="1922322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922323360"/>
        <c:crosses val="autoZero"/>
        <c:auto val="1"/>
        <c:lblAlgn val="ctr"/>
        <c:lblOffset val="100"/>
        <c:noMultiLvlLbl val="0"/>
      </c:catAx>
      <c:valAx>
        <c:axId val="19223233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922322272"/>
        <c:crosses val="autoZero"/>
        <c:crossBetween val="between"/>
      </c:valAx>
      <c:spPr>
        <a:noFill/>
        <a:ln>
          <a:noFill/>
        </a:ln>
        <a:effectLst/>
      </c:spPr>
    </c:plotArea>
    <c:legend>
      <c:legendPos val="r"/>
      <c:layout>
        <c:manualLayout>
          <c:xMode val="edge"/>
          <c:yMode val="edge"/>
          <c:x val="0.70741087285259419"/>
          <c:y val="0.29940711090754402"/>
          <c:w val="0.2775088536510697"/>
          <c:h val="0.4420627097211021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11535790685821933"/>
          <c:y val="5.3498012177506174E-2"/>
          <c:w val="0.86897428624487549"/>
          <c:h val="0.86902354818153571"/>
        </c:manualLayout>
      </c:layout>
      <c:barChart>
        <c:barDir val="bar"/>
        <c:grouping val="percentStacked"/>
        <c:varyColors val="0"/>
        <c:ser>
          <c:idx val="0"/>
          <c:order val="0"/>
          <c:tx>
            <c:strRef>
              <c:f>Sheet1!$B$1</c:f>
              <c:strCache>
                <c:ptCount val="1"/>
                <c:pt idx="0">
                  <c:v>Disagree strongly</c:v>
                </c:pt>
              </c:strCache>
            </c:strRef>
          </c:tx>
          <c:spPr>
            <a:solidFill>
              <a:srgbClr val="C00000"/>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Aug '17</c:v>
                </c:pt>
                <c:pt idx="1">
                  <c:v>Feb '18</c:v>
                </c:pt>
                <c:pt idx="2">
                  <c:v>Aug '18</c:v>
                </c:pt>
                <c:pt idx="3">
                  <c:v>Nov '19</c:v>
                </c:pt>
                <c:pt idx="4">
                  <c:v>Aug '20</c:v>
                </c:pt>
                <c:pt idx="5">
                  <c:v>Feb '21</c:v>
                </c:pt>
                <c:pt idx="6">
                  <c:v>Aug '21</c:v>
                </c:pt>
                <c:pt idx="7">
                  <c:v>Feb '22</c:v>
                </c:pt>
                <c:pt idx="8">
                  <c:v>Aug '24</c:v>
                </c:pt>
                <c:pt idx="9">
                  <c:v>Feb '25</c:v>
                </c:pt>
                <c:pt idx="10">
                  <c:v>Sep '25</c:v>
                </c:pt>
                <c:pt idx="11">
                  <c:v>Feb '26</c:v>
                </c:pt>
              </c:strCache>
            </c:strRef>
          </c:cat>
          <c:val>
            <c:numRef>
              <c:f>Sheet1!$B$2:$B$13</c:f>
              <c:numCache>
                <c:formatCode>0%</c:formatCode>
                <c:ptCount val="12"/>
                <c:pt idx="0">
                  <c:v>0.9</c:v>
                </c:pt>
                <c:pt idx="1">
                  <c:v>0.89</c:v>
                </c:pt>
                <c:pt idx="2">
                  <c:v>0.89</c:v>
                </c:pt>
                <c:pt idx="3">
                  <c:v>0.77</c:v>
                </c:pt>
                <c:pt idx="4">
                  <c:v>0.77</c:v>
                </c:pt>
                <c:pt idx="5">
                  <c:v>0.81</c:v>
                </c:pt>
                <c:pt idx="6">
                  <c:v>0.77</c:v>
                </c:pt>
                <c:pt idx="7">
                  <c:v>0.81</c:v>
                </c:pt>
                <c:pt idx="8">
                  <c:v>0.81</c:v>
                </c:pt>
                <c:pt idx="9">
                  <c:v>0.75</c:v>
                </c:pt>
                <c:pt idx="10">
                  <c:v>0.78</c:v>
                </c:pt>
                <c:pt idx="11">
                  <c:v>0.76</c:v>
                </c:pt>
              </c:numCache>
            </c:numRef>
          </c:val>
          <c:extLst>
            <c:ext xmlns:c16="http://schemas.microsoft.com/office/drawing/2014/chart" uri="{C3380CC4-5D6E-409C-BE32-E72D297353CC}">
              <c16:uniqueId val="{00000000-8A5F-4AEF-BFA2-F42EA3400CAC}"/>
            </c:ext>
          </c:extLst>
        </c:ser>
        <c:ser>
          <c:idx val="1"/>
          <c:order val="1"/>
          <c:tx>
            <c:strRef>
              <c:f>Sheet1!$C$1</c:f>
              <c:strCache>
                <c:ptCount val="1"/>
                <c:pt idx="0">
                  <c:v>Disagree slightly</c:v>
                </c:pt>
              </c:strCache>
            </c:strRef>
          </c:tx>
          <c:spPr>
            <a:solidFill>
              <a:srgbClr val="FFC000"/>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Aug '17</c:v>
                </c:pt>
                <c:pt idx="1">
                  <c:v>Feb '18</c:v>
                </c:pt>
                <c:pt idx="2">
                  <c:v>Aug '18</c:v>
                </c:pt>
                <c:pt idx="3">
                  <c:v>Nov '19</c:v>
                </c:pt>
                <c:pt idx="4">
                  <c:v>Aug '20</c:v>
                </c:pt>
                <c:pt idx="5">
                  <c:v>Feb '21</c:v>
                </c:pt>
                <c:pt idx="6">
                  <c:v>Aug '21</c:v>
                </c:pt>
                <c:pt idx="7">
                  <c:v>Feb '22</c:v>
                </c:pt>
                <c:pt idx="8">
                  <c:v>Aug '24</c:v>
                </c:pt>
                <c:pt idx="9">
                  <c:v>Feb '25</c:v>
                </c:pt>
                <c:pt idx="10">
                  <c:v>Sep '25</c:v>
                </c:pt>
                <c:pt idx="11">
                  <c:v>Feb '26</c:v>
                </c:pt>
              </c:strCache>
            </c:strRef>
          </c:cat>
          <c:val>
            <c:numRef>
              <c:f>Sheet1!$C$2:$C$13</c:f>
              <c:numCache>
                <c:formatCode>0%</c:formatCode>
                <c:ptCount val="12"/>
                <c:pt idx="0">
                  <c:v>0.04</c:v>
                </c:pt>
                <c:pt idx="1">
                  <c:v>0.06</c:v>
                </c:pt>
                <c:pt idx="2">
                  <c:v>0.06</c:v>
                </c:pt>
                <c:pt idx="3">
                  <c:v>0.12</c:v>
                </c:pt>
                <c:pt idx="4">
                  <c:v>0.08</c:v>
                </c:pt>
                <c:pt idx="5">
                  <c:v>0.11</c:v>
                </c:pt>
                <c:pt idx="6">
                  <c:v>0.1</c:v>
                </c:pt>
                <c:pt idx="7">
                  <c:v>0.08</c:v>
                </c:pt>
                <c:pt idx="8">
                  <c:v>0.09</c:v>
                </c:pt>
                <c:pt idx="9">
                  <c:v>0.13</c:v>
                </c:pt>
                <c:pt idx="10">
                  <c:v>0.11</c:v>
                </c:pt>
                <c:pt idx="11">
                  <c:v>0.11</c:v>
                </c:pt>
              </c:numCache>
            </c:numRef>
          </c:val>
          <c:extLst>
            <c:ext xmlns:c16="http://schemas.microsoft.com/office/drawing/2014/chart" uri="{C3380CC4-5D6E-409C-BE32-E72D297353CC}">
              <c16:uniqueId val="{00000000-0AFA-434A-8BEE-97483CF708DA}"/>
            </c:ext>
          </c:extLst>
        </c:ser>
        <c:ser>
          <c:idx val="2"/>
          <c:order val="2"/>
          <c:tx>
            <c:strRef>
              <c:f>Sheet1!$D$1</c:f>
              <c:strCache>
                <c:ptCount val="1"/>
                <c:pt idx="0">
                  <c:v>Neither nor</c:v>
                </c:pt>
              </c:strCache>
            </c:strRef>
          </c:tx>
          <c:spPr>
            <a:solidFill>
              <a:schemeClr val="tx1">
                <a:lumMod val="40000"/>
                <a:lumOff val="60000"/>
              </a:schemeClr>
            </a:solidFill>
            <a:ln w="19050">
              <a:solidFill>
                <a:schemeClr val="lt1"/>
              </a:solid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9C83-4FDA-9650-5DA6D86098C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Aug '17</c:v>
                </c:pt>
                <c:pt idx="1">
                  <c:v>Feb '18</c:v>
                </c:pt>
                <c:pt idx="2">
                  <c:v>Aug '18</c:v>
                </c:pt>
                <c:pt idx="3">
                  <c:v>Nov '19</c:v>
                </c:pt>
                <c:pt idx="4">
                  <c:v>Aug '20</c:v>
                </c:pt>
                <c:pt idx="5">
                  <c:v>Feb '21</c:v>
                </c:pt>
                <c:pt idx="6">
                  <c:v>Aug '21</c:v>
                </c:pt>
                <c:pt idx="7">
                  <c:v>Feb '22</c:v>
                </c:pt>
                <c:pt idx="8">
                  <c:v>Aug '24</c:v>
                </c:pt>
                <c:pt idx="9">
                  <c:v>Feb '25</c:v>
                </c:pt>
                <c:pt idx="10">
                  <c:v>Sep '25</c:v>
                </c:pt>
                <c:pt idx="11">
                  <c:v>Feb '26</c:v>
                </c:pt>
              </c:strCache>
            </c:strRef>
          </c:cat>
          <c:val>
            <c:numRef>
              <c:f>Sheet1!$D$2:$D$13</c:f>
              <c:numCache>
                <c:formatCode>0%</c:formatCode>
                <c:ptCount val="12"/>
                <c:pt idx="0">
                  <c:v>0.02</c:v>
                </c:pt>
                <c:pt idx="1">
                  <c:v>0.02</c:v>
                </c:pt>
                <c:pt idx="2">
                  <c:v>0.01</c:v>
                </c:pt>
                <c:pt idx="3">
                  <c:v>0.03</c:v>
                </c:pt>
                <c:pt idx="4">
                  <c:v>0.08</c:v>
                </c:pt>
                <c:pt idx="5">
                  <c:v>0.05</c:v>
                </c:pt>
                <c:pt idx="6">
                  <c:v>0.06</c:v>
                </c:pt>
                <c:pt idx="7">
                  <c:v>0.02</c:v>
                </c:pt>
                <c:pt idx="8">
                  <c:v>0.05</c:v>
                </c:pt>
                <c:pt idx="9">
                  <c:v>0.03</c:v>
                </c:pt>
                <c:pt idx="10">
                  <c:v>0.05</c:v>
                </c:pt>
                <c:pt idx="11">
                  <c:v>0.05</c:v>
                </c:pt>
              </c:numCache>
            </c:numRef>
          </c:val>
          <c:extLst>
            <c:ext xmlns:c16="http://schemas.microsoft.com/office/drawing/2014/chart" uri="{C3380CC4-5D6E-409C-BE32-E72D297353CC}">
              <c16:uniqueId val="{00000001-0AFA-434A-8BEE-97483CF708DA}"/>
            </c:ext>
          </c:extLst>
        </c:ser>
        <c:ser>
          <c:idx val="3"/>
          <c:order val="3"/>
          <c:tx>
            <c:strRef>
              <c:f>Sheet1!$E$1</c:f>
              <c:strCache>
                <c:ptCount val="1"/>
                <c:pt idx="0">
                  <c:v>Agree slightly</c:v>
                </c:pt>
              </c:strCache>
            </c:strRef>
          </c:tx>
          <c:spPr>
            <a:solidFill>
              <a:schemeClr val="accent5">
                <a:lumMod val="60000"/>
                <a:lumOff val="40000"/>
              </a:schemeClr>
            </a:solidFill>
            <a:ln w="19050">
              <a:solidFill>
                <a:schemeClr val="lt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9C83-4FDA-9650-5DA6D86098C5}"/>
                </c:ext>
              </c:extLst>
            </c:dLbl>
            <c:dLbl>
              <c:idx val="1"/>
              <c:delete val="1"/>
              <c:extLst>
                <c:ext xmlns:c15="http://schemas.microsoft.com/office/drawing/2012/chart" uri="{CE6537A1-D6FC-4f65-9D91-7224C49458BB}"/>
                <c:ext xmlns:c16="http://schemas.microsoft.com/office/drawing/2014/chart" uri="{C3380CC4-5D6E-409C-BE32-E72D297353CC}">
                  <c16:uniqueId val="{00000002-9C83-4FDA-9650-5DA6D86098C5}"/>
                </c:ext>
              </c:extLst>
            </c:dLbl>
            <c:dLbl>
              <c:idx val="2"/>
              <c:delete val="1"/>
              <c:extLst>
                <c:ext xmlns:c15="http://schemas.microsoft.com/office/drawing/2012/chart" uri="{CE6537A1-D6FC-4f65-9D91-7224C49458BB}"/>
                <c:ext xmlns:c16="http://schemas.microsoft.com/office/drawing/2014/chart" uri="{C3380CC4-5D6E-409C-BE32-E72D297353CC}">
                  <c16:uniqueId val="{00000001-7570-4774-93E2-8C8B5DE99BB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Aug '17</c:v>
                </c:pt>
                <c:pt idx="1">
                  <c:v>Feb '18</c:v>
                </c:pt>
                <c:pt idx="2">
                  <c:v>Aug '18</c:v>
                </c:pt>
                <c:pt idx="3">
                  <c:v>Nov '19</c:v>
                </c:pt>
                <c:pt idx="4">
                  <c:v>Aug '20</c:v>
                </c:pt>
                <c:pt idx="5">
                  <c:v>Feb '21</c:v>
                </c:pt>
                <c:pt idx="6">
                  <c:v>Aug '21</c:v>
                </c:pt>
                <c:pt idx="7">
                  <c:v>Feb '22</c:v>
                </c:pt>
                <c:pt idx="8">
                  <c:v>Aug '24</c:v>
                </c:pt>
                <c:pt idx="9">
                  <c:v>Feb '25</c:v>
                </c:pt>
                <c:pt idx="10">
                  <c:v>Sep '25</c:v>
                </c:pt>
                <c:pt idx="11">
                  <c:v>Feb '26</c:v>
                </c:pt>
              </c:strCache>
            </c:strRef>
          </c:cat>
          <c:val>
            <c:numRef>
              <c:f>Sheet1!$E$2:$E$13</c:f>
              <c:numCache>
                <c:formatCode>0.00%</c:formatCode>
                <c:ptCount val="12"/>
                <c:pt idx="0" formatCode="0%">
                  <c:v>0.01</c:v>
                </c:pt>
                <c:pt idx="1">
                  <c:v>5.0000000000000001E-3</c:v>
                </c:pt>
                <c:pt idx="2" formatCode="0%">
                  <c:v>0.01</c:v>
                </c:pt>
                <c:pt idx="3" formatCode="0%">
                  <c:v>0.02</c:v>
                </c:pt>
                <c:pt idx="4" formatCode="0%">
                  <c:v>0.04</c:v>
                </c:pt>
                <c:pt idx="5" formatCode="0%">
                  <c:v>0.02</c:v>
                </c:pt>
                <c:pt idx="6" formatCode="0%">
                  <c:v>0.04</c:v>
                </c:pt>
                <c:pt idx="7" formatCode="0%">
                  <c:v>0.05</c:v>
                </c:pt>
                <c:pt idx="8" formatCode="0%">
                  <c:v>0.03</c:v>
                </c:pt>
                <c:pt idx="9" formatCode="0%">
                  <c:v>0.05</c:v>
                </c:pt>
                <c:pt idx="10" formatCode="0%">
                  <c:v>0.03</c:v>
                </c:pt>
                <c:pt idx="11" formatCode="0%">
                  <c:v>0.04</c:v>
                </c:pt>
              </c:numCache>
            </c:numRef>
          </c:val>
          <c:extLst>
            <c:ext xmlns:c16="http://schemas.microsoft.com/office/drawing/2014/chart" uri="{C3380CC4-5D6E-409C-BE32-E72D297353CC}">
              <c16:uniqueId val="{00000002-0AFA-434A-8BEE-97483CF708DA}"/>
            </c:ext>
          </c:extLst>
        </c:ser>
        <c:ser>
          <c:idx val="4"/>
          <c:order val="4"/>
          <c:tx>
            <c:strRef>
              <c:f>Sheet1!$F$1</c:f>
              <c:strCache>
                <c:ptCount val="1"/>
                <c:pt idx="0">
                  <c:v>Agree strongly</c:v>
                </c:pt>
              </c:strCache>
            </c:strRef>
          </c:tx>
          <c:spPr>
            <a:solidFill>
              <a:srgbClr val="00B050"/>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Aug '17</c:v>
                </c:pt>
                <c:pt idx="1">
                  <c:v>Feb '18</c:v>
                </c:pt>
                <c:pt idx="2">
                  <c:v>Aug '18</c:v>
                </c:pt>
                <c:pt idx="3">
                  <c:v>Nov '19</c:v>
                </c:pt>
                <c:pt idx="4">
                  <c:v>Aug '20</c:v>
                </c:pt>
                <c:pt idx="5">
                  <c:v>Feb '21</c:v>
                </c:pt>
                <c:pt idx="6">
                  <c:v>Aug '21</c:v>
                </c:pt>
                <c:pt idx="7">
                  <c:v>Feb '22</c:v>
                </c:pt>
                <c:pt idx="8">
                  <c:v>Aug '24</c:v>
                </c:pt>
                <c:pt idx="9">
                  <c:v>Feb '25</c:v>
                </c:pt>
                <c:pt idx="10">
                  <c:v>Sep '25</c:v>
                </c:pt>
                <c:pt idx="11">
                  <c:v>Feb '26</c:v>
                </c:pt>
              </c:strCache>
            </c:strRef>
          </c:cat>
          <c:val>
            <c:numRef>
              <c:f>Sheet1!$F$2:$F$13</c:f>
              <c:numCache>
                <c:formatCode>0%</c:formatCode>
                <c:ptCount val="12"/>
                <c:pt idx="0">
                  <c:v>0.03</c:v>
                </c:pt>
                <c:pt idx="1">
                  <c:v>0.03</c:v>
                </c:pt>
                <c:pt idx="2">
                  <c:v>0.03</c:v>
                </c:pt>
                <c:pt idx="3">
                  <c:v>0.05</c:v>
                </c:pt>
                <c:pt idx="4">
                  <c:v>0.05</c:v>
                </c:pt>
                <c:pt idx="5">
                  <c:v>0.02</c:v>
                </c:pt>
                <c:pt idx="6">
                  <c:v>0.04</c:v>
                </c:pt>
                <c:pt idx="7">
                  <c:v>0.03</c:v>
                </c:pt>
                <c:pt idx="8">
                  <c:v>0.02</c:v>
                </c:pt>
                <c:pt idx="9">
                  <c:v>0.04</c:v>
                </c:pt>
                <c:pt idx="10">
                  <c:v>0.03</c:v>
                </c:pt>
                <c:pt idx="11">
                  <c:v>0.04</c:v>
                </c:pt>
              </c:numCache>
            </c:numRef>
          </c:val>
          <c:extLst>
            <c:ext xmlns:c16="http://schemas.microsoft.com/office/drawing/2014/chart" uri="{C3380CC4-5D6E-409C-BE32-E72D297353CC}">
              <c16:uniqueId val="{00000003-0AFA-434A-8BEE-97483CF708DA}"/>
            </c:ext>
          </c:extLst>
        </c:ser>
        <c:dLbls>
          <c:dLblPos val="ctr"/>
          <c:showLegendKey val="0"/>
          <c:showVal val="1"/>
          <c:showCatName val="0"/>
          <c:showSerName val="0"/>
          <c:showPercent val="0"/>
          <c:showBubbleSize val="0"/>
        </c:dLbls>
        <c:gapWidth val="75"/>
        <c:overlap val="100"/>
        <c:axId val="1932159232"/>
        <c:axId val="1932164672"/>
      </c:barChart>
      <c:catAx>
        <c:axId val="193215923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932164672"/>
        <c:crosses val="autoZero"/>
        <c:auto val="1"/>
        <c:lblAlgn val="ctr"/>
        <c:lblOffset val="100"/>
        <c:noMultiLvlLbl val="0"/>
      </c:catAx>
      <c:valAx>
        <c:axId val="1932164672"/>
        <c:scaling>
          <c:orientation val="minMax"/>
          <c:max val="1"/>
        </c:scaling>
        <c:delete val="1"/>
        <c:axPos val="t"/>
        <c:numFmt formatCode="0%" sourceLinked="1"/>
        <c:majorTickMark val="none"/>
        <c:minorTickMark val="none"/>
        <c:tickLblPos val="nextTo"/>
        <c:crossAx val="1932159232"/>
        <c:crosses val="autoZero"/>
        <c:crossBetween val="between"/>
      </c:valAx>
      <c:spPr>
        <a:noFill/>
        <a:ln>
          <a:noFill/>
        </a:ln>
        <a:effectLst/>
      </c:spPr>
    </c:plotArea>
    <c:legend>
      <c:legendPos val="b"/>
      <c:layout>
        <c:manualLayout>
          <c:xMode val="edge"/>
          <c:yMode val="edge"/>
          <c:x val="0.12926536325580748"/>
          <c:y val="0.92214252371416905"/>
          <c:w val="0.78213258839797828"/>
          <c:h val="6.1703901151991578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GB" dirty="0">
                <a:solidFill>
                  <a:schemeClr val="tx1"/>
                </a:solidFill>
              </a:rPr>
              <a:t>% rating using a hand-held mobile phone for any reason as ‘very serious’</a:t>
            </a:r>
          </a:p>
        </c:rich>
      </c:tx>
      <c:layout>
        <c:manualLayout>
          <c:xMode val="edge"/>
          <c:yMode val="edge"/>
          <c:x val="2.0874489888407545E-2"/>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1.0854381847996145E-2"/>
          <c:y val="0.15465455000060849"/>
          <c:w val="0.74311087635568174"/>
          <c:h val="0.72362030758541795"/>
        </c:manualLayout>
      </c:layout>
      <c:lineChart>
        <c:grouping val="standard"/>
        <c:varyColors val="0"/>
        <c:ser>
          <c:idx val="0"/>
          <c:order val="0"/>
          <c:tx>
            <c:strRef>
              <c:f>Sheet1!$B$1</c:f>
              <c:strCache>
                <c:ptCount val="1"/>
                <c:pt idx="0">
                  <c:v>Using hand held mobile</c:v>
                </c:pt>
              </c:strCache>
            </c:strRef>
          </c:tx>
          <c:spPr>
            <a:ln w="28575" cap="rnd">
              <a:solidFill>
                <a:schemeClr val="accent1"/>
              </a:solidFill>
              <a:round/>
            </a:ln>
            <a:effectLst/>
          </c:spPr>
          <c:marker>
            <c:symbol val="none"/>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884-4C98-895C-9833DECAC01D}"/>
                </c:ext>
              </c:extLst>
            </c:dLbl>
            <c:dLbl>
              <c:idx val="9"/>
              <c:delete val="1"/>
              <c:extLst>
                <c:ext xmlns:c15="http://schemas.microsoft.com/office/drawing/2012/chart" uri="{CE6537A1-D6FC-4f65-9D91-7224C49458BB}"/>
                <c:ext xmlns:c16="http://schemas.microsoft.com/office/drawing/2014/chart" uri="{C3380CC4-5D6E-409C-BE32-E72D297353CC}">
                  <c16:uniqueId val="{00000000-83C5-41C8-B5F3-830F41927BF1}"/>
                </c:ext>
              </c:extLst>
            </c:dLbl>
            <c:dLbl>
              <c:idx val="10"/>
              <c:delete val="1"/>
              <c:extLst>
                <c:ext xmlns:c15="http://schemas.microsoft.com/office/drawing/2012/chart" uri="{CE6537A1-D6FC-4f65-9D91-7224C49458BB}"/>
                <c:ext xmlns:c16="http://schemas.microsoft.com/office/drawing/2014/chart" uri="{C3380CC4-5D6E-409C-BE32-E72D297353CC}">
                  <c16:uniqueId val="{00000000-8382-43A7-A059-EB6B677D2FB2}"/>
                </c:ext>
              </c:extLst>
            </c:dLbl>
            <c:dLbl>
              <c:idx val="12"/>
              <c:delete val="1"/>
              <c:extLst>
                <c:ext xmlns:c15="http://schemas.microsoft.com/office/drawing/2012/chart" uri="{CE6537A1-D6FC-4f65-9D91-7224C49458BB}"/>
                <c:ext xmlns:c16="http://schemas.microsoft.com/office/drawing/2014/chart" uri="{C3380CC4-5D6E-409C-BE32-E72D297353CC}">
                  <c16:uniqueId val="{00000001-83C5-41C8-B5F3-830F41927BF1}"/>
                </c:ext>
              </c:extLst>
            </c:dLbl>
            <c:dLbl>
              <c:idx val="13"/>
              <c:delete val="1"/>
              <c:extLst>
                <c:ext xmlns:c15="http://schemas.microsoft.com/office/drawing/2012/chart" uri="{CE6537A1-D6FC-4f65-9D91-7224C49458BB}"/>
                <c:ext xmlns:c16="http://schemas.microsoft.com/office/drawing/2014/chart" uri="{C3380CC4-5D6E-409C-BE32-E72D297353CC}">
                  <c16:uniqueId val="{00000001-8382-43A7-A059-EB6B677D2FB2}"/>
                </c:ext>
              </c:extLst>
            </c:dLbl>
            <c:dLbl>
              <c:idx val="14"/>
              <c:delete val="1"/>
              <c:extLst>
                <c:ext xmlns:c15="http://schemas.microsoft.com/office/drawing/2012/chart" uri="{CE6537A1-D6FC-4f65-9D91-7224C49458BB}"/>
                <c:ext xmlns:c16="http://schemas.microsoft.com/office/drawing/2014/chart" uri="{C3380CC4-5D6E-409C-BE32-E72D297353CC}">
                  <c16:uniqueId val="{00000001-D7C2-474D-8B17-CD1C4BF23BFC}"/>
                </c:ext>
              </c:extLst>
            </c:dLbl>
            <c:dLbl>
              <c:idx val="15"/>
              <c:delete val="1"/>
              <c:extLst>
                <c:ext xmlns:c15="http://schemas.microsoft.com/office/drawing/2012/chart" uri="{CE6537A1-D6FC-4f65-9D91-7224C49458BB}"/>
                <c:ext xmlns:c16="http://schemas.microsoft.com/office/drawing/2014/chart" uri="{C3380CC4-5D6E-409C-BE32-E72D297353CC}">
                  <c16:uniqueId val="{00000001-EA07-4321-9CC1-02475BE31CBD}"/>
                </c:ext>
              </c:extLst>
            </c:dLbl>
            <c:dLbl>
              <c:idx val="17"/>
              <c:layout>
                <c:manualLayout>
                  <c:x val="-1.273138884457041E-2"/>
                  <c:y val="-2.89580795659596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6FA-4CA1-B587-51527F21DBE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Sheet1!$A$2:$A$19</c:f>
              <c:strCache>
                <c:ptCount val="18"/>
                <c:pt idx="0">
                  <c:v>July '14</c:v>
                </c:pt>
                <c:pt idx="1">
                  <c:v>Feb '15</c:v>
                </c:pt>
                <c:pt idx="2">
                  <c:v>July '15</c:v>
                </c:pt>
                <c:pt idx="3">
                  <c:v>Feb '16</c:v>
                </c:pt>
                <c:pt idx="4">
                  <c:v>July '16</c:v>
                </c:pt>
                <c:pt idx="5">
                  <c:v>Mar '17</c:v>
                </c:pt>
                <c:pt idx="6">
                  <c:v>Aug '17</c:v>
                </c:pt>
                <c:pt idx="7">
                  <c:v>Feb '18</c:v>
                </c:pt>
                <c:pt idx="8">
                  <c:v>Aug '18</c:v>
                </c:pt>
                <c:pt idx="9">
                  <c:v>Nov '19</c:v>
                </c:pt>
                <c:pt idx="10">
                  <c:v>Aug '20</c:v>
                </c:pt>
                <c:pt idx="11">
                  <c:v>Feb '21</c:v>
                </c:pt>
                <c:pt idx="12">
                  <c:v>Aug '21</c:v>
                </c:pt>
                <c:pt idx="13">
                  <c:v>Feb '22</c:v>
                </c:pt>
                <c:pt idx="14">
                  <c:v>Aug '24</c:v>
                </c:pt>
                <c:pt idx="15">
                  <c:v>Feb '25</c:v>
                </c:pt>
                <c:pt idx="16">
                  <c:v>Sep '25</c:v>
                </c:pt>
                <c:pt idx="17">
                  <c:v>Feb '26</c:v>
                </c:pt>
              </c:strCache>
            </c:strRef>
          </c:cat>
          <c:val>
            <c:numRef>
              <c:f>Sheet1!$B$2:$B$19</c:f>
              <c:numCache>
                <c:formatCode>General</c:formatCode>
                <c:ptCount val="18"/>
                <c:pt idx="0">
                  <c:v>78</c:v>
                </c:pt>
                <c:pt idx="1">
                  <c:v>78</c:v>
                </c:pt>
                <c:pt idx="2">
                  <c:v>73</c:v>
                </c:pt>
                <c:pt idx="3">
                  <c:v>80</c:v>
                </c:pt>
                <c:pt idx="4">
                  <c:v>82</c:v>
                </c:pt>
                <c:pt idx="5">
                  <c:v>88</c:v>
                </c:pt>
                <c:pt idx="6">
                  <c:v>84</c:v>
                </c:pt>
                <c:pt idx="7">
                  <c:v>87</c:v>
                </c:pt>
                <c:pt idx="8">
                  <c:v>86</c:v>
                </c:pt>
                <c:pt idx="9" formatCode="0">
                  <c:v>73</c:v>
                </c:pt>
                <c:pt idx="10" formatCode="0">
                  <c:v>74</c:v>
                </c:pt>
                <c:pt idx="11" formatCode="0">
                  <c:v>81</c:v>
                </c:pt>
                <c:pt idx="12" formatCode="0">
                  <c:v>76</c:v>
                </c:pt>
                <c:pt idx="13" formatCode="0">
                  <c:v>76</c:v>
                </c:pt>
                <c:pt idx="14" formatCode="0">
                  <c:v>80</c:v>
                </c:pt>
                <c:pt idx="15" formatCode="0">
                  <c:v>75</c:v>
                </c:pt>
                <c:pt idx="16" formatCode="0">
                  <c:v>75</c:v>
                </c:pt>
                <c:pt idx="17" formatCode="0">
                  <c:v>77</c:v>
                </c:pt>
              </c:numCache>
            </c:numRef>
          </c:val>
          <c:smooth val="0"/>
          <c:extLst>
            <c:ext xmlns:c16="http://schemas.microsoft.com/office/drawing/2014/chart" uri="{C3380CC4-5D6E-409C-BE32-E72D297353CC}">
              <c16:uniqueId val="{00000003-8884-4C98-895C-9833DECAC01D}"/>
            </c:ext>
          </c:extLst>
        </c:ser>
        <c:dLbls>
          <c:showLegendKey val="0"/>
          <c:showVal val="0"/>
          <c:showCatName val="0"/>
          <c:showSerName val="0"/>
          <c:showPercent val="0"/>
          <c:showBubbleSize val="0"/>
        </c:dLbls>
        <c:smooth val="0"/>
        <c:axId val="1932168480"/>
        <c:axId val="1932164128"/>
      </c:lineChart>
      <c:catAx>
        <c:axId val="1932168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932164128"/>
        <c:crosses val="autoZero"/>
        <c:auto val="1"/>
        <c:lblAlgn val="ctr"/>
        <c:lblOffset val="100"/>
        <c:noMultiLvlLbl val="0"/>
      </c:catAx>
      <c:valAx>
        <c:axId val="19321641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932168480"/>
        <c:crosses val="autoZero"/>
        <c:crossBetween val="between"/>
      </c:valAx>
      <c:spPr>
        <a:noFill/>
        <a:ln>
          <a:noFill/>
        </a:ln>
        <a:effectLst/>
      </c:spPr>
    </c:plotArea>
    <c:legend>
      <c:legendPos val="r"/>
      <c:layout>
        <c:manualLayout>
          <c:xMode val="edge"/>
          <c:yMode val="edge"/>
          <c:x val="0.78524017052926509"/>
          <c:y val="0.18981279573925272"/>
          <c:w val="0.19631378614510675"/>
          <c:h val="0.28750662422735784"/>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7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54714223058266176"/>
          <c:y val="0"/>
          <c:w val="0.48076745253111269"/>
          <c:h val="0.98292354543435823"/>
        </c:manualLayout>
      </c:layout>
      <c:barChart>
        <c:barDir val="bar"/>
        <c:grouping val="clustered"/>
        <c:varyColors val="0"/>
        <c:ser>
          <c:idx val="0"/>
          <c:order val="0"/>
          <c:tx>
            <c:strRef>
              <c:f>Sheet1!$B$1</c:f>
              <c:strCache>
                <c:ptCount val="1"/>
                <c:pt idx="0">
                  <c:v>Feb '26</c:v>
                </c:pt>
              </c:strCache>
            </c:strRef>
          </c:tx>
          <c:spPr>
            <a:solidFill>
              <a:schemeClr val="accent2"/>
            </a:solidFill>
            <a:ln w="19050">
              <a:solidFill>
                <a:schemeClr val="lt1"/>
              </a:solidFill>
            </a:ln>
            <a:effectLst/>
          </c:spPr>
          <c:invertIfNegative val="0"/>
          <c:dLbls>
            <c:dLbl>
              <c:idx val="11"/>
              <c:tx>
                <c:rich>
                  <a:bodyPr/>
                  <a:lstStyle/>
                  <a:p>
                    <a:r>
                      <a:rPr lang="en-US" dirty="0"/>
                      <a:t>1%</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1587-4745-B1CB-BF9C137E405B}"/>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Driving for business/sales etc.</c:v>
                </c:pt>
                <c:pt idx="1">
                  <c:v>Trade driver (plumber etc.)</c:v>
                </c:pt>
                <c:pt idx="2">
                  <c:v>Delivery driver/courier</c:v>
                </c:pt>
                <c:pt idx="3">
                  <c:v>Taxi driver</c:v>
                </c:pt>
                <c:pt idx="4">
                  <c:v>HGV/lorry driver</c:v>
                </c:pt>
                <c:pt idx="5">
                  <c:v>Other</c:v>
                </c:pt>
                <c:pt idx="6">
                  <c:v>None of these</c:v>
                </c:pt>
              </c:strCache>
            </c:strRef>
          </c:cat>
          <c:val>
            <c:numRef>
              <c:f>Sheet1!$B$2:$B$8</c:f>
              <c:numCache>
                <c:formatCode>0%</c:formatCode>
                <c:ptCount val="7"/>
                <c:pt idx="0">
                  <c:v>0.13</c:v>
                </c:pt>
                <c:pt idx="1">
                  <c:v>0.05</c:v>
                </c:pt>
                <c:pt idx="2">
                  <c:v>0.05</c:v>
                </c:pt>
                <c:pt idx="3">
                  <c:v>0.02</c:v>
                </c:pt>
                <c:pt idx="4">
                  <c:v>0.02</c:v>
                </c:pt>
                <c:pt idx="5">
                  <c:v>0.03</c:v>
                </c:pt>
                <c:pt idx="6">
                  <c:v>0.77</c:v>
                </c:pt>
              </c:numCache>
            </c:numRef>
          </c:val>
          <c:extLst>
            <c:ext xmlns:c16="http://schemas.microsoft.com/office/drawing/2014/chart" uri="{C3380CC4-5D6E-409C-BE32-E72D297353CC}">
              <c16:uniqueId val="{00000002-1587-4745-B1CB-BF9C137E405B}"/>
            </c:ext>
          </c:extLst>
        </c:ser>
        <c:dLbls>
          <c:dLblPos val="outEnd"/>
          <c:showLegendKey val="0"/>
          <c:showVal val="1"/>
          <c:showCatName val="0"/>
          <c:showSerName val="0"/>
          <c:showPercent val="0"/>
          <c:showBubbleSize val="0"/>
        </c:dLbls>
        <c:gapWidth val="75"/>
        <c:axId val="-325447504"/>
        <c:axId val="-325453488"/>
      </c:barChart>
      <c:catAx>
        <c:axId val="-3254475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400" b="0" i="0" u="none" strike="noStrike" kern="1200" baseline="0">
                <a:solidFill>
                  <a:schemeClr val="tx1"/>
                </a:solidFill>
                <a:latin typeface="+mn-lt"/>
                <a:ea typeface="+mn-ea"/>
                <a:cs typeface="+mn-cs"/>
              </a:defRPr>
            </a:pPr>
            <a:endParaRPr lang="en-US"/>
          </a:p>
        </c:txPr>
        <c:crossAx val="-325453488"/>
        <c:crosses val="autoZero"/>
        <c:auto val="1"/>
        <c:lblAlgn val="ctr"/>
        <c:lblOffset val="100"/>
        <c:noMultiLvlLbl val="0"/>
      </c:catAx>
      <c:valAx>
        <c:axId val="-325453488"/>
        <c:scaling>
          <c:orientation val="minMax"/>
          <c:max val="1"/>
        </c:scaling>
        <c:delete val="1"/>
        <c:axPos val="t"/>
        <c:numFmt formatCode="0%" sourceLinked="1"/>
        <c:majorTickMark val="out"/>
        <c:minorTickMark val="none"/>
        <c:tickLblPos val="nextTo"/>
        <c:crossAx val="-32544750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92521471361179"/>
          <c:y val="2.9098547009775405E-2"/>
          <c:w val="0.40845071040004977"/>
          <c:h val="0.93972476565463292"/>
        </c:manualLayout>
      </c:layout>
      <c:barChart>
        <c:barDir val="bar"/>
        <c:grouping val="clustered"/>
        <c:varyColors val="0"/>
        <c:ser>
          <c:idx val="0"/>
          <c:order val="0"/>
          <c:tx>
            <c:strRef>
              <c:f>Sheet1!$B$1</c:f>
              <c:strCache>
                <c:ptCount val="1"/>
                <c:pt idx="0">
                  <c:v>Feb '26</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FE8D-4291-9CCE-35880A8DD28D}"/>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FE8D-4291-9CCE-35880A8DD28D}"/>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5-FE8D-4291-9CCE-35880A8DD28D}"/>
              </c:ext>
            </c:extLst>
          </c:dPt>
          <c:dPt>
            <c:idx val="3"/>
            <c:invertIfNegative val="0"/>
            <c:bubble3D val="0"/>
            <c:spPr>
              <a:solidFill>
                <a:schemeClr val="accent1"/>
              </a:solidFill>
              <a:ln>
                <a:noFill/>
              </a:ln>
              <a:effectLst/>
            </c:spPr>
            <c:extLst>
              <c:ext xmlns:c16="http://schemas.microsoft.com/office/drawing/2014/chart" uri="{C3380CC4-5D6E-409C-BE32-E72D297353CC}">
                <c16:uniqueId val="{00000007-FE8D-4291-9CCE-35880A8DD28D}"/>
              </c:ext>
            </c:extLst>
          </c:dPt>
          <c:dPt>
            <c:idx val="4"/>
            <c:invertIfNegative val="0"/>
            <c:bubble3D val="0"/>
            <c:spPr>
              <a:solidFill>
                <a:schemeClr val="accent1"/>
              </a:solidFill>
              <a:ln>
                <a:noFill/>
              </a:ln>
              <a:effectLst/>
            </c:spPr>
            <c:extLst>
              <c:ext xmlns:c16="http://schemas.microsoft.com/office/drawing/2014/chart" uri="{C3380CC4-5D6E-409C-BE32-E72D297353CC}">
                <c16:uniqueId val="{00000009-FE8D-4291-9CCE-35880A8DD28D}"/>
              </c:ext>
            </c:extLst>
          </c:dPt>
          <c:dPt>
            <c:idx val="5"/>
            <c:invertIfNegative val="0"/>
            <c:bubble3D val="0"/>
            <c:spPr>
              <a:solidFill>
                <a:schemeClr val="accent1"/>
              </a:solidFill>
              <a:ln>
                <a:noFill/>
              </a:ln>
              <a:effectLst/>
            </c:spPr>
            <c:extLst>
              <c:ext xmlns:c16="http://schemas.microsoft.com/office/drawing/2014/chart" uri="{C3380CC4-5D6E-409C-BE32-E72D297353CC}">
                <c16:uniqueId val="{0000000B-FE8D-4291-9CCE-35880A8DD28D}"/>
              </c:ext>
            </c:extLst>
          </c:dPt>
          <c:dPt>
            <c:idx val="6"/>
            <c:invertIfNegative val="0"/>
            <c:bubble3D val="0"/>
            <c:spPr>
              <a:solidFill>
                <a:schemeClr val="accent1"/>
              </a:solidFill>
              <a:ln>
                <a:noFill/>
              </a:ln>
              <a:effectLst/>
            </c:spPr>
            <c:extLst>
              <c:ext xmlns:c16="http://schemas.microsoft.com/office/drawing/2014/chart" uri="{C3380CC4-5D6E-409C-BE32-E72D297353CC}">
                <c16:uniqueId val="{0000000D-FE8D-4291-9CCE-35880A8DD28D}"/>
              </c:ext>
            </c:extLst>
          </c:dPt>
          <c:dPt>
            <c:idx val="7"/>
            <c:invertIfNegative val="0"/>
            <c:bubble3D val="0"/>
            <c:spPr>
              <a:solidFill>
                <a:schemeClr val="accent1"/>
              </a:solidFill>
              <a:ln>
                <a:noFill/>
              </a:ln>
              <a:effectLst/>
            </c:spPr>
            <c:extLst>
              <c:ext xmlns:c16="http://schemas.microsoft.com/office/drawing/2014/chart" uri="{C3380CC4-5D6E-409C-BE32-E72D297353CC}">
                <c16:uniqueId val="{0000000F-FE8D-4291-9CCE-35880A8DD28D}"/>
              </c:ext>
            </c:extLst>
          </c:dPt>
          <c:dPt>
            <c:idx val="8"/>
            <c:invertIfNegative val="0"/>
            <c:bubble3D val="0"/>
            <c:spPr>
              <a:solidFill>
                <a:schemeClr val="accent1"/>
              </a:solidFill>
              <a:ln>
                <a:noFill/>
              </a:ln>
              <a:effectLst/>
            </c:spPr>
            <c:extLst>
              <c:ext xmlns:c16="http://schemas.microsoft.com/office/drawing/2014/chart" uri="{C3380CC4-5D6E-409C-BE32-E72D297353CC}">
                <c16:uniqueId val="{00000011-FE8D-4291-9CCE-35880A8DD28D}"/>
              </c:ext>
            </c:extLst>
          </c:dPt>
          <c:dPt>
            <c:idx val="9"/>
            <c:invertIfNegative val="0"/>
            <c:bubble3D val="0"/>
            <c:spPr>
              <a:solidFill>
                <a:schemeClr val="accent1"/>
              </a:solidFill>
              <a:ln>
                <a:noFill/>
              </a:ln>
              <a:effectLst/>
            </c:spPr>
            <c:extLst>
              <c:ext xmlns:c16="http://schemas.microsoft.com/office/drawing/2014/chart" uri="{C3380CC4-5D6E-409C-BE32-E72D297353CC}">
                <c16:uniqueId val="{00000013-FE8D-4291-9CCE-35880A8DD28D}"/>
              </c:ext>
            </c:extLst>
          </c:dPt>
          <c:dPt>
            <c:idx val="10"/>
            <c:invertIfNegative val="0"/>
            <c:bubble3D val="0"/>
            <c:spPr>
              <a:solidFill>
                <a:schemeClr val="accent1"/>
              </a:solidFill>
              <a:ln>
                <a:noFill/>
              </a:ln>
              <a:effectLst/>
            </c:spPr>
            <c:extLst>
              <c:ext xmlns:c16="http://schemas.microsoft.com/office/drawing/2014/chart" uri="{C3380CC4-5D6E-409C-BE32-E72D297353CC}">
                <c16:uniqueId val="{00000015-FE8D-4291-9CCE-35880A8DD28D}"/>
              </c:ext>
            </c:extLst>
          </c:dPt>
          <c:dPt>
            <c:idx val="11"/>
            <c:invertIfNegative val="0"/>
            <c:bubble3D val="0"/>
            <c:spPr>
              <a:solidFill>
                <a:schemeClr val="accent1"/>
              </a:solidFill>
              <a:ln>
                <a:noFill/>
              </a:ln>
              <a:effectLst/>
            </c:spPr>
            <c:extLst>
              <c:ext xmlns:c16="http://schemas.microsoft.com/office/drawing/2014/chart" uri="{C3380CC4-5D6E-409C-BE32-E72D297353CC}">
                <c16:uniqueId val="{00000017-FE8D-4291-9CCE-35880A8DD28D}"/>
              </c:ext>
            </c:extLst>
          </c:dPt>
          <c:dLbls>
            <c:spPr>
              <a:noFill/>
              <a:ln>
                <a:noFill/>
              </a:ln>
              <a:effectLst/>
            </c:spPr>
            <c:txPr>
              <a:bodyPr rot="0" spcFirstLastPara="1" vertOverflow="ellipsis" vert="horz" wrap="square" anchor="ctr" anchorCtr="1"/>
              <a:lstStyle/>
              <a:p>
                <a:pPr>
                  <a:defRPr lang="en-GB"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Drinking/driving over the limit</c:v>
                </c:pt>
                <c:pt idx="1">
                  <c:v>Driving under influence of drugs</c:v>
                </c:pt>
                <c:pt idx="2">
                  <c:v>Using hand held mobile</c:v>
                </c:pt>
                <c:pt idx="3">
                  <c:v>Not wearing seatbelt </c:v>
                </c:pt>
                <c:pt idx="4">
                  <c:v>Not looking out for motorcyclists/bikes at junctions</c:v>
                </c:pt>
                <c:pt idx="5">
                  <c:v>Driving + 10 mph in cities/towns</c:v>
                </c:pt>
                <c:pt idx="6">
                  <c:v>Not adjusting speed to country roads</c:v>
                </c:pt>
                <c:pt idx="7">
                  <c:v>Being distracted by something/someone</c:v>
                </c:pt>
                <c:pt idx="8">
                  <c:v>Driving when tired</c:v>
                </c:pt>
                <c:pt idx="9">
                  <c:v>Speeding up through amber</c:v>
                </c:pt>
                <c:pt idx="10">
                  <c:v>Driving + 10 mph on motorways</c:v>
                </c:pt>
                <c:pt idx="11">
                  <c:v>Driving + 5 mph in cities/towns</c:v>
                </c:pt>
                <c:pt idx="12">
                  <c:v>Parking on pavements</c:v>
                </c:pt>
              </c:strCache>
            </c:strRef>
          </c:cat>
          <c:val>
            <c:numRef>
              <c:f>Sheet1!$B$2:$B$14</c:f>
              <c:numCache>
                <c:formatCode>0%</c:formatCode>
                <c:ptCount val="13"/>
                <c:pt idx="0">
                  <c:v>0.93</c:v>
                </c:pt>
                <c:pt idx="1">
                  <c:v>0.92</c:v>
                </c:pt>
                <c:pt idx="2">
                  <c:v>0.77</c:v>
                </c:pt>
                <c:pt idx="3">
                  <c:v>0.73</c:v>
                </c:pt>
                <c:pt idx="4">
                  <c:v>0.7</c:v>
                </c:pt>
                <c:pt idx="5">
                  <c:v>0.56999999999999995</c:v>
                </c:pt>
                <c:pt idx="6">
                  <c:v>0.56000000000000005</c:v>
                </c:pt>
                <c:pt idx="7">
                  <c:v>0.56000000000000005</c:v>
                </c:pt>
                <c:pt idx="8">
                  <c:v>0.55000000000000004</c:v>
                </c:pt>
                <c:pt idx="9">
                  <c:v>0.4</c:v>
                </c:pt>
                <c:pt idx="10">
                  <c:v>0.32</c:v>
                </c:pt>
                <c:pt idx="11">
                  <c:v>0.24</c:v>
                </c:pt>
                <c:pt idx="12">
                  <c:v>0.21</c:v>
                </c:pt>
              </c:numCache>
            </c:numRef>
          </c:val>
          <c:extLst>
            <c:ext xmlns:c16="http://schemas.microsoft.com/office/drawing/2014/chart" uri="{C3380CC4-5D6E-409C-BE32-E72D297353CC}">
              <c16:uniqueId val="{00000018-FE8D-4291-9CCE-35880A8DD28D}"/>
            </c:ext>
          </c:extLst>
        </c:ser>
        <c:dLbls>
          <c:dLblPos val="outEnd"/>
          <c:showLegendKey val="0"/>
          <c:showVal val="1"/>
          <c:showCatName val="0"/>
          <c:showSerName val="0"/>
          <c:showPercent val="0"/>
          <c:showBubbleSize val="0"/>
        </c:dLbls>
        <c:gapWidth val="182"/>
        <c:axId val="1922321184"/>
        <c:axId val="1922315200"/>
      </c:barChart>
      <c:catAx>
        <c:axId val="192232118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lang="en-GB" sz="1100" b="0" i="0" u="none" strike="noStrike" kern="1200" baseline="0">
                <a:solidFill>
                  <a:schemeClr val="tx1"/>
                </a:solidFill>
                <a:latin typeface="+mn-lt"/>
                <a:ea typeface="+mn-ea"/>
                <a:cs typeface="+mn-cs"/>
              </a:defRPr>
            </a:pPr>
            <a:endParaRPr lang="en-US"/>
          </a:p>
        </c:txPr>
        <c:crossAx val="1922315200"/>
        <c:crosses val="autoZero"/>
        <c:auto val="1"/>
        <c:lblAlgn val="ctr"/>
        <c:lblOffset val="100"/>
        <c:noMultiLvlLbl val="0"/>
      </c:catAx>
      <c:valAx>
        <c:axId val="1922315200"/>
        <c:scaling>
          <c:orientation val="minMax"/>
        </c:scaling>
        <c:delete val="1"/>
        <c:axPos val="t"/>
        <c:numFmt formatCode="0%" sourceLinked="1"/>
        <c:majorTickMark val="out"/>
        <c:minorTickMark val="none"/>
        <c:tickLblPos val="nextTo"/>
        <c:crossAx val="1922321184"/>
        <c:crosses val="autoZero"/>
        <c:crossBetween val="between"/>
      </c:valAx>
      <c:spPr>
        <a:noFill/>
        <a:ln>
          <a:noFill/>
        </a:ln>
        <a:effectLst/>
      </c:spPr>
    </c:plotArea>
    <c:plotVisOnly val="1"/>
    <c:dispBlanksAs val="gap"/>
    <c:showDLblsOverMax val="0"/>
  </c:chart>
  <c:spPr>
    <a:noFill/>
    <a:ln>
      <a:noFill/>
    </a:ln>
    <a:effectLst/>
  </c:spPr>
  <c:txPr>
    <a:bodyPr/>
    <a:lstStyle/>
    <a:p>
      <a:pPr algn="ctr">
        <a:defRPr lang="en-GB" sz="1400" b="0" i="0" u="none" strike="noStrike" kern="1200" baseline="0">
          <a:solidFill>
            <a:schemeClr val="tx1"/>
          </a:solidFill>
          <a:latin typeface="+mn-lt"/>
          <a:ea typeface="+mn-ea"/>
          <a:cs typeface="+mn-cs"/>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GB" dirty="0">
                <a:solidFill>
                  <a:schemeClr val="tx1"/>
                </a:solidFill>
              </a:rPr>
              <a:t>% saying agree strongly / agree slightly</a:t>
            </a:r>
          </a:p>
        </c:rich>
      </c:tx>
      <c:layout>
        <c:manualLayout>
          <c:xMode val="edge"/>
          <c:yMode val="edge"/>
          <c:x val="0.29855703118171545"/>
          <c:y val="3.0911217098748837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3.446918741526258E-2"/>
          <c:y val="0.15465455000060849"/>
          <c:w val="0.63065109620530579"/>
          <c:h val="0.72362030758541795"/>
        </c:manualLayout>
      </c:layout>
      <c:lineChart>
        <c:grouping val="standard"/>
        <c:varyColors val="0"/>
        <c:ser>
          <c:idx val="0"/>
          <c:order val="0"/>
          <c:tx>
            <c:strRef>
              <c:f>Sheet1!$B$1</c:f>
              <c:strCache>
                <c:ptCount val="1"/>
                <c:pt idx="0">
                  <c:v>There is more chance of getting stopped by the police for traffic offences when driving compared to a year ago</c:v>
                </c:pt>
              </c:strCache>
            </c:strRef>
          </c:tx>
          <c:spPr>
            <a:ln w="28575" cap="rnd">
              <a:solidFill>
                <a:schemeClr val="accent1"/>
              </a:solidFill>
              <a:round/>
            </a:ln>
            <a:effectLst/>
          </c:spPr>
          <c:marker>
            <c:symbol val="none"/>
          </c:marker>
          <c:dLbls>
            <c:dLbl>
              <c:idx val="0"/>
              <c:layout>
                <c:manualLayout>
                  <c:x val="-3.2456330901238194E-2"/>
                  <c:y val="-2.810110645340803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953-4C3D-88FB-9A00D4F280E9}"/>
                </c:ext>
              </c:extLst>
            </c:dLbl>
            <c:dLbl>
              <c:idx val="1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9E0-456A-828B-469B8F944ED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8"/>
                <c:pt idx="0">
                  <c:v>July '14</c:v>
                </c:pt>
                <c:pt idx="1">
                  <c:v>Feb '15</c:v>
                </c:pt>
                <c:pt idx="2">
                  <c:v>July '15</c:v>
                </c:pt>
                <c:pt idx="3">
                  <c:v>Feb '16</c:v>
                </c:pt>
                <c:pt idx="4">
                  <c:v>July '16</c:v>
                </c:pt>
                <c:pt idx="5">
                  <c:v>Mar '17</c:v>
                </c:pt>
                <c:pt idx="6">
                  <c:v>Aug '17</c:v>
                </c:pt>
                <c:pt idx="7">
                  <c:v>Feb '18</c:v>
                </c:pt>
                <c:pt idx="8">
                  <c:v>Aug '18</c:v>
                </c:pt>
                <c:pt idx="9">
                  <c:v>Nov '19</c:v>
                </c:pt>
                <c:pt idx="10">
                  <c:v>Aug '20</c:v>
                </c:pt>
                <c:pt idx="11">
                  <c:v>Feb '21</c:v>
                </c:pt>
                <c:pt idx="12">
                  <c:v>Aug '21</c:v>
                </c:pt>
                <c:pt idx="13">
                  <c:v>Feb '22</c:v>
                </c:pt>
                <c:pt idx="14">
                  <c:v>Aug '24</c:v>
                </c:pt>
                <c:pt idx="15">
                  <c:v>Feb '25</c:v>
                </c:pt>
                <c:pt idx="16">
                  <c:v>Sep '25</c:v>
                </c:pt>
                <c:pt idx="17">
                  <c:v>Feb '26</c:v>
                </c:pt>
              </c:strCache>
            </c:strRef>
          </c:cat>
          <c:val>
            <c:numRef>
              <c:f>Sheet1!$B$2:$B$20</c:f>
              <c:numCache>
                <c:formatCode>General</c:formatCode>
                <c:ptCount val="19"/>
                <c:pt idx="0">
                  <c:v>41</c:v>
                </c:pt>
                <c:pt idx="1">
                  <c:v>50</c:v>
                </c:pt>
                <c:pt idx="2">
                  <c:v>41</c:v>
                </c:pt>
                <c:pt idx="3">
                  <c:v>35</c:v>
                </c:pt>
                <c:pt idx="4">
                  <c:v>38</c:v>
                </c:pt>
                <c:pt idx="5">
                  <c:v>43</c:v>
                </c:pt>
                <c:pt idx="6">
                  <c:v>35</c:v>
                </c:pt>
                <c:pt idx="7">
                  <c:v>32</c:v>
                </c:pt>
                <c:pt idx="8">
                  <c:v>32</c:v>
                </c:pt>
                <c:pt idx="9" formatCode="0">
                  <c:v>43</c:v>
                </c:pt>
                <c:pt idx="10" formatCode="0">
                  <c:v>34</c:v>
                </c:pt>
                <c:pt idx="11" formatCode="0">
                  <c:v>36</c:v>
                </c:pt>
                <c:pt idx="12" formatCode="0">
                  <c:v>30</c:v>
                </c:pt>
                <c:pt idx="13" formatCode="0">
                  <c:v>29</c:v>
                </c:pt>
                <c:pt idx="14" formatCode="0">
                  <c:v>27</c:v>
                </c:pt>
                <c:pt idx="15" formatCode="0">
                  <c:v>31</c:v>
                </c:pt>
                <c:pt idx="16" formatCode="0">
                  <c:v>28</c:v>
                </c:pt>
                <c:pt idx="17" formatCode="0">
                  <c:v>32</c:v>
                </c:pt>
              </c:numCache>
            </c:numRef>
          </c:val>
          <c:smooth val="0"/>
          <c:extLst>
            <c:ext xmlns:c16="http://schemas.microsoft.com/office/drawing/2014/chart" uri="{C3380CC4-5D6E-409C-BE32-E72D297353CC}">
              <c16:uniqueId val="{00000002-B953-4C3D-88FB-9A00D4F280E9}"/>
            </c:ext>
          </c:extLst>
        </c:ser>
        <c:ser>
          <c:idx val="1"/>
          <c:order val="1"/>
          <c:tx>
            <c:strRef>
              <c:f>Sheet1!#REF!</c:f>
              <c:strCache>
                <c:ptCount val="1"/>
                <c:pt idx="0">
                  <c:v>#REF!</c:v>
                </c:pt>
              </c:strCache>
            </c:strRef>
          </c:tx>
          <c:spPr>
            <a:ln w="28575" cap="rnd">
              <a:solidFill>
                <a:schemeClr val="accent2"/>
              </a:solidFill>
              <a:round/>
            </a:ln>
            <a:effectLst/>
          </c:spPr>
          <c:marker>
            <c:symbol val="none"/>
          </c:marker>
          <c:cat>
            <c:strRef>
              <c:f>Sheet1!$A$2:$A$20</c:f>
              <c:strCache>
                <c:ptCount val="18"/>
                <c:pt idx="0">
                  <c:v>July '14</c:v>
                </c:pt>
                <c:pt idx="1">
                  <c:v>Feb '15</c:v>
                </c:pt>
                <c:pt idx="2">
                  <c:v>July '15</c:v>
                </c:pt>
                <c:pt idx="3">
                  <c:v>Feb '16</c:v>
                </c:pt>
                <c:pt idx="4">
                  <c:v>July '16</c:v>
                </c:pt>
                <c:pt idx="5">
                  <c:v>Mar '17</c:v>
                </c:pt>
                <c:pt idx="6">
                  <c:v>Aug '17</c:v>
                </c:pt>
                <c:pt idx="7">
                  <c:v>Feb '18</c:v>
                </c:pt>
                <c:pt idx="8">
                  <c:v>Aug '18</c:v>
                </c:pt>
                <c:pt idx="9">
                  <c:v>Nov '19</c:v>
                </c:pt>
                <c:pt idx="10">
                  <c:v>Aug '20</c:v>
                </c:pt>
                <c:pt idx="11">
                  <c:v>Feb '21</c:v>
                </c:pt>
                <c:pt idx="12">
                  <c:v>Aug '21</c:v>
                </c:pt>
                <c:pt idx="13">
                  <c:v>Feb '22</c:v>
                </c:pt>
                <c:pt idx="14">
                  <c:v>Aug '24</c:v>
                </c:pt>
                <c:pt idx="15">
                  <c:v>Feb '25</c:v>
                </c:pt>
                <c:pt idx="16">
                  <c:v>Sep '25</c:v>
                </c:pt>
                <c:pt idx="17">
                  <c:v>Feb '26</c:v>
                </c:pt>
              </c:strCache>
            </c:strRef>
          </c:cat>
          <c:val>
            <c:numRef>
              <c:f>Sheet1!#REF!</c:f>
              <c:numCache>
                <c:formatCode>General</c:formatCode>
                <c:ptCount val="1"/>
                <c:pt idx="0">
                  <c:v>1</c:v>
                </c:pt>
              </c:numCache>
            </c:numRef>
          </c:val>
          <c:smooth val="0"/>
          <c:extLst>
            <c:ext xmlns:c16="http://schemas.microsoft.com/office/drawing/2014/chart" uri="{C3380CC4-5D6E-409C-BE32-E72D297353CC}">
              <c16:uniqueId val="{00000005-B953-4C3D-88FB-9A00D4F280E9}"/>
            </c:ext>
          </c:extLst>
        </c:ser>
        <c:ser>
          <c:idx val="2"/>
          <c:order val="2"/>
          <c:tx>
            <c:strRef>
              <c:f>Sheet1!#REF!</c:f>
              <c:strCache>
                <c:ptCount val="1"/>
                <c:pt idx="0">
                  <c:v>#REF!</c:v>
                </c:pt>
              </c:strCache>
            </c:strRef>
          </c:tx>
          <c:spPr>
            <a:ln w="28575" cap="rnd">
              <a:solidFill>
                <a:schemeClr val="accent3"/>
              </a:solidFill>
              <a:round/>
            </a:ln>
            <a:effectLst/>
          </c:spPr>
          <c:marker>
            <c:symbol val="none"/>
          </c:marker>
          <c:cat>
            <c:strRef>
              <c:f>Sheet1!$A$2:$A$20</c:f>
              <c:strCache>
                <c:ptCount val="18"/>
                <c:pt idx="0">
                  <c:v>July '14</c:v>
                </c:pt>
                <c:pt idx="1">
                  <c:v>Feb '15</c:v>
                </c:pt>
                <c:pt idx="2">
                  <c:v>July '15</c:v>
                </c:pt>
                <c:pt idx="3">
                  <c:v>Feb '16</c:v>
                </c:pt>
                <c:pt idx="4">
                  <c:v>July '16</c:v>
                </c:pt>
                <c:pt idx="5">
                  <c:v>Mar '17</c:v>
                </c:pt>
                <c:pt idx="6">
                  <c:v>Aug '17</c:v>
                </c:pt>
                <c:pt idx="7">
                  <c:v>Feb '18</c:v>
                </c:pt>
                <c:pt idx="8">
                  <c:v>Aug '18</c:v>
                </c:pt>
                <c:pt idx="9">
                  <c:v>Nov '19</c:v>
                </c:pt>
                <c:pt idx="10">
                  <c:v>Aug '20</c:v>
                </c:pt>
                <c:pt idx="11">
                  <c:v>Feb '21</c:v>
                </c:pt>
                <c:pt idx="12">
                  <c:v>Aug '21</c:v>
                </c:pt>
                <c:pt idx="13">
                  <c:v>Feb '22</c:v>
                </c:pt>
                <c:pt idx="14">
                  <c:v>Aug '24</c:v>
                </c:pt>
                <c:pt idx="15">
                  <c:v>Feb '25</c:v>
                </c:pt>
                <c:pt idx="16">
                  <c:v>Sep '25</c:v>
                </c:pt>
                <c:pt idx="17">
                  <c:v>Feb '26</c:v>
                </c:pt>
              </c:strCache>
            </c:strRef>
          </c:cat>
          <c:val>
            <c:numRef>
              <c:f>Sheet1!#REF!</c:f>
              <c:numCache>
                <c:formatCode>General</c:formatCode>
                <c:ptCount val="1"/>
                <c:pt idx="0">
                  <c:v>1</c:v>
                </c:pt>
              </c:numCache>
            </c:numRef>
          </c:val>
          <c:smooth val="0"/>
          <c:extLst>
            <c:ext xmlns:c16="http://schemas.microsoft.com/office/drawing/2014/chart" uri="{C3380CC4-5D6E-409C-BE32-E72D297353CC}">
              <c16:uniqueId val="{00000009-B953-4C3D-88FB-9A00D4F280E9}"/>
            </c:ext>
          </c:extLst>
        </c:ser>
        <c:dLbls>
          <c:showLegendKey val="0"/>
          <c:showVal val="0"/>
          <c:showCatName val="0"/>
          <c:showSerName val="0"/>
          <c:showPercent val="0"/>
          <c:showBubbleSize val="0"/>
        </c:dLbls>
        <c:smooth val="0"/>
        <c:axId val="1932159776"/>
        <c:axId val="1932171744"/>
      </c:lineChart>
      <c:catAx>
        <c:axId val="1932159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932171744"/>
        <c:crosses val="autoZero"/>
        <c:auto val="1"/>
        <c:lblAlgn val="ctr"/>
        <c:lblOffset val="100"/>
        <c:noMultiLvlLbl val="0"/>
      </c:catAx>
      <c:valAx>
        <c:axId val="19321717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932159776"/>
        <c:crosses val="autoZero"/>
        <c:crossBetween val="between"/>
      </c:valAx>
      <c:spPr>
        <a:noFill/>
        <a:ln>
          <a:noFill/>
        </a:ln>
        <a:effectLst/>
      </c:spPr>
    </c:plotArea>
    <c:legend>
      <c:legendPos val="r"/>
      <c:legendEntry>
        <c:idx val="1"/>
        <c:delete val="1"/>
      </c:legendEntry>
      <c:legendEntry>
        <c:idx val="2"/>
        <c:delete val="1"/>
      </c:legendEntry>
      <c:layout>
        <c:manualLayout>
          <c:xMode val="edge"/>
          <c:yMode val="edge"/>
          <c:x val="0.6929147292081862"/>
          <c:y val="0.12185414198139351"/>
          <c:w val="0.30007371632038798"/>
          <c:h val="0.84161441962917605"/>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GB" dirty="0">
                <a:solidFill>
                  <a:schemeClr val="tx1"/>
                </a:solidFill>
              </a:rPr>
              <a:t>% saying agree strongly / agree slightly</a:t>
            </a:r>
          </a:p>
        </c:rich>
      </c:tx>
      <c:layout>
        <c:manualLayout>
          <c:xMode val="edge"/>
          <c:yMode val="edge"/>
          <c:x val="0.29855703118171545"/>
          <c:y val="3.0911217098748837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1.0854381847996145E-2"/>
          <c:y val="0.15465455000060849"/>
          <c:w val="0.63065109620530579"/>
          <c:h val="0.72362030758541795"/>
        </c:manualLayout>
      </c:layout>
      <c:lineChart>
        <c:grouping val="standard"/>
        <c:varyColors val="0"/>
        <c:ser>
          <c:idx val="0"/>
          <c:order val="0"/>
          <c:tx>
            <c:strRef>
              <c:f>Sheet1!#REF!</c:f>
              <c:strCache>
                <c:ptCount val="1"/>
                <c:pt idx="0">
                  <c:v>#REF!</c:v>
                </c:pt>
              </c:strCache>
            </c:strRef>
          </c:tx>
          <c:spPr>
            <a:ln w="28575" cap="rnd">
              <a:solidFill>
                <a:schemeClr val="accent1"/>
              </a:solidFill>
              <a:round/>
            </a:ln>
            <a:effectLst/>
          </c:spPr>
          <c:marker>
            <c:symbol val="none"/>
          </c:marker>
          <c:cat>
            <c:strRef>
              <c:f>Sheet1!$A$2:$A$19</c:f>
              <c:strCache>
                <c:ptCount val="18"/>
                <c:pt idx="0">
                  <c:v>July '14</c:v>
                </c:pt>
                <c:pt idx="1">
                  <c:v>Feb '15</c:v>
                </c:pt>
                <c:pt idx="2">
                  <c:v>July '15</c:v>
                </c:pt>
                <c:pt idx="3">
                  <c:v>Feb '16</c:v>
                </c:pt>
                <c:pt idx="4">
                  <c:v>July '16</c:v>
                </c:pt>
                <c:pt idx="5">
                  <c:v>Mar '17</c:v>
                </c:pt>
                <c:pt idx="6">
                  <c:v>Aug '17</c:v>
                </c:pt>
                <c:pt idx="7">
                  <c:v>Feb '18</c:v>
                </c:pt>
                <c:pt idx="8">
                  <c:v>Aug '18</c:v>
                </c:pt>
                <c:pt idx="9">
                  <c:v>Nov '19</c:v>
                </c:pt>
                <c:pt idx="10">
                  <c:v>Aug '20</c:v>
                </c:pt>
                <c:pt idx="11">
                  <c:v>Feb '21</c:v>
                </c:pt>
                <c:pt idx="12">
                  <c:v>Aug '21</c:v>
                </c:pt>
                <c:pt idx="13">
                  <c:v>Feb '22</c:v>
                </c:pt>
                <c:pt idx="14">
                  <c:v>Aug '24</c:v>
                </c:pt>
                <c:pt idx="15">
                  <c:v>Feb '25</c:v>
                </c:pt>
                <c:pt idx="16">
                  <c:v>Sep '25</c:v>
                </c:pt>
                <c:pt idx="17">
                  <c:v>Feb '26</c:v>
                </c:pt>
              </c:strCache>
            </c:strRef>
          </c:cat>
          <c:val>
            <c:numRef>
              <c:f>Sheet1!#REF!</c:f>
              <c:numCache>
                <c:formatCode>General</c:formatCode>
                <c:ptCount val="1"/>
                <c:pt idx="0">
                  <c:v>1</c:v>
                </c:pt>
              </c:numCache>
            </c:numRef>
          </c:val>
          <c:smooth val="0"/>
          <c:extLst>
            <c:ext xmlns:c16="http://schemas.microsoft.com/office/drawing/2014/chart" uri="{C3380CC4-5D6E-409C-BE32-E72D297353CC}">
              <c16:uniqueId val="{00000002-B953-4C3D-88FB-9A00D4F280E9}"/>
            </c:ext>
          </c:extLst>
        </c:ser>
        <c:ser>
          <c:idx val="1"/>
          <c:order val="1"/>
          <c:tx>
            <c:strRef>
              <c:f>Sheet1!$C$1</c:f>
              <c:strCache>
                <c:ptCount val="1"/>
                <c:pt idx="0">
                  <c:v>There’s not much risk of getting stopped by the police for things like not wearing a seatbelt, using a mobile for any reason or driving slightly over the alcohol limit</c:v>
                </c:pt>
              </c:strCache>
            </c:strRef>
          </c:tx>
          <c:spPr>
            <a:ln w="28575" cap="rnd">
              <a:solidFill>
                <a:schemeClr val="accent2"/>
              </a:solidFill>
              <a:round/>
            </a:ln>
            <a:effectLst/>
          </c:spPr>
          <c:marker>
            <c:symbol val="none"/>
          </c:marker>
          <c:dLbls>
            <c:dLbl>
              <c:idx val="0"/>
              <c:layout>
                <c:manualLayout>
                  <c:x val="-3.0217963252876942E-2"/>
                  <c:y val="-1.0303620004618744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953-4C3D-88FB-9A00D4F280E9}"/>
                </c:ext>
              </c:extLst>
            </c:dLbl>
            <c:dLbl>
              <c:idx val="1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C06-48EF-9FBD-E41024C9280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Sheet1!$A$2:$A$19</c:f>
              <c:strCache>
                <c:ptCount val="18"/>
                <c:pt idx="0">
                  <c:v>July '14</c:v>
                </c:pt>
                <c:pt idx="1">
                  <c:v>Feb '15</c:v>
                </c:pt>
                <c:pt idx="2">
                  <c:v>July '15</c:v>
                </c:pt>
                <c:pt idx="3">
                  <c:v>Feb '16</c:v>
                </c:pt>
                <c:pt idx="4">
                  <c:v>July '16</c:v>
                </c:pt>
                <c:pt idx="5">
                  <c:v>Mar '17</c:v>
                </c:pt>
                <c:pt idx="6">
                  <c:v>Aug '17</c:v>
                </c:pt>
                <c:pt idx="7">
                  <c:v>Feb '18</c:v>
                </c:pt>
                <c:pt idx="8">
                  <c:v>Aug '18</c:v>
                </c:pt>
                <c:pt idx="9">
                  <c:v>Nov '19</c:v>
                </c:pt>
                <c:pt idx="10">
                  <c:v>Aug '20</c:v>
                </c:pt>
                <c:pt idx="11">
                  <c:v>Feb '21</c:v>
                </c:pt>
                <c:pt idx="12">
                  <c:v>Aug '21</c:v>
                </c:pt>
                <c:pt idx="13">
                  <c:v>Feb '22</c:v>
                </c:pt>
                <c:pt idx="14">
                  <c:v>Aug '24</c:v>
                </c:pt>
                <c:pt idx="15">
                  <c:v>Feb '25</c:v>
                </c:pt>
                <c:pt idx="16">
                  <c:v>Sep '25</c:v>
                </c:pt>
                <c:pt idx="17">
                  <c:v>Feb '26</c:v>
                </c:pt>
              </c:strCache>
            </c:strRef>
          </c:cat>
          <c:val>
            <c:numRef>
              <c:f>Sheet1!$C$2:$C$19</c:f>
              <c:numCache>
                <c:formatCode>General</c:formatCode>
                <c:ptCount val="18"/>
                <c:pt idx="0">
                  <c:v>22</c:v>
                </c:pt>
                <c:pt idx="1">
                  <c:v>19</c:v>
                </c:pt>
                <c:pt idx="2">
                  <c:v>20</c:v>
                </c:pt>
                <c:pt idx="3">
                  <c:v>22</c:v>
                </c:pt>
                <c:pt idx="4">
                  <c:v>27</c:v>
                </c:pt>
                <c:pt idx="5">
                  <c:v>21</c:v>
                </c:pt>
                <c:pt idx="6">
                  <c:v>26</c:v>
                </c:pt>
                <c:pt idx="7">
                  <c:v>25</c:v>
                </c:pt>
                <c:pt idx="8">
                  <c:v>26</c:v>
                </c:pt>
                <c:pt idx="9" formatCode="0">
                  <c:v>24</c:v>
                </c:pt>
                <c:pt idx="10">
                  <c:v>22</c:v>
                </c:pt>
                <c:pt idx="11">
                  <c:v>14</c:v>
                </c:pt>
                <c:pt idx="12">
                  <c:v>24</c:v>
                </c:pt>
                <c:pt idx="13">
                  <c:v>24</c:v>
                </c:pt>
                <c:pt idx="14">
                  <c:v>20</c:v>
                </c:pt>
                <c:pt idx="15">
                  <c:v>24</c:v>
                </c:pt>
                <c:pt idx="16">
                  <c:v>20</c:v>
                </c:pt>
                <c:pt idx="17">
                  <c:v>20</c:v>
                </c:pt>
              </c:numCache>
            </c:numRef>
          </c:val>
          <c:smooth val="0"/>
          <c:extLst>
            <c:ext xmlns:c16="http://schemas.microsoft.com/office/drawing/2014/chart" uri="{C3380CC4-5D6E-409C-BE32-E72D297353CC}">
              <c16:uniqueId val="{00000005-B953-4C3D-88FB-9A00D4F280E9}"/>
            </c:ext>
          </c:extLst>
        </c:ser>
        <c:ser>
          <c:idx val="2"/>
          <c:order val="2"/>
          <c:tx>
            <c:strRef>
              <c:f>Sheet1!$B$1</c:f>
              <c:strCache>
                <c:ptCount val="1"/>
                <c:pt idx="0">
                  <c:v>The penalties for getting caught for driving offences like speeding, not wearing a seatbelt and using a mobile phone for any reason aren’t enough to stop me doing it</c:v>
                </c:pt>
              </c:strCache>
            </c:strRef>
          </c:tx>
          <c:spPr>
            <a:ln w="28575" cap="rnd">
              <a:solidFill>
                <a:schemeClr val="accent3"/>
              </a:solidFill>
              <a:round/>
            </a:ln>
            <a:effectLst/>
          </c:spPr>
          <c:marker>
            <c:symbol val="none"/>
          </c:marker>
          <c:dLbls>
            <c:dLbl>
              <c:idx val="1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C06-48EF-9FBD-E41024C9280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Sheet1!$A$2:$A$19</c:f>
              <c:strCache>
                <c:ptCount val="18"/>
                <c:pt idx="0">
                  <c:v>July '14</c:v>
                </c:pt>
                <c:pt idx="1">
                  <c:v>Feb '15</c:v>
                </c:pt>
                <c:pt idx="2">
                  <c:v>July '15</c:v>
                </c:pt>
                <c:pt idx="3">
                  <c:v>Feb '16</c:v>
                </c:pt>
                <c:pt idx="4">
                  <c:v>July '16</c:v>
                </c:pt>
                <c:pt idx="5">
                  <c:v>Mar '17</c:v>
                </c:pt>
                <c:pt idx="6">
                  <c:v>Aug '17</c:v>
                </c:pt>
                <c:pt idx="7">
                  <c:v>Feb '18</c:v>
                </c:pt>
                <c:pt idx="8">
                  <c:v>Aug '18</c:v>
                </c:pt>
                <c:pt idx="9">
                  <c:v>Nov '19</c:v>
                </c:pt>
                <c:pt idx="10">
                  <c:v>Aug '20</c:v>
                </c:pt>
                <c:pt idx="11">
                  <c:v>Feb '21</c:v>
                </c:pt>
                <c:pt idx="12">
                  <c:v>Aug '21</c:v>
                </c:pt>
                <c:pt idx="13">
                  <c:v>Feb '22</c:v>
                </c:pt>
                <c:pt idx="14">
                  <c:v>Aug '24</c:v>
                </c:pt>
                <c:pt idx="15">
                  <c:v>Feb '25</c:v>
                </c:pt>
                <c:pt idx="16">
                  <c:v>Sep '25</c:v>
                </c:pt>
                <c:pt idx="17">
                  <c:v>Feb '26</c:v>
                </c:pt>
              </c:strCache>
            </c:strRef>
          </c:cat>
          <c:val>
            <c:numRef>
              <c:f>Sheet1!$B$2:$B$19</c:f>
              <c:numCache>
                <c:formatCode>General</c:formatCode>
                <c:ptCount val="18"/>
                <c:pt idx="0">
                  <c:v>25</c:v>
                </c:pt>
                <c:pt idx="1">
                  <c:v>22</c:v>
                </c:pt>
                <c:pt idx="2">
                  <c:v>24</c:v>
                </c:pt>
                <c:pt idx="3">
                  <c:v>24</c:v>
                </c:pt>
                <c:pt idx="4">
                  <c:v>24</c:v>
                </c:pt>
                <c:pt idx="5">
                  <c:v>25</c:v>
                </c:pt>
                <c:pt idx="6">
                  <c:v>28</c:v>
                </c:pt>
                <c:pt idx="7">
                  <c:v>27</c:v>
                </c:pt>
                <c:pt idx="8">
                  <c:v>24</c:v>
                </c:pt>
                <c:pt idx="9" formatCode="0">
                  <c:v>21</c:v>
                </c:pt>
                <c:pt idx="10" formatCode="0">
                  <c:v>14</c:v>
                </c:pt>
                <c:pt idx="11" formatCode="0">
                  <c:v>11</c:v>
                </c:pt>
                <c:pt idx="12" formatCode="0">
                  <c:v>19</c:v>
                </c:pt>
                <c:pt idx="13" formatCode="0">
                  <c:v>16</c:v>
                </c:pt>
                <c:pt idx="14" formatCode="0">
                  <c:v>16</c:v>
                </c:pt>
                <c:pt idx="15" formatCode="0">
                  <c:v>20</c:v>
                </c:pt>
                <c:pt idx="16" formatCode="0">
                  <c:v>16</c:v>
                </c:pt>
                <c:pt idx="17" formatCode="0">
                  <c:v>15</c:v>
                </c:pt>
              </c:numCache>
            </c:numRef>
          </c:val>
          <c:smooth val="0"/>
          <c:extLst>
            <c:ext xmlns:c16="http://schemas.microsoft.com/office/drawing/2014/chart" uri="{C3380CC4-5D6E-409C-BE32-E72D297353CC}">
              <c16:uniqueId val="{00000009-B953-4C3D-88FB-9A00D4F280E9}"/>
            </c:ext>
          </c:extLst>
        </c:ser>
        <c:dLbls>
          <c:showLegendKey val="0"/>
          <c:showVal val="0"/>
          <c:showCatName val="0"/>
          <c:showSerName val="0"/>
          <c:showPercent val="0"/>
          <c:showBubbleSize val="0"/>
        </c:dLbls>
        <c:smooth val="0"/>
        <c:axId val="1932159776"/>
        <c:axId val="1932171744"/>
      </c:lineChart>
      <c:catAx>
        <c:axId val="1932159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932171744"/>
        <c:crosses val="autoZero"/>
        <c:auto val="1"/>
        <c:lblAlgn val="ctr"/>
        <c:lblOffset val="100"/>
        <c:noMultiLvlLbl val="0"/>
      </c:catAx>
      <c:valAx>
        <c:axId val="19321717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932159776"/>
        <c:crosses val="autoZero"/>
        <c:crossBetween val="between"/>
      </c:valAx>
      <c:spPr>
        <a:noFill/>
        <a:ln>
          <a:noFill/>
        </a:ln>
        <a:effectLst/>
      </c:spPr>
    </c:plotArea>
    <c:legend>
      <c:legendPos val="r"/>
      <c:legendEntry>
        <c:idx val="0"/>
        <c:delete val="1"/>
      </c:legendEntry>
      <c:layout>
        <c:manualLayout>
          <c:xMode val="edge"/>
          <c:yMode val="edge"/>
          <c:x val="0.6929147292081862"/>
          <c:y val="0.27079000618445603"/>
          <c:w val="0.30007371632038798"/>
          <c:h val="0.5240719167056652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GB" dirty="0">
                <a:solidFill>
                  <a:schemeClr val="tx1"/>
                </a:solidFill>
              </a:rPr>
              <a:t>% claiming seatbelt behaviours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2.9635335089647618E-2"/>
          <c:y val="0.14714989614028307"/>
          <c:w val="0.70144006771800749"/>
          <c:h val="0.76193227380319795"/>
        </c:manualLayout>
      </c:layout>
      <c:lineChart>
        <c:grouping val="standard"/>
        <c:varyColors val="0"/>
        <c:ser>
          <c:idx val="0"/>
          <c:order val="0"/>
          <c:tx>
            <c:strRef>
              <c:f>Sheet1!$B$1</c:f>
              <c:strCache>
                <c:ptCount val="1"/>
                <c:pt idx="0">
                  <c:v>Not used seatbelt front or back</c:v>
                </c:pt>
              </c:strCache>
            </c:strRef>
          </c:tx>
          <c:spPr>
            <a:ln w="28575" cap="rnd">
              <a:solidFill>
                <a:schemeClr val="accent1"/>
              </a:solidFill>
              <a:round/>
            </a:ln>
            <a:effectLst/>
          </c:spPr>
          <c:marker>
            <c:symbol val="none"/>
          </c:marker>
          <c:dLbls>
            <c:dLbl>
              <c:idx val="0"/>
              <c:layout>
                <c:manualLayout>
                  <c:x val="-2.8670614004608498E-2"/>
                  <c:y val="-1.84049079754601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54F-4D3C-9760-5EFFB99FE578}"/>
                </c:ext>
              </c:extLst>
            </c:dLbl>
            <c:dLbl>
              <c:idx val="17"/>
              <c:layout>
                <c:manualLayout>
                  <c:x val="-3.7396453049489348E-3"/>
                  <c:y val="-1.53374233128835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6AC-4E93-8261-2EB55778566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Sheet1!$A$2:$A$22</c:f>
              <c:strCache>
                <c:ptCount val="18"/>
                <c:pt idx="0">
                  <c:v>July '14 </c:v>
                </c:pt>
                <c:pt idx="1">
                  <c:v>Feb '15 </c:v>
                </c:pt>
                <c:pt idx="2">
                  <c:v>July '15 </c:v>
                </c:pt>
                <c:pt idx="3">
                  <c:v>Feb '16 </c:v>
                </c:pt>
                <c:pt idx="4">
                  <c:v>Jul 
'16 </c:v>
                </c:pt>
                <c:pt idx="5">
                  <c:v>Mar '17</c:v>
                </c:pt>
                <c:pt idx="6">
                  <c:v>Aug '17</c:v>
                </c:pt>
                <c:pt idx="7">
                  <c:v>Feb '18</c:v>
                </c:pt>
                <c:pt idx="8">
                  <c:v>Aug '18</c:v>
                </c:pt>
                <c:pt idx="9">
                  <c:v>Nov '19</c:v>
                </c:pt>
                <c:pt idx="10">
                  <c:v>Aug '20</c:v>
                </c:pt>
                <c:pt idx="11">
                  <c:v>Feb '21</c:v>
                </c:pt>
                <c:pt idx="12">
                  <c:v>Aug '21</c:v>
                </c:pt>
                <c:pt idx="13">
                  <c:v>Feb '22</c:v>
                </c:pt>
                <c:pt idx="14">
                  <c:v>Aug '24</c:v>
                </c:pt>
                <c:pt idx="15">
                  <c:v>Feb '25</c:v>
                </c:pt>
                <c:pt idx="16">
                  <c:v>Sep '25</c:v>
                </c:pt>
                <c:pt idx="17">
                  <c:v>Feb '26</c:v>
                </c:pt>
              </c:strCache>
            </c:strRef>
          </c:cat>
          <c:val>
            <c:numRef>
              <c:f>Sheet1!$B$2:$B$22</c:f>
              <c:numCache>
                <c:formatCode>General</c:formatCode>
                <c:ptCount val="18"/>
                <c:pt idx="0">
                  <c:v>13</c:v>
                </c:pt>
                <c:pt idx="1">
                  <c:v>15</c:v>
                </c:pt>
                <c:pt idx="2">
                  <c:v>16</c:v>
                </c:pt>
                <c:pt idx="3">
                  <c:v>12</c:v>
                </c:pt>
                <c:pt idx="4">
                  <c:v>15</c:v>
                </c:pt>
                <c:pt idx="5">
                  <c:v>10</c:v>
                </c:pt>
                <c:pt idx="6">
                  <c:v>12</c:v>
                </c:pt>
                <c:pt idx="7">
                  <c:v>12</c:v>
                </c:pt>
                <c:pt idx="8">
                  <c:v>10</c:v>
                </c:pt>
                <c:pt idx="9" formatCode="0">
                  <c:v>15</c:v>
                </c:pt>
                <c:pt idx="10">
                  <c:v>5</c:v>
                </c:pt>
                <c:pt idx="11">
                  <c:v>11</c:v>
                </c:pt>
                <c:pt idx="12">
                  <c:v>5</c:v>
                </c:pt>
                <c:pt idx="13">
                  <c:v>9</c:v>
                </c:pt>
                <c:pt idx="14">
                  <c:v>11</c:v>
                </c:pt>
                <c:pt idx="15">
                  <c:v>10</c:v>
                </c:pt>
                <c:pt idx="16">
                  <c:v>8</c:v>
                </c:pt>
                <c:pt idx="17">
                  <c:v>12</c:v>
                </c:pt>
              </c:numCache>
            </c:numRef>
          </c:val>
          <c:smooth val="0"/>
          <c:extLst>
            <c:ext xmlns:c16="http://schemas.microsoft.com/office/drawing/2014/chart" uri="{C3380CC4-5D6E-409C-BE32-E72D297353CC}">
              <c16:uniqueId val="{0000000A-B029-4959-9563-B698BB82D065}"/>
            </c:ext>
          </c:extLst>
        </c:ser>
        <c:ser>
          <c:idx val="1"/>
          <c:order val="1"/>
          <c:tx>
            <c:strRef>
              <c:f>Sheet1!$C$1</c:f>
              <c:strCache>
                <c:ptCount val="1"/>
                <c:pt idx="0">
                  <c:v>Not used a seatbelt in the back of a car</c:v>
                </c:pt>
              </c:strCache>
            </c:strRef>
          </c:tx>
          <c:spPr>
            <a:ln w="28575" cap="rnd">
              <a:solidFill>
                <a:schemeClr val="accent2"/>
              </a:solidFill>
              <a:round/>
            </a:ln>
            <a:effectLst/>
          </c:spPr>
          <c:marker>
            <c:symbol val="none"/>
          </c:marker>
          <c:dLbls>
            <c:dLbl>
              <c:idx val="0"/>
              <c:layout>
                <c:manualLayout>
                  <c:x val="-2.8670614004608498E-2"/>
                  <c:y val="3.067484662576687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54F-4D3C-9760-5EFFB99FE578}"/>
                </c:ext>
              </c:extLst>
            </c:dLbl>
            <c:dLbl>
              <c:idx val="17"/>
              <c:layout>
                <c:manualLayout>
                  <c:x val="-2.4930477932561005E-3"/>
                  <c:y val="-6.1349693251534871E-3"/>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1.1300010639830734E-2"/>
                      <c:h val="4.4815950920245401E-2"/>
                    </c:manualLayout>
                  </c15:layout>
                </c:ext>
                <c:ext xmlns:c16="http://schemas.microsoft.com/office/drawing/2014/chart" uri="{C3380CC4-5D6E-409C-BE32-E72D297353CC}">
                  <c16:uniqueId val="{00000000-6978-479F-8300-483961AC4A5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Sheet1!$A$2:$A$22</c:f>
              <c:strCache>
                <c:ptCount val="18"/>
                <c:pt idx="0">
                  <c:v>July '14 </c:v>
                </c:pt>
                <c:pt idx="1">
                  <c:v>Feb '15 </c:v>
                </c:pt>
                <c:pt idx="2">
                  <c:v>July '15 </c:v>
                </c:pt>
                <c:pt idx="3">
                  <c:v>Feb '16 </c:v>
                </c:pt>
                <c:pt idx="4">
                  <c:v>Jul 
'16 </c:v>
                </c:pt>
                <c:pt idx="5">
                  <c:v>Mar '17</c:v>
                </c:pt>
                <c:pt idx="6">
                  <c:v>Aug '17</c:v>
                </c:pt>
                <c:pt idx="7">
                  <c:v>Feb '18</c:v>
                </c:pt>
                <c:pt idx="8">
                  <c:v>Aug '18</c:v>
                </c:pt>
                <c:pt idx="9">
                  <c:v>Nov '19</c:v>
                </c:pt>
                <c:pt idx="10">
                  <c:v>Aug '20</c:v>
                </c:pt>
                <c:pt idx="11">
                  <c:v>Feb '21</c:v>
                </c:pt>
                <c:pt idx="12">
                  <c:v>Aug '21</c:v>
                </c:pt>
                <c:pt idx="13">
                  <c:v>Feb '22</c:v>
                </c:pt>
                <c:pt idx="14">
                  <c:v>Aug '24</c:v>
                </c:pt>
                <c:pt idx="15">
                  <c:v>Feb '25</c:v>
                </c:pt>
                <c:pt idx="16">
                  <c:v>Sep '25</c:v>
                </c:pt>
                <c:pt idx="17">
                  <c:v>Feb '26</c:v>
                </c:pt>
              </c:strCache>
            </c:strRef>
          </c:cat>
          <c:val>
            <c:numRef>
              <c:f>Sheet1!$C$2:$C$22</c:f>
              <c:numCache>
                <c:formatCode>General</c:formatCode>
                <c:ptCount val="18"/>
                <c:pt idx="0">
                  <c:v>11</c:v>
                </c:pt>
                <c:pt idx="1">
                  <c:v>13</c:v>
                </c:pt>
                <c:pt idx="2">
                  <c:v>13</c:v>
                </c:pt>
                <c:pt idx="3">
                  <c:v>10</c:v>
                </c:pt>
                <c:pt idx="4">
                  <c:v>11</c:v>
                </c:pt>
                <c:pt idx="5">
                  <c:v>8</c:v>
                </c:pt>
                <c:pt idx="6">
                  <c:v>9</c:v>
                </c:pt>
                <c:pt idx="7">
                  <c:v>10</c:v>
                </c:pt>
                <c:pt idx="8">
                  <c:v>7</c:v>
                </c:pt>
                <c:pt idx="9">
                  <c:v>12</c:v>
                </c:pt>
                <c:pt idx="10">
                  <c:v>3</c:v>
                </c:pt>
                <c:pt idx="11">
                  <c:v>9</c:v>
                </c:pt>
                <c:pt idx="12">
                  <c:v>4</c:v>
                </c:pt>
                <c:pt idx="13">
                  <c:v>7</c:v>
                </c:pt>
                <c:pt idx="14">
                  <c:v>8</c:v>
                </c:pt>
                <c:pt idx="15">
                  <c:v>8</c:v>
                </c:pt>
                <c:pt idx="16">
                  <c:v>6</c:v>
                </c:pt>
                <c:pt idx="17">
                  <c:v>9</c:v>
                </c:pt>
              </c:numCache>
            </c:numRef>
          </c:val>
          <c:smooth val="0"/>
          <c:extLst>
            <c:ext xmlns:c16="http://schemas.microsoft.com/office/drawing/2014/chart" uri="{C3380CC4-5D6E-409C-BE32-E72D297353CC}">
              <c16:uniqueId val="{00000016-B029-4959-9563-B698BB82D065}"/>
            </c:ext>
          </c:extLst>
        </c:ser>
        <c:ser>
          <c:idx val="2"/>
          <c:order val="2"/>
          <c:tx>
            <c:strRef>
              <c:f>Sheet1!$D$1</c:f>
              <c:strCache>
                <c:ptCount val="1"/>
                <c:pt idx="0">
                  <c:v>Not used a seatbelt in the front of a car</c:v>
                </c:pt>
              </c:strCache>
            </c:strRef>
          </c:tx>
          <c:spPr>
            <a:ln w="28575" cap="rnd">
              <a:solidFill>
                <a:schemeClr val="accent3"/>
              </a:solidFill>
              <a:round/>
            </a:ln>
            <a:effectLst/>
          </c:spPr>
          <c:marker>
            <c:symbol val="none"/>
          </c:marker>
          <c:dLbls>
            <c:dLbl>
              <c:idx val="0"/>
              <c:layout>
                <c:manualLayout>
                  <c:x val="-2.4930968699659571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54F-4D3C-9760-5EFFB99FE578}"/>
                </c:ext>
              </c:extLst>
            </c:dLbl>
            <c:dLbl>
              <c:idx val="1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978-479F-8300-483961AC4A5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Sheet1!$A$2:$A$22</c:f>
              <c:strCache>
                <c:ptCount val="18"/>
                <c:pt idx="0">
                  <c:v>July '14 </c:v>
                </c:pt>
                <c:pt idx="1">
                  <c:v>Feb '15 </c:v>
                </c:pt>
                <c:pt idx="2">
                  <c:v>July '15 </c:v>
                </c:pt>
                <c:pt idx="3">
                  <c:v>Feb '16 </c:v>
                </c:pt>
                <c:pt idx="4">
                  <c:v>Jul 
'16 </c:v>
                </c:pt>
                <c:pt idx="5">
                  <c:v>Mar '17</c:v>
                </c:pt>
                <c:pt idx="6">
                  <c:v>Aug '17</c:v>
                </c:pt>
                <c:pt idx="7">
                  <c:v>Feb '18</c:v>
                </c:pt>
                <c:pt idx="8">
                  <c:v>Aug '18</c:v>
                </c:pt>
                <c:pt idx="9">
                  <c:v>Nov '19</c:v>
                </c:pt>
                <c:pt idx="10">
                  <c:v>Aug '20</c:v>
                </c:pt>
                <c:pt idx="11">
                  <c:v>Feb '21</c:v>
                </c:pt>
                <c:pt idx="12">
                  <c:v>Aug '21</c:v>
                </c:pt>
                <c:pt idx="13">
                  <c:v>Feb '22</c:v>
                </c:pt>
                <c:pt idx="14">
                  <c:v>Aug '24</c:v>
                </c:pt>
                <c:pt idx="15">
                  <c:v>Feb '25</c:v>
                </c:pt>
                <c:pt idx="16">
                  <c:v>Sep '25</c:v>
                </c:pt>
                <c:pt idx="17">
                  <c:v>Feb '26</c:v>
                </c:pt>
              </c:strCache>
            </c:strRef>
          </c:cat>
          <c:val>
            <c:numRef>
              <c:f>Sheet1!$D$2:$D$22</c:f>
              <c:numCache>
                <c:formatCode>General</c:formatCode>
                <c:ptCount val="18"/>
                <c:pt idx="0">
                  <c:v>4</c:v>
                </c:pt>
                <c:pt idx="1">
                  <c:v>3</c:v>
                </c:pt>
                <c:pt idx="2">
                  <c:v>6</c:v>
                </c:pt>
                <c:pt idx="3">
                  <c:v>4</c:v>
                </c:pt>
                <c:pt idx="4">
                  <c:v>6</c:v>
                </c:pt>
                <c:pt idx="5">
                  <c:v>3</c:v>
                </c:pt>
                <c:pt idx="6">
                  <c:v>4</c:v>
                </c:pt>
                <c:pt idx="7">
                  <c:v>4</c:v>
                </c:pt>
                <c:pt idx="8">
                  <c:v>4</c:v>
                </c:pt>
                <c:pt idx="9">
                  <c:v>5</c:v>
                </c:pt>
                <c:pt idx="10">
                  <c:v>2</c:v>
                </c:pt>
                <c:pt idx="11">
                  <c:v>3</c:v>
                </c:pt>
                <c:pt idx="12">
                  <c:v>2</c:v>
                </c:pt>
                <c:pt idx="13">
                  <c:v>3</c:v>
                </c:pt>
                <c:pt idx="14">
                  <c:v>4</c:v>
                </c:pt>
                <c:pt idx="15">
                  <c:v>3</c:v>
                </c:pt>
                <c:pt idx="16">
                  <c:v>3</c:v>
                </c:pt>
                <c:pt idx="17">
                  <c:v>5</c:v>
                </c:pt>
              </c:numCache>
            </c:numRef>
          </c:val>
          <c:smooth val="0"/>
          <c:extLst>
            <c:ext xmlns:c16="http://schemas.microsoft.com/office/drawing/2014/chart" uri="{C3380CC4-5D6E-409C-BE32-E72D297353CC}">
              <c16:uniqueId val="{00000022-B029-4959-9563-B698BB82D065}"/>
            </c:ext>
          </c:extLst>
        </c:ser>
        <c:dLbls>
          <c:showLegendKey val="0"/>
          <c:showVal val="0"/>
          <c:showCatName val="0"/>
          <c:showSerName val="0"/>
          <c:showPercent val="0"/>
          <c:showBubbleSize val="0"/>
        </c:dLbls>
        <c:smooth val="0"/>
        <c:axId val="1932169024"/>
        <c:axId val="1932158688"/>
      </c:lineChart>
      <c:catAx>
        <c:axId val="193216902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932158688"/>
        <c:crosses val="autoZero"/>
        <c:auto val="1"/>
        <c:lblAlgn val="ctr"/>
        <c:lblOffset val="100"/>
        <c:noMultiLvlLbl val="0"/>
      </c:catAx>
      <c:valAx>
        <c:axId val="19321586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932169024"/>
        <c:crosses val="autoZero"/>
        <c:crossBetween val="between"/>
        <c:majorUnit val="10"/>
      </c:valAx>
      <c:spPr>
        <a:noFill/>
        <a:ln>
          <a:noFill/>
        </a:ln>
        <a:effectLst/>
      </c:spPr>
    </c:plotArea>
    <c:legend>
      <c:legendPos val="r"/>
      <c:layout>
        <c:manualLayout>
          <c:xMode val="edge"/>
          <c:yMode val="edge"/>
          <c:x val="0.78266159521075274"/>
          <c:y val="0.23671489300033816"/>
          <c:w val="0.21044482412413074"/>
          <c:h val="0.52267426694362595"/>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2"/>
          </a:solidFill>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dirty="0">
                <a:solidFill>
                  <a:schemeClr val="tx1"/>
                </a:solidFill>
              </a:rPr>
              <a:t>% saying agree strongly/agree slightly</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3.8832118875003825E-2"/>
          <c:y val="0.14441082670513564"/>
          <c:w val="0.63094736434527898"/>
          <c:h val="0.72325599123392803"/>
        </c:manualLayout>
      </c:layout>
      <c:lineChart>
        <c:grouping val="standard"/>
        <c:varyColors val="0"/>
        <c:ser>
          <c:idx val="0"/>
          <c:order val="0"/>
          <c:tx>
            <c:strRef>
              <c:f>Sheet1!$B$1</c:f>
              <c:strCache>
                <c:ptCount val="1"/>
                <c:pt idx="0">
                  <c:v>It’s not important to wear a seatbelt if you are travelling in the back of a car</c:v>
                </c:pt>
              </c:strCache>
            </c:strRef>
          </c:tx>
          <c:spPr>
            <a:ln w="28575" cap="rnd">
              <a:solidFill>
                <a:schemeClr val="accent1"/>
              </a:solidFill>
              <a:round/>
            </a:ln>
            <a:effectLst/>
          </c:spPr>
          <c:marker>
            <c:symbol val="none"/>
          </c:marker>
          <c:dLbls>
            <c:dLbl>
              <c:idx val="0"/>
              <c:layout>
                <c:manualLayout>
                  <c:x val="-2.8223513406566921E-2"/>
                  <c:y val="-3.6940630190702333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8AB-4615-9AB5-E2F147AB94D9}"/>
                </c:ext>
              </c:extLst>
            </c:dLbl>
            <c:dLbl>
              <c:idx val="16"/>
              <c:delete val="1"/>
              <c:extLst>
                <c:ext xmlns:c15="http://schemas.microsoft.com/office/drawing/2012/chart" uri="{CE6537A1-D6FC-4f65-9D91-7224C49458BB}"/>
                <c:ext xmlns:c16="http://schemas.microsoft.com/office/drawing/2014/chart" uri="{C3380CC4-5D6E-409C-BE32-E72D297353CC}">
                  <c16:uniqueId val="{00000002-E753-4599-8AE8-0373E7DDA6D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Sheet1!$A$2:$A$22</c:f>
              <c:strCache>
                <c:ptCount val="18"/>
                <c:pt idx="0">
                  <c:v>July '14 </c:v>
                </c:pt>
                <c:pt idx="1">
                  <c:v>Feb '15 </c:v>
                </c:pt>
                <c:pt idx="2">
                  <c:v>July '15 </c:v>
                </c:pt>
                <c:pt idx="3">
                  <c:v>Feb '16 </c:v>
                </c:pt>
                <c:pt idx="4">
                  <c:v>Jul 
'16 </c:v>
                </c:pt>
                <c:pt idx="5">
                  <c:v>Mar '17</c:v>
                </c:pt>
                <c:pt idx="6">
                  <c:v>Aug '17</c:v>
                </c:pt>
                <c:pt idx="7">
                  <c:v>Feb '18</c:v>
                </c:pt>
                <c:pt idx="8">
                  <c:v>Aug '18</c:v>
                </c:pt>
                <c:pt idx="9">
                  <c:v>Nov '19</c:v>
                </c:pt>
                <c:pt idx="10">
                  <c:v>Aug '20</c:v>
                </c:pt>
                <c:pt idx="11">
                  <c:v>Feb '21</c:v>
                </c:pt>
                <c:pt idx="12">
                  <c:v>Aug '21</c:v>
                </c:pt>
                <c:pt idx="13">
                  <c:v>Feb '22</c:v>
                </c:pt>
                <c:pt idx="14">
                  <c:v>Aug '24</c:v>
                </c:pt>
                <c:pt idx="15">
                  <c:v>Feb '25</c:v>
                </c:pt>
                <c:pt idx="16">
                  <c:v>Sep '25</c:v>
                </c:pt>
                <c:pt idx="17">
                  <c:v>Feb '26</c:v>
                </c:pt>
              </c:strCache>
            </c:strRef>
          </c:cat>
          <c:val>
            <c:numRef>
              <c:f>Sheet1!$B$2:$B$22</c:f>
              <c:numCache>
                <c:formatCode>General</c:formatCode>
                <c:ptCount val="18"/>
                <c:pt idx="0">
                  <c:v>27</c:v>
                </c:pt>
                <c:pt idx="1">
                  <c:v>23</c:v>
                </c:pt>
                <c:pt idx="2">
                  <c:v>25</c:v>
                </c:pt>
                <c:pt idx="3">
                  <c:v>22</c:v>
                </c:pt>
                <c:pt idx="4">
                  <c:v>19</c:v>
                </c:pt>
                <c:pt idx="5">
                  <c:v>22</c:v>
                </c:pt>
                <c:pt idx="6">
                  <c:v>15</c:v>
                </c:pt>
                <c:pt idx="7">
                  <c:v>21</c:v>
                </c:pt>
                <c:pt idx="8">
                  <c:v>21</c:v>
                </c:pt>
                <c:pt idx="9">
                  <c:v>21</c:v>
                </c:pt>
                <c:pt idx="10">
                  <c:v>21</c:v>
                </c:pt>
                <c:pt idx="11">
                  <c:v>17</c:v>
                </c:pt>
                <c:pt idx="12">
                  <c:v>17</c:v>
                </c:pt>
                <c:pt idx="13">
                  <c:v>19</c:v>
                </c:pt>
                <c:pt idx="14">
                  <c:v>18</c:v>
                </c:pt>
                <c:pt idx="15">
                  <c:v>19</c:v>
                </c:pt>
                <c:pt idx="16">
                  <c:v>17</c:v>
                </c:pt>
                <c:pt idx="17">
                  <c:v>15</c:v>
                </c:pt>
              </c:numCache>
            </c:numRef>
          </c:val>
          <c:smooth val="0"/>
          <c:extLst>
            <c:ext xmlns:c16="http://schemas.microsoft.com/office/drawing/2014/chart" uri="{C3380CC4-5D6E-409C-BE32-E72D297353CC}">
              <c16:uniqueId val="{00000003-4970-4871-842F-BCEF64D045E3}"/>
            </c:ext>
          </c:extLst>
        </c:ser>
        <c:ser>
          <c:idx val="1"/>
          <c:order val="1"/>
          <c:tx>
            <c:strRef>
              <c:f>Sheet1!$C$1</c:f>
              <c:strCache>
                <c:ptCount val="1"/>
                <c:pt idx="0">
                  <c:v>The penalties for getting caught for not wearing a seatbelt are not enough to stop me doing it</c:v>
                </c:pt>
              </c:strCache>
            </c:strRef>
          </c:tx>
          <c:spPr>
            <a:ln w="28575" cap="rnd">
              <a:solidFill>
                <a:schemeClr val="accent2"/>
              </a:solidFill>
              <a:round/>
            </a:ln>
            <a:effectLst/>
          </c:spPr>
          <c:marker>
            <c:symbol val="none"/>
          </c:marker>
          <c:dLbls>
            <c:dLbl>
              <c:idx val="9"/>
              <c:layout>
                <c:manualLayout>
                  <c:x val="-2.7074583295714206E-2"/>
                  <c:y val="-8.6327798665652641E-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F62-4E5D-BA1C-FF95AC9C8313}"/>
                </c:ext>
              </c:extLst>
            </c:dLbl>
            <c:dLbl>
              <c:idx val="16"/>
              <c:delete val="1"/>
              <c:extLst>
                <c:ext xmlns:c15="http://schemas.microsoft.com/office/drawing/2012/chart" uri="{CE6537A1-D6FC-4f65-9D91-7224C49458BB}"/>
                <c:ext xmlns:c16="http://schemas.microsoft.com/office/drawing/2014/chart" uri="{C3380CC4-5D6E-409C-BE32-E72D297353CC}">
                  <c16:uniqueId val="{00000001-E753-4599-8AE8-0373E7DDA6D7}"/>
                </c:ext>
              </c:extLst>
            </c:dLbl>
            <c:dLbl>
              <c:idx val="1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AA4-43CF-BDC5-A730A5DDE66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Sheet1!$A$2:$A$22</c:f>
              <c:strCache>
                <c:ptCount val="18"/>
                <c:pt idx="0">
                  <c:v>July '14 </c:v>
                </c:pt>
                <c:pt idx="1">
                  <c:v>Feb '15 </c:v>
                </c:pt>
                <c:pt idx="2">
                  <c:v>July '15 </c:v>
                </c:pt>
                <c:pt idx="3">
                  <c:v>Feb '16 </c:v>
                </c:pt>
                <c:pt idx="4">
                  <c:v>Jul 
'16 </c:v>
                </c:pt>
                <c:pt idx="5">
                  <c:v>Mar '17</c:v>
                </c:pt>
                <c:pt idx="6">
                  <c:v>Aug '17</c:v>
                </c:pt>
                <c:pt idx="7">
                  <c:v>Feb '18</c:v>
                </c:pt>
                <c:pt idx="8">
                  <c:v>Aug '18</c:v>
                </c:pt>
                <c:pt idx="9">
                  <c:v>Nov '19</c:v>
                </c:pt>
                <c:pt idx="10">
                  <c:v>Aug '20</c:v>
                </c:pt>
                <c:pt idx="11">
                  <c:v>Feb '21</c:v>
                </c:pt>
                <c:pt idx="12">
                  <c:v>Aug '21</c:v>
                </c:pt>
                <c:pt idx="13">
                  <c:v>Feb '22</c:v>
                </c:pt>
                <c:pt idx="14">
                  <c:v>Aug '24</c:v>
                </c:pt>
                <c:pt idx="15">
                  <c:v>Feb '25</c:v>
                </c:pt>
                <c:pt idx="16">
                  <c:v>Sep '25</c:v>
                </c:pt>
                <c:pt idx="17">
                  <c:v>Feb '26</c:v>
                </c:pt>
              </c:strCache>
            </c:strRef>
          </c:cat>
          <c:val>
            <c:numRef>
              <c:f>Sheet1!$C$2:$C$22</c:f>
              <c:numCache>
                <c:formatCode>General</c:formatCode>
                <c:ptCount val="18"/>
                <c:pt idx="9">
                  <c:v>17</c:v>
                </c:pt>
                <c:pt idx="10">
                  <c:v>15</c:v>
                </c:pt>
                <c:pt idx="11">
                  <c:v>11</c:v>
                </c:pt>
                <c:pt idx="12">
                  <c:v>15</c:v>
                </c:pt>
                <c:pt idx="13">
                  <c:v>14</c:v>
                </c:pt>
                <c:pt idx="14">
                  <c:v>16</c:v>
                </c:pt>
                <c:pt idx="15">
                  <c:v>20</c:v>
                </c:pt>
                <c:pt idx="16">
                  <c:v>16</c:v>
                </c:pt>
                <c:pt idx="17">
                  <c:v>15</c:v>
                </c:pt>
              </c:numCache>
            </c:numRef>
          </c:val>
          <c:smooth val="0"/>
          <c:extLst>
            <c:ext xmlns:c16="http://schemas.microsoft.com/office/drawing/2014/chart" uri="{C3380CC4-5D6E-409C-BE32-E72D297353CC}">
              <c16:uniqueId val="{00000010-4970-4871-842F-BCEF64D045E3}"/>
            </c:ext>
          </c:extLst>
        </c:ser>
        <c:ser>
          <c:idx val="2"/>
          <c:order val="2"/>
          <c:tx>
            <c:strRef>
              <c:f>Sheet1!$D$1</c:f>
              <c:strCache>
                <c:ptCount val="1"/>
                <c:pt idx="0">
                  <c:v>If you are just nipping around the corner in the car, it's not essential to wear a seatbelt</c:v>
                </c:pt>
              </c:strCache>
            </c:strRef>
          </c:tx>
          <c:spPr>
            <a:ln w="28575" cap="rnd">
              <a:solidFill>
                <a:schemeClr val="accent3"/>
              </a:solidFill>
              <a:round/>
            </a:ln>
            <a:effectLst/>
          </c:spPr>
          <c:marker>
            <c:symbol val="none"/>
          </c:marker>
          <c:dLbls>
            <c:dLbl>
              <c:idx val="0"/>
              <c:layout>
                <c:manualLayout>
                  <c:x val="-2.477672307400865E-2"/>
                  <c:y val="-3.6940630190701296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ECF-47A2-A16B-27F89CEAC811}"/>
                </c:ext>
              </c:extLst>
            </c:dLbl>
            <c:dLbl>
              <c:idx val="16"/>
              <c:delete val="1"/>
              <c:extLst>
                <c:ext xmlns:c15="http://schemas.microsoft.com/office/drawing/2012/chart" uri="{CE6537A1-D6FC-4f65-9D91-7224C49458BB}"/>
                <c:ext xmlns:c16="http://schemas.microsoft.com/office/drawing/2014/chart" uri="{C3380CC4-5D6E-409C-BE32-E72D297353CC}">
                  <c16:uniqueId val="{00000000-E753-4599-8AE8-0373E7DDA6D7}"/>
                </c:ext>
              </c:extLst>
            </c:dLbl>
            <c:dLbl>
              <c:idx val="17"/>
              <c:layout>
                <c:manualLayout>
                  <c:x val="-2.9096881224690745E-3"/>
                  <c:y val="-1.784798818113814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AA4-43CF-BDC5-A730A5DDE66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Sheet1!$A$2:$A$22</c:f>
              <c:strCache>
                <c:ptCount val="18"/>
                <c:pt idx="0">
                  <c:v>July '14 </c:v>
                </c:pt>
                <c:pt idx="1">
                  <c:v>Feb '15 </c:v>
                </c:pt>
                <c:pt idx="2">
                  <c:v>July '15 </c:v>
                </c:pt>
                <c:pt idx="3">
                  <c:v>Feb '16 </c:v>
                </c:pt>
                <c:pt idx="4">
                  <c:v>Jul 
'16 </c:v>
                </c:pt>
                <c:pt idx="5">
                  <c:v>Mar '17</c:v>
                </c:pt>
                <c:pt idx="6">
                  <c:v>Aug '17</c:v>
                </c:pt>
                <c:pt idx="7">
                  <c:v>Feb '18</c:v>
                </c:pt>
                <c:pt idx="8">
                  <c:v>Aug '18</c:v>
                </c:pt>
                <c:pt idx="9">
                  <c:v>Nov '19</c:v>
                </c:pt>
                <c:pt idx="10">
                  <c:v>Aug '20</c:v>
                </c:pt>
                <c:pt idx="11">
                  <c:v>Feb '21</c:v>
                </c:pt>
                <c:pt idx="12">
                  <c:v>Aug '21</c:v>
                </c:pt>
                <c:pt idx="13">
                  <c:v>Feb '22</c:v>
                </c:pt>
                <c:pt idx="14">
                  <c:v>Aug '24</c:v>
                </c:pt>
                <c:pt idx="15">
                  <c:v>Feb '25</c:v>
                </c:pt>
                <c:pt idx="16">
                  <c:v>Sep '25</c:v>
                </c:pt>
                <c:pt idx="17">
                  <c:v>Feb '26</c:v>
                </c:pt>
              </c:strCache>
            </c:strRef>
          </c:cat>
          <c:val>
            <c:numRef>
              <c:f>Sheet1!$D$2:$D$22</c:f>
              <c:numCache>
                <c:formatCode>General</c:formatCode>
                <c:ptCount val="18"/>
                <c:pt idx="0">
                  <c:v>11</c:v>
                </c:pt>
                <c:pt idx="1">
                  <c:v>10</c:v>
                </c:pt>
                <c:pt idx="2">
                  <c:v>13</c:v>
                </c:pt>
                <c:pt idx="3">
                  <c:v>11</c:v>
                </c:pt>
                <c:pt idx="4">
                  <c:v>11</c:v>
                </c:pt>
                <c:pt idx="5">
                  <c:v>10</c:v>
                </c:pt>
                <c:pt idx="6">
                  <c:v>9</c:v>
                </c:pt>
                <c:pt idx="7">
                  <c:v>11</c:v>
                </c:pt>
                <c:pt idx="8">
                  <c:v>9</c:v>
                </c:pt>
                <c:pt idx="9">
                  <c:v>12</c:v>
                </c:pt>
                <c:pt idx="10">
                  <c:v>10</c:v>
                </c:pt>
                <c:pt idx="11">
                  <c:v>6</c:v>
                </c:pt>
                <c:pt idx="12">
                  <c:v>10</c:v>
                </c:pt>
                <c:pt idx="13">
                  <c:v>8</c:v>
                </c:pt>
                <c:pt idx="14">
                  <c:v>6</c:v>
                </c:pt>
                <c:pt idx="15">
                  <c:v>12</c:v>
                </c:pt>
                <c:pt idx="16">
                  <c:v>11</c:v>
                </c:pt>
                <c:pt idx="17">
                  <c:v>8</c:v>
                </c:pt>
              </c:numCache>
            </c:numRef>
          </c:val>
          <c:smooth val="0"/>
          <c:extLst>
            <c:ext xmlns:c16="http://schemas.microsoft.com/office/drawing/2014/chart" uri="{C3380CC4-5D6E-409C-BE32-E72D297353CC}">
              <c16:uniqueId val="{00000007-88AB-4615-9AB5-E2F147AB94D9}"/>
            </c:ext>
          </c:extLst>
        </c:ser>
        <c:dLbls>
          <c:dLblPos val="t"/>
          <c:showLegendKey val="0"/>
          <c:showVal val="1"/>
          <c:showCatName val="0"/>
          <c:showSerName val="0"/>
          <c:showPercent val="0"/>
          <c:showBubbleSize val="0"/>
        </c:dLbls>
        <c:smooth val="0"/>
        <c:axId val="1932167936"/>
        <c:axId val="1932160864"/>
      </c:lineChart>
      <c:catAx>
        <c:axId val="1932167936"/>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932160864"/>
        <c:crosses val="autoZero"/>
        <c:auto val="1"/>
        <c:lblAlgn val="ctr"/>
        <c:lblOffset val="100"/>
        <c:noMultiLvlLbl val="0"/>
      </c:catAx>
      <c:valAx>
        <c:axId val="1932160864"/>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932167936"/>
        <c:crosses val="autoZero"/>
        <c:crossBetween val="between"/>
        <c:majorUnit val="10"/>
      </c:valAx>
      <c:spPr>
        <a:noFill/>
        <a:ln>
          <a:noFill/>
        </a:ln>
        <a:effectLst/>
      </c:spPr>
    </c:plotArea>
    <c:legend>
      <c:legendPos val="r"/>
      <c:layout>
        <c:manualLayout>
          <c:xMode val="edge"/>
          <c:yMode val="edge"/>
          <c:x val="0.71990097127113828"/>
          <c:y val="0.24656628004532821"/>
          <c:w val="0.27550330828545067"/>
          <c:h val="0.51453151176402945"/>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2"/>
          </a:solidFill>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dirty="0">
                <a:solidFill>
                  <a:schemeClr val="tx1"/>
                </a:solidFill>
              </a:rPr>
              <a:t>% rating non-usage of seatbelt in car as ‘very serious’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1294106968617396"/>
          <c:y val="0.17942683928312642"/>
          <c:w val="0.84768198311968501"/>
          <c:h val="0.66472465098304434"/>
        </c:manualLayout>
      </c:layout>
      <c:lineChart>
        <c:grouping val="standard"/>
        <c:varyColors val="0"/>
        <c:ser>
          <c:idx val="0"/>
          <c:order val="0"/>
          <c:tx>
            <c:strRef>
              <c:f>Sheet1!$B$1</c:f>
              <c:strCache>
                <c:ptCount val="1"/>
                <c:pt idx="0">
                  <c:v>Not used seatbelt in car (In July '16 text from in 'front of car' removed)</c:v>
                </c:pt>
              </c:strCache>
            </c:strRef>
          </c:tx>
          <c:spPr>
            <a:ln w="28575" cap="rnd">
              <a:solidFill>
                <a:schemeClr val="accent1"/>
              </a:solidFill>
              <a:round/>
            </a:ln>
            <a:effectLst/>
          </c:spPr>
          <c:marker>
            <c:symbol val="none"/>
          </c:marker>
          <c:dLbls>
            <c:dLbl>
              <c:idx val="0"/>
              <c:layout>
                <c:manualLayout>
                  <c:x val="-4.3355833541503672E-2"/>
                  <c:y val="-3.067484662576687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2D6-4523-A82A-2B8EDD040364}"/>
                </c:ext>
              </c:extLst>
            </c:dLbl>
            <c:dLbl>
              <c:idx val="1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F71-4F70-B1C4-E670A747642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Sheet1!$A$2:$A$22</c:f>
              <c:strCache>
                <c:ptCount val="18"/>
                <c:pt idx="0">
                  <c:v>July '14</c:v>
                </c:pt>
                <c:pt idx="1">
                  <c:v>Feb '15</c:v>
                </c:pt>
                <c:pt idx="2">
                  <c:v>July '15</c:v>
                </c:pt>
                <c:pt idx="3">
                  <c:v>Feb '16</c:v>
                </c:pt>
                <c:pt idx="4">
                  <c:v>Jul '16</c:v>
                </c:pt>
                <c:pt idx="5">
                  <c:v>Mar '17</c:v>
                </c:pt>
                <c:pt idx="6">
                  <c:v>Aug '17</c:v>
                </c:pt>
                <c:pt idx="7">
                  <c:v>Feb '18</c:v>
                </c:pt>
                <c:pt idx="8">
                  <c:v>Aug '18</c:v>
                </c:pt>
                <c:pt idx="9">
                  <c:v>Nov '19</c:v>
                </c:pt>
                <c:pt idx="10">
                  <c:v>Aug '20</c:v>
                </c:pt>
                <c:pt idx="11">
                  <c:v>Feb '21</c:v>
                </c:pt>
                <c:pt idx="12">
                  <c:v>Aug '21</c:v>
                </c:pt>
                <c:pt idx="13">
                  <c:v>Feb '22</c:v>
                </c:pt>
                <c:pt idx="14">
                  <c:v>Aug '24</c:v>
                </c:pt>
                <c:pt idx="15">
                  <c:v>Feb '25</c:v>
                </c:pt>
                <c:pt idx="16">
                  <c:v>Sep '25</c:v>
                </c:pt>
                <c:pt idx="17">
                  <c:v>Feb '26</c:v>
                </c:pt>
              </c:strCache>
            </c:strRef>
          </c:cat>
          <c:val>
            <c:numRef>
              <c:f>Sheet1!$B$2:$B$22</c:f>
              <c:numCache>
                <c:formatCode>General</c:formatCode>
                <c:ptCount val="18"/>
                <c:pt idx="0">
                  <c:v>82</c:v>
                </c:pt>
                <c:pt idx="1">
                  <c:v>84</c:v>
                </c:pt>
                <c:pt idx="2">
                  <c:v>78</c:v>
                </c:pt>
                <c:pt idx="3">
                  <c:v>81</c:v>
                </c:pt>
                <c:pt idx="4">
                  <c:v>78</c:v>
                </c:pt>
                <c:pt idx="5">
                  <c:v>74</c:v>
                </c:pt>
                <c:pt idx="6">
                  <c:v>72</c:v>
                </c:pt>
                <c:pt idx="7">
                  <c:v>77</c:v>
                </c:pt>
                <c:pt idx="8">
                  <c:v>80</c:v>
                </c:pt>
                <c:pt idx="9">
                  <c:v>63</c:v>
                </c:pt>
                <c:pt idx="10">
                  <c:v>72</c:v>
                </c:pt>
                <c:pt idx="11">
                  <c:v>75</c:v>
                </c:pt>
                <c:pt idx="12">
                  <c:v>66</c:v>
                </c:pt>
                <c:pt idx="13">
                  <c:v>69</c:v>
                </c:pt>
                <c:pt idx="14">
                  <c:v>72</c:v>
                </c:pt>
                <c:pt idx="15">
                  <c:v>70</c:v>
                </c:pt>
                <c:pt idx="16">
                  <c:v>69</c:v>
                </c:pt>
                <c:pt idx="17">
                  <c:v>73</c:v>
                </c:pt>
              </c:numCache>
            </c:numRef>
          </c:val>
          <c:smooth val="0"/>
          <c:extLst>
            <c:ext xmlns:c16="http://schemas.microsoft.com/office/drawing/2014/chart" uri="{C3380CC4-5D6E-409C-BE32-E72D297353CC}">
              <c16:uniqueId val="{00000008-EE92-4879-920E-16C8FC005654}"/>
            </c:ext>
          </c:extLst>
        </c:ser>
        <c:dLbls>
          <c:showLegendKey val="0"/>
          <c:showVal val="0"/>
          <c:showCatName val="0"/>
          <c:showSerName val="0"/>
          <c:showPercent val="0"/>
          <c:showBubbleSize val="0"/>
        </c:dLbls>
        <c:smooth val="0"/>
        <c:axId val="1932163584"/>
        <c:axId val="1932166848"/>
      </c:lineChart>
      <c:catAx>
        <c:axId val="193216358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932166848"/>
        <c:crosses val="autoZero"/>
        <c:auto val="1"/>
        <c:lblAlgn val="ctr"/>
        <c:lblOffset val="100"/>
        <c:noMultiLvlLbl val="0"/>
      </c:catAx>
      <c:valAx>
        <c:axId val="19321668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932163584"/>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a:solidFill>
            <a:schemeClr val="tx2"/>
          </a:solidFill>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92521471361179"/>
          <c:y val="2.9098547009775405E-2"/>
          <c:w val="0.40845071040004977"/>
          <c:h val="0.93972476565463292"/>
        </c:manualLayout>
      </c:layout>
      <c:barChart>
        <c:barDir val="bar"/>
        <c:grouping val="clustered"/>
        <c:varyColors val="0"/>
        <c:ser>
          <c:idx val="0"/>
          <c:order val="0"/>
          <c:tx>
            <c:strRef>
              <c:f>Sheet1!$B$1</c:f>
              <c:strCache>
                <c:ptCount val="1"/>
                <c:pt idx="0">
                  <c:v>Feb '26</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983A-41C6-B223-5FE8AAFC554A}"/>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983A-41C6-B223-5FE8AAFC554A}"/>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5-983A-41C6-B223-5FE8AAFC554A}"/>
              </c:ext>
            </c:extLst>
          </c:dPt>
          <c:dPt>
            <c:idx val="3"/>
            <c:invertIfNegative val="0"/>
            <c:bubble3D val="0"/>
            <c:spPr>
              <a:solidFill>
                <a:schemeClr val="accent2"/>
              </a:solidFill>
              <a:ln>
                <a:noFill/>
              </a:ln>
              <a:effectLst/>
            </c:spPr>
            <c:extLst>
              <c:ext xmlns:c16="http://schemas.microsoft.com/office/drawing/2014/chart" uri="{C3380CC4-5D6E-409C-BE32-E72D297353CC}">
                <c16:uniqueId val="{00000007-983A-41C6-B223-5FE8AAFC554A}"/>
              </c:ext>
            </c:extLst>
          </c:dPt>
          <c:dPt>
            <c:idx val="4"/>
            <c:invertIfNegative val="0"/>
            <c:bubble3D val="0"/>
            <c:spPr>
              <a:solidFill>
                <a:schemeClr val="accent1"/>
              </a:solidFill>
              <a:ln>
                <a:noFill/>
              </a:ln>
              <a:effectLst/>
            </c:spPr>
            <c:extLst>
              <c:ext xmlns:c16="http://schemas.microsoft.com/office/drawing/2014/chart" uri="{C3380CC4-5D6E-409C-BE32-E72D297353CC}">
                <c16:uniqueId val="{00000009-983A-41C6-B223-5FE8AAFC554A}"/>
              </c:ext>
            </c:extLst>
          </c:dPt>
          <c:dPt>
            <c:idx val="5"/>
            <c:invertIfNegative val="0"/>
            <c:bubble3D val="0"/>
            <c:spPr>
              <a:solidFill>
                <a:schemeClr val="accent1"/>
              </a:solidFill>
              <a:ln>
                <a:noFill/>
              </a:ln>
              <a:effectLst/>
            </c:spPr>
            <c:extLst>
              <c:ext xmlns:c16="http://schemas.microsoft.com/office/drawing/2014/chart" uri="{C3380CC4-5D6E-409C-BE32-E72D297353CC}">
                <c16:uniqueId val="{0000000B-983A-41C6-B223-5FE8AAFC554A}"/>
              </c:ext>
            </c:extLst>
          </c:dPt>
          <c:dPt>
            <c:idx val="6"/>
            <c:invertIfNegative val="0"/>
            <c:bubble3D val="0"/>
            <c:spPr>
              <a:solidFill>
                <a:schemeClr val="accent1"/>
              </a:solidFill>
              <a:ln>
                <a:noFill/>
              </a:ln>
              <a:effectLst/>
            </c:spPr>
            <c:extLst>
              <c:ext xmlns:c16="http://schemas.microsoft.com/office/drawing/2014/chart" uri="{C3380CC4-5D6E-409C-BE32-E72D297353CC}">
                <c16:uniqueId val="{0000000D-983A-41C6-B223-5FE8AAFC554A}"/>
              </c:ext>
            </c:extLst>
          </c:dPt>
          <c:dPt>
            <c:idx val="7"/>
            <c:invertIfNegative val="0"/>
            <c:bubble3D val="0"/>
            <c:spPr>
              <a:solidFill>
                <a:schemeClr val="accent1"/>
              </a:solidFill>
              <a:ln>
                <a:noFill/>
              </a:ln>
              <a:effectLst/>
            </c:spPr>
            <c:extLst>
              <c:ext xmlns:c16="http://schemas.microsoft.com/office/drawing/2014/chart" uri="{C3380CC4-5D6E-409C-BE32-E72D297353CC}">
                <c16:uniqueId val="{0000000F-983A-41C6-B223-5FE8AAFC554A}"/>
              </c:ext>
            </c:extLst>
          </c:dPt>
          <c:dPt>
            <c:idx val="8"/>
            <c:invertIfNegative val="0"/>
            <c:bubble3D val="0"/>
            <c:spPr>
              <a:solidFill>
                <a:schemeClr val="accent1"/>
              </a:solidFill>
              <a:ln>
                <a:noFill/>
              </a:ln>
              <a:effectLst/>
            </c:spPr>
            <c:extLst>
              <c:ext xmlns:c16="http://schemas.microsoft.com/office/drawing/2014/chart" uri="{C3380CC4-5D6E-409C-BE32-E72D297353CC}">
                <c16:uniqueId val="{00000011-983A-41C6-B223-5FE8AAFC554A}"/>
              </c:ext>
            </c:extLst>
          </c:dPt>
          <c:dPt>
            <c:idx val="9"/>
            <c:invertIfNegative val="0"/>
            <c:bubble3D val="0"/>
            <c:spPr>
              <a:solidFill>
                <a:schemeClr val="accent1"/>
              </a:solidFill>
              <a:ln>
                <a:noFill/>
              </a:ln>
              <a:effectLst/>
            </c:spPr>
            <c:extLst>
              <c:ext xmlns:c16="http://schemas.microsoft.com/office/drawing/2014/chart" uri="{C3380CC4-5D6E-409C-BE32-E72D297353CC}">
                <c16:uniqueId val="{00000013-983A-41C6-B223-5FE8AAFC554A}"/>
              </c:ext>
            </c:extLst>
          </c:dPt>
          <c:dPt>
            <c:idx val="10"/>
            <c:invertIfNegative val="0"/>
            <c:bubble3D val="0"/>
            <c:spPr>
              <a:solidFill>
                <a:schemeClr val="accent1"/>
              </a:solidFill>
              <a:ln>
                <a:noFill/>
              </a:ln>
              <a:effectLst/>
            </c:spPr>
            <c:extLst>
              <c:ext xmlns:c16="http://schemas.microsoft.com/office/drawing/2014/chart" uri="{C3380CC4-5D6E-409C-BE32-E72D297353CC}">
                <c16:uniqueId val="{00000015-983A-41C6-B223-5FE8AAFC554A}"/>
              </c:ext>
            </c:extLst>
          </c:dPt>
          <c:dPt>
            <c:idx val="11"/>
            <c:invertIfNegative val="0"/>
            <c:bubble3D val="0"/>
            <c:spPr>
              <a:solidFill>
                <a:schemeClr val="accent1"/>
              </a:solidFill>
              <a:ln>
                <a:noFill/>
              </a:ln>
              <a:effectLst/>
            </c:spPr>
            <c:extLst>
              <c:ext xmlns:c16="http://schemas.microsoft.com/office/drawing/2014/chart" uri="{C3380CC4-5D6E-409C-BE32-E72D297353CC}">
                <c16:uniqueId val="{00000017-983A-41C6-B223-5FE8AAFC554A}"/>
              </c:ext>
            </c:extLst>
          </c:dPt>
          <c:dLbls>
            <c:spPr>
              <a:noFill/>
              <a:ln>
                <a:noFill/>
              </a:ln>
              <a:effectLst/>
            </c:spPr>
            <c:txPr>
              <a:bodyPr rot="0" spcFirstLastPara="1" vertOverflow="ellipsis" vert="horz" wrap="square" anchor="ctr" anchorCtr="1"/>
              <a:lstStyle/>
              <a:p>
                <a:pPr>
                  <a:defRPr lang="en-GB"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Drinking/driving over the limit</c:v>
                </c:pt>
                <c:pt idx="1">
                  <c:v>Driving under influence of drugs</c:v>
                </c:pt>
                <c:pt idx="2">
                  <c:v>Using hand held mobile</c:v>
                </c:pt>
                <c:pt idx="3">
                  <c:v>Not wearing seatbelt </c:v>
                </c:pt>
                <c:pt idx="4">
                  <c:v>Not looking out for motorcyclists/bikes at junctions</c:v>
                </c:pt>
                <c:pt idx="5">
                  <c:v>Driving + 10 mph in cities/towns</c:v>
                </c:pt>
                <c:pt idx="6">
                  <c:v>Not adjusting speed to country roads</c:v>
                </c:pt>
                <c:pt idx="7">
                  <c:v>Being distracted by something/someone</c:v>
                </c:pt>
                <c:pt idx="8">
                  <c:v>Driving when tired</c:v>
                </c:pt>
                <c:pt idx="9">
                  <c:v>Speeding up through amber</c:v>
                </c:pt>
                <c:pt idx="10">
                  <c:v>Driving + 10 mph on motorways</c:v>
                </c:pt>
                <c:pt idx="11">
                  <c:v>Driving + 5 mph in cities/towns</c:v>
                </c:pt>
                <c:pt idx="12">
                  <c:v>Parking on pavements</c:v>
                </c:pt>
              </c:strCache>
            </c:strRef>
          </c:cat>
          <c:val>
            <c:numRef>
              <c:f>Sheet1!$B$2:$B$14</c:f>
              <c:numCache>
                <c:formatCode>0%</c:formatCode>
                <c:ptCount val="13"/>
                <c:pt idx="0">
                  <c:v>0.93</c:v>
                </c:pt>
                <c:pt idx="1">
                  <c:v>0.92</c:v>
                </c:pt>
                <c:pt idx="2">
                  <c:v>0.77</c:v>
                </c:pt>
                <c:pt idx="3">
                  <c:v>0.73</c:v>
                </c:pt>
                <c:pt idx="4">
                  <c:v>0.7</c:v>
                </c:pt>
                <c:pt idx="5">
                  <c:v>0.56999999999999995</c:v>
                </c:pt>
                <c:pt idx="6">
                  <c:v>0.56000000000000005</c:v>
                </c:pt>
                <c:pt idx="7">
                  <c:v>0.56000000000000005</c:v>
                </c:pt>
                <c:pt idx="8">
                  <c:v>0.55000000000000004</c:v>
                </c:pt>
                <c:pt idx="9">
                  <c:v>0.4</c:v>
                </c:pt>
                <c:pt idx="10">
                  <c:v>0.32</c:v>
                </c:pt>
                <c:pt idx="11">
                  <c:v>0.24</c:v>
                </c:pt>
                <c:pt idx="12">
                  <c:v>0.21</c:v>
                </c:pt>
              </c:numCache>
            </c:numRef>
          </c:val>
          <c:extLst>
            <c:ext xmlns:c16="http://schemas.microsoft.com/office/drawing/2014/chart" uri="{C3380CC4-5D6E-409C-BE32-E72D297353CC}">
              <c16:uniqueId val="{00000018-983A-41C6-B223-5FE8AAFC554A}"/>
            </c:ext>
          </c:extLst>
        </c:ser>
        <c:dLbls>
          <c:dLblPos val="outEnd"/>
          <c:showLegendKey val="0"/>
          <c:showVal val="1"/>
          <c:showCatName val="0"/>
          <c:showSerName val="0"/>
          <c:showPercent val="0"/>
          <c:showBubbleSize val="0"/>
        </c:dLbls>
        <c:gapWidth val="182"/>
        <c:axId val="1922321184"/>
        <c:axId val="1922315200"/>
      </c:barChart>
      <c:catAx>
        <c:axId val="192232118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lang="en-GB" sz="1100" b="0" i="0" u="none" strike="noStrike" kern="1200" baseline="0">
                <a:solidFill>
                  <a:schemeClr val="tx1"/>
                </a:solidFill>
                <a:latin typeface="+mn-lt"/>
                <a:ea typeface="+mn-ea"/>
                <a:cs typeface="+mn-cs"/>
              </a:defRPr>
            </a:pPr>
            <a:endParaRPr lang="en-US"/>
          </a:p>
        </c:txPr>
        <c:crossAx val="1922315200"/>
        <c:crosses val="autoZero"/>
        <c:auto val="1"/>
        <c:lblAlgn val="ctr"/>
        <c:lblOffset val="100"/>
        <c:noMultiLvlLbl val="0"/>
      </c:catAx>
      <c:valAx>
        <c:axId val="1922315200"/>
        <c:scaling>
          <c:orientation val="minMax"/>
        </c:scaling>
        <c:delete val="1"/>
        <c:axPos val="t"/>
        <c:numFmt formatCode="0%" sourceLinked="1"/>
        <c:majorTickMark val="out"/>
        <c:minorTickMark val="none"/>
        <c:tickLblPos val="nextTo"/>
        <c:crossAx val="1922321184"/>
        <c:crosses val="autoZero"/>
        <c:crossBetween val="between"/>
      </c:valAx>
      <c:spPr>
        <a:noFill/>
        <a:ln>
          <a:noFill/>
        </a:ln>
        <a:effectLst/>
      </c:spPr>
    </c:plotArea>
    <c:plotVisOnly val="1"/>
    <c:dispBlanksAs val="gap"/>
    <c:showDLblsOverMax val="0"/>
  </c:chart>
  <c:spPr>
    <a:noFill/>
    <a:ln>
      <a:noFill/>
    </a:ln>
    <a:effectLst/>
  </c:spPr>
  <c:txPr>
    <a:bodyPr/>
    <a:lstStyle/>
    <a:p>
      <a:pPr algn="ctr">
        <a:defRPr lang="en-GB" sz="1400" b="0" i="0" u="none" strike="noStrike" kern="1200" baseline="0">
          <a:solidFill>
            <a:schemeClr val="tx1"/>
          </a:solidFill>
          <a:latin typeface="+mn-lt"/>
          <a:ea typeface="+mn-ea"/>
          <a:cs typeface="+mn-cs"/>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GB" dirty="0">
                <a:solidFill>
                  <a:schemeClr val="tx1"/>
                </a:solidFill>
              </a:rPr>
              <a:t>% who always….</a:t>
            </a:r>
          </a:p>
        </c:rich>
      </c:tx>
      <c:layout>
        <c:manualLayout>
          <c:xMode val="edge"/>
          <c:yMode val="edge"/>
          <c:x val="0.31811857356798523"/>
          <c:y val="2.1472392638036811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4.5825122704831169E-2"/>
          <c:y val="0.11882952514371287"/>
          <c:w val="0.61037391613823411"/>
          <c:h val="0.74721022132526227"/>
        </c:manualLayout>
      </c:layout>
      <c:lineChart>
        <c:grouping val="standard"/>
        <c:varyColors val="0"/>
        <c:ser>
          <c:idx val="2"/>
          <c:order val="0"/>
          <c:tx>
            <c:strRef>
              <c:f>Sheet1!$B$1</c:f>
              <c:strCache>
                <c:ptCount val="1"/>
                <c:pt idx="0">
                  <c:v>Make sure you check for pedestrians at junctions or when turning a corner*</c:v>
                </c:pt>
              </c:strCache>
            </c:strRef>
          </c:tx>
          <c:spPr>
            <a:ln w="28575" cap="rnd">
              <a:solidFill>
                <a:schemeClr val="accent1"/>
              </a:solidFill>
              <a:round/>
            </a:ln>
            <a:effectLst/>
          </c:spPr>
          <c:marker>
            <c:symbol val="none"/>
          </c:marker>
          <c:dLbls>
            <c:dLbl>
              <c:idx val="0"/>
              <c:layout>
                <c:manualLayout>
                  <c:x val="-2.477672307400865E-2"/>
                  <c:y val="-1.013791604270325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5B1-4469-93C8-5FB5683B80B7}"/>
                </c:ext>
              </c:extLst>
            </c:dLbl>
            <c:dLbl>
              <c:idx val="7"/>
              <c:delete val="1"/>
              <c:extLst>
                <c:ext xmlns:c15="http://schemas.microsoft.com/office/drawing/2012/chart" uri="{CE6537A1-D6FC-4f65-9D91-7224C49458BB}"/>
                <c:ext xmlns:c16="http://schemas.microsoft.com/office/drawing/2014/chart" uri="{C3380CC4-5D6E-409C-BE32-E72D297353CC}">
                  <c16:uniqueId val="{00000000-ABE2-4B42-9F6F-CE414399F04D}"/>
                </c:ext>
              </c:extLst>
            </c:dLbl>
            <c:dLbl>
              <c:idx val="8"/>
              <c:delete val="1"/>
              <c:extLst>
                <c:ext xmlns:c15="http://schemas.microsoft.com/office/drawing/2012/chart" uri="{CE6537A1-D6FC-4f65-9D91-7224C49458BB}"/>
                <c:ext xmlns:c16="http://schemas.microsoft.com/office/drawing/2014/chart" uri="{C3380CC4-5D6E-409C-BE32-E72D297353CC}">
                  <c16:uniqueId val="{00000003-2AFA-4B6F-9BCF-57E39EDC6524}"/>
                </c:ext>
              </c:extLst>
            </c:dLbl>
            <c:dLbl>
              <c:idx val="9"/>
              <c:delete val="1"/>
              <c:extLst>
                <c:ext xmlns:c15="http://schemas.microsoft.com/office/drawing/2012/chart" uri="{CE6537A1-D6FC-4f65-9D91-7224C49458BB}"/>
                <c:ext xmlns:c16="http://schemas.microsoft.com/office/drawing/2014/chart" uri="{C3380CC4-5D6E-409C-BE32-E72D297353CC}">
                  <c16:uniqueId val="{00000003-ECCA-4C14-98AA-8B786223AEA7}"/>
                </c:ext>
              </c:extLst>
            </c:dLbl>
            <c:dLbl>
              <c:idx val="10"/>
              <c:delete val="1"/>
              <c:extLst>
                <c:ext xmlns:c15="http://schemas.microsoft.com/office/drawing/2012/chart" uri="{CE6537A1-D6FC-4f65-9D91-7224C49458BB}"/>
                <c:ext xmlns:c16="http://schemas.microsoft.com/office/drawing/2014/chart" uri="{C3380CC4-5D6E-409C-BE32-E72D297353CC}">
                  <c16:uniqueId val="{00000004-276A-4901-9841-2B79408FF612}"/>
                </c:ext>
              </c:extLst>
            </c:dLbl>
            <c:dLbl>
              <c:idx val="11"/>
              <c:delete val="1"/>
              <c:extLst>
                <c:ext xmlns:c15="http://schemas.microsoft.com/office/drawing/2012/chart" uri="{CE6537A1-D6FC-4f65-9D91-7224C49458BB}"/>
                <c:ext xmlns:c16="http://schemas.microsoft.com/office/drawing/2014/chart" uri="{C3380CC4-5D6E-409C-BE32-E72D297353CC}">
                  <c16:uniqueId val="{00000000-AA63-4183-B036-3FAB52DAD76A}"/>
                </c:ext>
              </c:extLst>
            </c:dLbl>
            <c:dLbl>
              <c:idx val="12"/>
              <c:delete val="1"/>
              <c:extLst>
                <c:ext xmlns:c15="http://schemas.microsoft.com/office/drawing/2012/chart" uri="{CE6537A1-D6FC-4f65-9D91-7224C49458BB}"/>
                <c:ext xmlns:c16="http://schemas.microsoft.com/office/drawing/2014/chart" uri="{C3380CC4-5D6E-409C-BE32-E72D297353CC}">
                  <c16:uniqueId val="{00000000-DD82-4A50-8E4B-DA359B152AEC}"/>
                </c:ext>
              </c:extLst>
            </c:dLbl>
            <c:dLbl>
              <c:idx val="13"/>
              <c:layout>
                <c:manualLayout>
                  <c:x val="-7.5427714112173694E-3"/>
                  <c:y val="-3.161030868074008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837-4552-B8D2-FAF1ABBCBA2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4"/>
                <c:pt idx="0">
                  <c:v>Jul 
'16 </c:v>
                </c:pt>
                <c:pt idx="1">
                  <c:v>Mar 
'17</c:v>
                </c:pt>
                <c:pt idx="2">
                  <c:v>Aug 
'17</c:v>
                </c:pt>
                <c:pt idx="3">
                  <c:v>Feb 
'18</c:v>
                </c:pt>
                <c:pt idx="4">
                  <c:v>Aug 
'18</c:v>
                </c:pt>
                <c:pt idx="5">
                  <c:v>Nov 
'19</c:v>
                </c:pt>
                <c:pt idx="6">
                  <c:v>Aug 
'20</c:v>
                </c:pt>
                <c:pt idx="7">
                  <c:v>Feb 
'21</c:v>
                </c:pt>
                <c:pt idx="8">
                  <c:v>Aug 
'21</c:v>
                </c:pt>
                <c:pt idx="9">
                  <c:v>Feb 
'22</c:v>
                </c:pt>
                <c:pt idx="10">
                  <c:v>Aug 
'24</c:v>
                </c:pt>
                <c:pt idx="11">
                  <c:v>Feb 
'25</c:v>
                </c:pt>
                <c:pt idx="12">
                  <c:v>Sep 
'25</c:v>
                </c:pt>
                <c:pt idx="13">
                  <c:v>Feb 
'26</c:v>
                </c:pt>
              </c:strCache>
            </c:strRef>
          </c:cat>
          <c:val>
            <c:numRef>
              <c:f>Sheet1!$B$2:$B$18</c:f>
              <c:numCache>
                <c:formatCode>General</c:formatCode>
                <c:ptCount val="14"/>
                <c:pt idx="0">
                  <c:v>77</c:v>
                </c:pt>
                <c:pt idx="1">
                  <c:v>77</c:v>
                </c:pt>
                <c:pt idx="2">
                  <c:v>79</c:v>
                </c:pt>
                <c:pt idx="3">
                  <c:v>77</c:v>
                </c:pt>
                <c:pt idx="4">
                  <c:v>81</c:v>
                </c:pt>
                <c:pt idx="5">
                  <c:v>77</c:v>
                </c:pt>
                <c:pt idx="6">
                  <c:v>62</c:v>
                </c:pt>
                <c:pt idx="7">
                  <c:v>71</c:v>
                </c:pt>
                <c:pt idx="8">
                  <c:v>66</c:v>
                </c:pt>
                <c:pt idx="9">
                  <c:v>67</c:v>
                </c:pt>
                <c:pt idx="10">
                  <c:v>70</c:v>
                </c:pt>
                <c:pt idx="11">
                  <c:v>65</c:v>
                </c:pt>
                <c:pt idx="12">
                  <c:v>70</c:v>
                </c:pt>
                <c:pt idx="13">
                  <c:v>76</c:v>
                </c:pt>
              </c:numCache>
            </c:numRef>
          </c:val>
          <c:smooth val="0"/>
          <c:extLst>
            <c:ext xmlns:c16="http://schemas.microsoft.com/office/drawing/2014/chart" uri="{C3380CC4-5D6E-409C-BE32-E72D297353CC}">
              <c16:uniqueId val="{00000004-2A08-4F53-B330-B0DDCBD564C1}"/>
            </c:ext>
          </c:extLst>
        </c:ser>
        <c:ser>
          <c:idx val="1"/>
          <c:order val="1"/>
          <c:tx>
            <c:strRef>
              <c:f>Sheet1!$C$1</c:f>
              <c:strCache>
                <c:ptCount val="1"/>
                <c:pt idx="0">
                  <c:v>Make sure you check for people on pedal or electric bikes at junctions or when turning a corner*</c:v>
                </c:pt>
              </c:strCache>
            </c:strRef>
          </c:tx>
          <c:spPr>
            <a:ln w="28575" cap="rnd">
              <a:solidFill>
                <a:schemeClr val="accent2"/>
              </a:solidFill>
              <a:round/>
            </a:ln>
            <a:effectLst/>
          </c:spPr>
          <c:marker>
            <c:symbol val="none"/>
          </c:marker>
          <c:dLbls>
            <c:dLbl>
              <c:idx val="0"/>
              <c:layout>
                <c:manualLayout>
                  <c:x val="-3.0521373628272442E-2"/>
                  <c:y val="-4.0029467175499329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5B1-4469-93C8-5FB5683B80B7}"/>
                </c:ext>
              </c:extLst>
            </c:dLbl>
            <c:dLbl>
              <c:idx val="6"/>
              <c:delete val="1"/>
              <c:extLst>
                <c:ext xmlns:c15="http://schemas.microsoft.com/office/drawing/2012/chart" uri="{CE6537A1-D6FC-4f65-9D91-7224C49458BB}"/>
                <c:ext xmlns:c16="http://schemas.microsoft.com/office/drawing/2014/chart" uri="{C3380CC4-5D6E-409C-BE32-E72D297353CC}">
                  <c16:uniqueId val="{00000003-75B1-4469-93C8-5FB5683B80B7}"/>
                </c:ext>
              </c:extLst>
            </c:dLbl>
            <c:dLbl>
              <c:idx val="7"/>
              <c:delete val="1"/>
              <c:extLst>
                <c:ext xmlns:c15="http://schemas.microsoft.com/office/drawing/2012/chart" uri="{CE6537A1-D6FC-4f65-9D91-7224C49458BB}"/>
                <c:ext xmlns:c16="http://schemas.microsoft.com/office/drawing/2014/chart" uri="{C3380CC4-5D6E-409C-BE32-E72D297353CC}">
                  <c16:uniqueId val="{00000001-ABE2-4B42-9F6F-CE414399F04D}"/>
                </c:ext>
              </c:extLst>
            </c:dLbl>
            <c:dLbl>
              <c:idx val="8"/>
              <c:delete val="1"/>
              <c:extLst>
                <c:ext xmlns:c15="http://schemas.microsoft.com/office/drawing/2012/chart" uri="{CE6537A1-D6FC-4f65-9D91-7224C49458BB}"/>
                <c:ext xmlns:c16="http://schemas.microsoft.com/office/drawing/2014/chart" uri="{C3380CC4-5D6E-409C-BE32-E72D297353CC}">
                  <c16:uniqueId val="{00000002-2AFA-4B6F-9BCF-57E39EDC6524}"/>
                </c:ext>
              </c:extLst>
            </c:dLbl>
            <c:dLbl>
              <c:idx val="10"/>
              <c:delete val="1"/>
              <c:extLst>
                <c:ext xmlns:c15="http://schemas.microsoft.com/office/drawing/2012/chart" uri="{CE6537A1-D6FC-4f65-9D91-7224C49458BB}"/>
                <c:ext xmlns:c16="http://schemas.microsoft.com/office/drawing/2014/chart" uri="{C3380CC4-5D6E-409C-BE32-E72D297353CC}">
                  <c16:uniqueId val="{00000002-276A-4901-9841-2B79408FF612}"/>
                </c:ext>
              </c:extLst>
            </c:dLbl>
            <c:dLbl>
              <c:idx val="11"/>
              <c:delete val="1"/>
              <c:extLst>
                <c:ext xmlns:c15="http://schemas.microsoft.com/office/drawing/2012/chart" uri="{CE6537A1-D6FC-4f65-9D91-7224C49458BB}"/>
                <c:ext xmlns:c16="http://schemas.microsoft.com/office/drawing/2014/chart" uri="{C3380CC4-5D6E-409C-BE32-E72D297353CC}">
                  <c16:uniqueId val="{00000001-AA63-4183-B036-3FAB52DAD76A}"/>
                </c:ext>
              </c:extLst>
            </c:dLbl>
            <c:dLbl>
              <c:idx val="12"/>
              <c:delete val="1"/>
              <c:extLst>
                <c:ext xmlns:c15="http://schemas.microsoft.com/office/drawing/2012/chart" uri="{CE6537A1-D6FC-4f65-9D91-7224C49458BB}"/>
                <c:ext xmlns:c16="http://schemas.microsoft.com/office/drawing/2014/chart" uri="{C3380CC4-5D6E-409C-BE32-E72D297353CC}">
                  <c16:uniqueId val="{00000001-DD82-4A50-8E4B-DA359B152AEC}"/>
                </c:ext>
              </c:extLst>
            </c:dLbl>
            <c:dLbl>
              <c:idx val="13"/>
              <c:layout>
                <c:manualLayout>
                  <c:x val="-7.5427714112173694E-3"/>
                  <c:y val="-1.62728853678566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837-4552-B8D2-FAF1ABBCBA2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4"/>
                <c:pt idx="0">
                  <c:v>Jul 
'16 </c:v>
                </c:pt>
                <c:pt idx="1">
                  <c:v>Mar 
'17</c:v>
                </c:pt>
                <c:pt idx="2">
                  <c:v>Aug 
'17</c:v>
                </c:pt>
                <c:pt idx="3">
                  <c:v>Feb 
'18</c:v>
                </c:pt>
                <c:pt idx="4">
                  <c:v>Aug 
'18</c:v>
                </c:pt>
                <c:pt idx="5">
                  <c:v>Nov 
'19</c:v>
                </c:pt>
                <c:pt idx="6">
                  <c:v>Aug 
'20</c:v>
                </c:pt>
                <c:pt idx="7">
                  <c:v>Feb 
'21</c:v>
                </c:pt>
                <c:pt idx="8">
                  <c:v>Aug 
'21</c:v>
                </c:pt>
                <c:pt idx="9">
                  <c:v>Feb 
'22</c:v>
                </c:pt>
                <c:pt idx="10">
                  <c:v>Aug 
'24</c:v>
                </c:pt>
                <c:pt idx="11">
                  <c:v>Feb 
'25</c:v>
                </c:pt>
                <c:pt idx="12">
                  <c:v>Sep 
'25</c:v>
                </c:pt>
                <c:pt idx="13">
                  <c:v>Feb 
'26</c:v>
                </c:pt>
              </c:strCache>
            </c:strRef>
          </c:cat>
          <c:val>
            <c:numRef>
              <c:f>Sheet1!$C$2:$C$18</c:f>
              <c:numCache>
                <c:formatCode>General</c:formatCode>
                <c:ptCount val="14"/>
                <c:pt idx="0">
                  <c:v>69</c:v>
                </c:pt>
                <c:pt idx="1">
                  <c:v>71</c:v>
                </c:pt>
                <c:pt idx="2">
                  <c:v>71</c:v>
                </c:pt>
                <c:pt idx="3">
                  <c:v>68</c:v>
                </c:pt>
                <c:pt idx="4">
                  <c:v>75</c:v>
                </c:pt>
                <c:pt idx="5">
                  <c:v>77</c:v>
                </c:pt>
                <c:pt idx="6">
                  <c:v>58</c:v>
                </c:pt>
                <c:pt idx="7">
                  <c:v>63</c:v>
                </c:pt>
                <c:pt idx="8">
                  <c:v>63</c:v>
                </c:pt>
                <c:pt idx="9">
                  <c:v>61</c:v>
                </c:pt>
                <c:pt idx="10">
                  <c:v>63</c:v>
                </c:pt>
                <c:pt idx="11">
                  <c:v>58</c:v>
                </c:pt>
                <c:pt idx="12">
                  <c:v>67</c:v>
                </c:pt>
                <c:pt idx="13">
                  <c:v>66</c:v>
                </c:pt>
              </c:numCache>
            </c:numRef>
          </c:val>
          <c:smooth val="0"/>
          <c:extLst>
            <c:ext xmlns:c16="http://schemas.microsoft.com/office/drawing/2014/chart" uri="{C3380CC4-5D6E-409C-BE32-E72D297353CC}">
              <c16:uniqueId val="{00000007-2A08-4F53-B330-B0DDCBD564C1}"/>
            </c:ext>
          </c:extLst>
        </c:ser>
        <c:ser>
          <c:idx val="0"/>
          <c:order val="2"/>
          <c:tx>
            <c:strRef>
              <c:f>Sheet1!$D$1</c:f>
              <c:strCache>
                <c:ptCount val="1"/>
                <c:pt idx="0">
                  <c:v>Don't know</c:v>
                </c:pt>
              </c:strCache>
            </c:strRef>
          </c:tx>
          <c:spPr>
            <a:ln w="28575" cap="rnd">
              <a:solidFill>
                <a:schemeClr val="accent1"/>
              </a:solidFill>
              <a:round/>
            </a:ln>
            <a:effectLst/>
          </c:spPr>
          <c:marker>
            <c:symbol val="none"/>
          </c:marker>
          <c:cat>
            <c:strRef>
              <c:f>Sheet1!$A$2:$A$18</c:f>
              <c:strCache>
                <c:ptCount val="14"/>
                <c:pt idx="0">
                  <c:v>Jul 
'16 </c:v>
                </c:pt>
                <c:pt idx="1">
                  <c:v>Mar 
'17</c:v>
                </c:pt>
                <c:pt idx="2">
                  <c:v>Aug 
'17</c:v>
                </c:pt>
                <c:pt idx="3">
                  <c:v>Feb 
'18</c:v>
                </c:pt>
                <c:pt idx="4">
                  <c:v>Aug 
'18</c:v>
                </c:pt>
                <c:pt idx="5">
                  <c:v>Nov 
'19</c:v>
                </c:pt>
                <c:pt idx="6">
                  <c:v>Aug 
'20</c:v>
                </c:pt>
                <c:pt idx="7">
                  <c:v>Feb 
'21</c:v>
                </c:pt>
                <c:pt idx="8">
                  <c:v>Aug 
'21</c:v>
                </c:pt>
                <c:pt idx="9">
                  <c:v>Feb 
'22</c:v>
                </c:pt>
                <c:pt idx="10">
                  <c:v>Aug 
'24</c:v>
                </c:pt>
                <c:pt idx="11">
                  <c:v>Feb 
'25</c:v>
                </c:pt>
                <c:pt idx="12">
                  <c:v>Sep 
'25</c:v>
                </c:pt>
                <c:pt idx="13">
                  <c:v>Feb 
'26</c:v>
                </c:pt>
              </c:strCache>
            </c:strRef>
          </c:cat>
          <c:val>
            <c:numRef>
              <c:f>Sheet1!$D$2:$D$18</c:f>
            </c:numRef>
          </c:val>
          <c:smooth val="0"/>
          <c:extLst>
            <c:ext xmlns:c16="http://schemas.microsoft.com/office/drawing/2014/chart" uri="{C3380CC4-5D6E-409C-BE32-E72D297353CC}">
              <c16:uniqueId val="{0000000A-2A08-4F53-B330-B0DDCBD564C1}"/>
            </c:ext>
          </c:extLst>
        </c:ser>
        <c:ser>
          <c:idx val="3"/>
          <c:order val="3"/>
          <c:tx>
            <c:strRef>
              <c:f>Sheet1!$E$1</c:f>
              <c:strCache>
                <c:ptCount val="1"/>
                <c:pt idx="0">
                  <c:v>Give a gap of at least 1.5m when passing people on pedal or electric bikes**</c:v>
                </c:pt>
              </c:strCache>
            </c:strRef>
          </c:tx>
          <c:spPr>
            <a:ln w="28575" cap="rnd">
              <a:solidFill>
                <a:schemeClr val="accent3"/>
              </a:solidFill>
              <a:round/>
            </a:ln>
            <a:effectLst/>
          </c:spPr>
          <c:marker>
            <c:symbol val="none"/>
          </c:marker>
          <c:dLbls>
            <c:dLbl>
              <c:idx val="0"/>
              <c:layout>
                <c:manualLayout>
                  <c:x val="-2.7074583295714175E-2"/>
                  <c:y val="-4.0029467175499329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D57-403D-B15F-A1625FAAF84C}"/>
                </c:ext>
              </c:extLst>
            </c:dLbl>
            <c:dLbl>
              <c:idx val="1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837-4552-B8D2-FAF1ABBCBA2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4"/>
                <c:pt idx="0">
                  <c:v>Jul 
'16 </c:v>
                </c:pt>
                <c:pt idx="1">
                  <c:v>Mar 
'17</c:v>
                </c:pt>
                <c:pt idx="2">
                  <c:v>Aug 
'17</c:v>
                </c:pt>
                <c:pt idx="3">
                  <c:v>Feb 
'18</c:v>
                </c:pt>
                <c:pt idx="4">
                  <c:v>Aug 
'18</c:v>
                </c:pt>
                <c:pt idx="5">
                  <c:v>Nov 
'19</c:v>
                </c:pt>
                <c:pt idx="6">
                  <c:v>Aug 
'20</c:v>
                </c:pt>
                <c:pt idx="7">
                  <c:v>Feb 
'21</c:v>
                </c:pt>
                <c:pt idx="8">
                  <c:v>Aug 
'21</c:v>
                </c:pt>
                <c:pt idx="9">
                  <c:v>Feb 
'22</c:v>
                </c:pt>
                <c:pt idx="10">
                  <c:v>Aug 
'24</c:v>
                </c:pt>
                <c:pt idx="11">
                  <c:v>Feb 
'25</c:v>
                </c:pt>
                <c:pt idx="12">
                  <c:v>Sep 
'25</c:v>
                </c:pt>
                <c:pt idx="13">
                  <c:v>Feb 
'26</c:v>
                </c:pt>
              </c:strCache>
            </c:strRef>
          </c:cat>
          <c:val>
            <c:numRef>
              <c:f>Sheet1!$E$2:$E$18</c:f>
              <c:numCache>
                <c:formatCode>General</c:formatCode>
                <c:ptCount val="14"/>
                <c:pt idx="0">
                  <c:v>54</c:v>
                </c:pt>
                <c:pt idx="1">
                  <c:v>58</c:v>
                </c:pt>
                <c:pt idx="2">
                  <c:v>56</c:v>
                </c:pt>
                <c:pt idx="3">
                  <c:v>56</c:v>
                </c:pt>
                <c:pt idx="4">
                  <c:v>58</c:v>
                </c:pt>
                <c:pt idx="5">
                  <c:v>56</c:v>
                </c:pt>
                <c:pt idx="6">
                  <c:v>51</c:v>
                </c:pt>
                <c:pt idx="7">
                  <c:v>58</c:v>
                </c:pt>
                <c:pt idx="8">
                  <c:v>57</c:v>
                </c:pt>
                <c:pt idx="9">
                  <c:v>53</c:v>
                </c:pt>
                <c:pt idx="10">
                  <c:v>59</c:v>
                </c:pt>
                <c:pt idx="11">
                  <c:v>55</c:v>
                </c:pt>
                <c:pt idx="12">
                  <c:v>60</c:v>
                </c:pt>
                <c:pt idx="13">
                  <c:v>59</c:v>
                </c:pt>
              </c:numCache>
            </c:numRef>
          </c:val>
          <c:smooth val="0"/>
          <c:extLst>
            <c:ext xmlns:c16="http://schemas.microsoft.com/office/drawing/2014/chart" uri="{C3380CC4-5D6E-409C-BE32-E72D297353CC}">
              <c16:uniqueId val="{0000000B-2A08-4F53-B330-B0DDCBD564C1}"/>
            </c:ext>
          </c:extLst>
        </c:ser>
        <c:dLbls>
          <c:showLegendKey val="0"/>
          <c:showVal val="0"/>
          <c:showCatName val="0"/>
          <c:showSerName val="0"/>
          <c:showPercent val="0"/>
          <c:showBubbleSize val="0"/>
        </c:dLbls>
        <c:smooth val="0"/>
        <c:axId val="1932161952"/>
        <c:axId val="1932172288"/>
      </c:lineChart>
      <c:catAx>
        <c:axId val="1932161952"/>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932172288"/>
        <c:crosses val="autoZero"/>
        <c:auto val="1"/>
        <c:lblAlgn val="ctr"/>
        <c:lblOffset val="100"/>
        <c:noMultiLvlLbl val="0"/>
      </c:catAx>
      <c:valAx>
        <c:axId val="1932172288"/>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932161952"/>
        <c:crosses val="autoZero"/>
        <c:crossBetween val="between"/>
        <c:majorUnit val="10"/>
      </c:valAx>
      <c:spPr>
        <a:noFill/>
        <a:ln w="25400">
          <a:noFill/>
        </a:ln>
        <a:effectLst/>
      </c:spPr>
    </c:plotArea>
    <c:legend>
      <c:legendPos val="r"/>
      <c:layout>
        <c:manualLayout>
          <c:xMode val="edge"/>
          <c:yMode val="edge"/>
          <c:x val="0.71836855181068682"/>
          <c:y val="0.11700690787884642"/>
          <c:w val="0.27473786752419671"/>
          <c:h val="0.5408711550003392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2"/>
          </a:solidFill>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dirty="0">
                <a:solidFill>
                  <a:schemeClr val="tx1"/>
                </a:solidFill>
              </a:rPr>
              <a:t>% rating not looking out for motorcyclists/people on pedal or electric bikes at junctions as ‘very serious’*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4.0269575678040244E-2"/>
          <c:y val="0.19476426259600985"/>
          <c:w val="0.85151759222616763"/>
          <c:h val="0.71667938746920434"/>
        </c:manualLayout>
      </c:layout>
      <c:lineChart>
        <c:grouping val="standard"/>
        <c:varyColors val="0"/>
        <c:ser>
          <c:idx val="0"/>
          <c:order val="0"/>
          <c:tx>
            <c:strRef>
              <c:f>Sheet1!$B$1</c:f>
              <c:strCache>
                <c:ptCount val="1"/>
                <c:pt idx="0">
                  <c:v>Drivers not looking out for motorcyclists or people on pedal bikes at junctions</c:v>
                </c:pt>
              </c:strCache>
            </c:strRef>
          </c:tx>
          <c:spPr>
            <a:ln w="28575" cap="rnd">
              <a:solidFill>
                <a:schemeClr val="accent1"/>
              </a:solidFill>
              <a:round/>
            </a:ln>
            <a:effectLst/>
          </c:spPr>
          <c:marker>
            <c:symbol val="none"/>
          </c:marker>
          <c:dLbls>
            <c:dLbl>
              <c:idx val="0"/>
              <c:layout>
                <c:manualLayout>
                  <c:x val="-4.491284813062478E-2"/>
                  <c:y val="-3.8038015982255506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BF3-4FFC-B391-5CB111BE6BB7}"/>
                </c:ext>
              </c:extLst>
            </c:dLbl>
            <c:dLbl>
              <c:idx val="10"/>
              <c:delete val="1"/>
              <c:extLst>
                <c:ext xmlns:c15="http://schemas.microsoft.com/office/drawing/2012/chart" uri="{CE6537A1-D6FC-4f65-9D91-7224C49458BB}"/>
                <c:ext xmlns:c16="http://schemas.microsoft.com/office/drawing/2014/chart" uri="{C3380CC4-5D6E-409C-BE32-E72D297353CC}">
                  <c16:uniqueId val="{00000000-1408-4AD6-B620-9152096A6FE8}"/>
                </c:ext>
              </c:extLst>
            </c:dLbl>
            <c:dLbl>
              <c:idx val="11"/>
              <c:delete val="1"/>
              <c:extLst>
                <c:ext xmlns:c15="http://schemas.microsoft.com/office/drawing/2012/chart" uri="{CE6537A1-D6FC-4f65-9D91-7224C49458BB}"/>
                <c:ext xmlns:c16="http://schemas.microsoft.com/office/drawing/2014/chart" uri="{C3380CC4-5D6E-409C-BE32-E72D297353CC}">
                  <c16:uniqueId val="{00000000-856D-4AD0-BDF3-578D8019DFBB}"/>
                </c:ext>
              </c:extLst>
            </c:dLbl>
            <c:dLbl>
              <c:idx val="13"/>
              <c:delete val="1"/>
              <c:extLst>
                <c:ext xmlns:c15="http://schemas.microsoft.com/office/drawing/2012/chart" uri="{CE6537A1-D6FC-4f65-9D91-7224C49458BB}"/>
                <c:ext xmlns:c16="http://schemas.microsoft.com/office/drawing/2014/chart" uri="{C3380CC4-5D6E-409C-BE32-E72D297353CC}">
                  <c16:uniqueId val="{00000001-1408-4AD6-B620-9152096A6FE8}"/>
                </c:ext>
              </c:extLst>
            </c:dLbl>
            <c:dLbl>
              <c:idx val="14"/>
              <c:delete val="1"/>
              <c:extLst>
                <c:ext xmlns:c15="http://schemas.microsoft.com/office/drawing/2012/chart" uri="{CE6537A1-D6FC-4f65-9D91-7224C49458BB}"/>
                <c:ext xmlns:c16="http://schemas.microsoft.com/office/drawing/2014/chart" uri="{C3380CC4-5D6E-409C-BE32-E72D297353CC}">
                  <c16:uniqueId val="{00000001-856D-4AD0-BDF3-578D8019DFBB}"/>
                </c:ext>
              </c:extLst>
            </c:dLbl>
            <c:dLbl>
              <c:idx val="15"/>
              <c:delete val="1"/>
              <c:extLst>
                <c:ext xmlns:c15="http://schemas.microsoft.com/office/drawing/2012/chart" uri="{CE6537A1-D6FC-4f65-9D91-7224C49458BB}"/>
                <c:ext xmlns:c16="http://schemas.microsoft.com/office/drawing/2014/chart" uri="{C3380CC4-5D6E-409C-BE32-E72D297353CC}">
                  <c16:uniqueId val="{00000001-C591-4416-908E-756B9592DF1D}"/>
                </c:ext>
              </c:extLst>
            </c:dLbl>
            <c:dLbl>
              <c:idx val="16"/>
              <c:delete val="1"/>
              <c:extLst>
                <c:ext xmlns:c15="http://schemas.microsoft.com/office/drawing/2012/chart" uri="{CE6537A1-D6FC-4f65-9D91-7224C49458BB}"/>
                <c:ext xmlns:c16="http://schemas.microsoft.com/office/drawing/2014/chart" uri="{C3380CC4-5D6E-409C-BE32-E72D297353CC}">
                  <c16:uniqueId val="{00000000-C91C-47BA-9C9C-A78C2640A3E8}"/>
                </c:ext>
              </c:extLst>
            </c:dLbl>
            <c:dLbl>
              <c:idx val="17"/>
              <c:layout>
                <c:manualLayout>
                  <c:x val="-8.7005549500163808E-3"/>
                  <c:y val="-9.6335584675267625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001-4840-964E-8D3A175ACA2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Sheet1!$A$2:$A$22</c:f>
              <c:strCache>
                <c:ptCount val="18"/>
                <c:pt idx="0">
                  <c:v>July '14</c:v>
                </c:pt>
                <c:pt idx="1">
                  <c:v>Feb '15</c:v>
                </c:pt>
                <c:pt idx="2">
                  <c:v>July '15</c:v>
                </c:pt>
                <c:pt idx="3">
                  <c:v>Feb '16</c:v>
                </c:pt>
                <c:pt idx="4">
                  <c:v>Jul '16</c:v>
                </c:pt>
                <c:pt idx="5">
                  <c:v>Mar '17</c:v>
                </c:pt>
                <c:pt idx="6">
                  <c:v>Aug '17</c:v>
                </c:pt>
                <c:pt idx="7">
                  <c:v>Feb '18</c:v>
                </c:pt>
                <c:pt idx="8">
                  <c:v>Aug '18</c:v>
                </c:pt>
                <c:pt idx="9">
                  <c:v>Nov '19</c:v>
                </c:pt>
                <c:pt idx="10">
                  <c:v>Aug '20</c:v>
                </c:pt>
                <c:pt idx="11">
                  <c:v>Feb '21</c:v>
                </c:pt>
                <c:pt idx="12">
                  <c:v>Aug '21</c:v>
                </c:pt>
                <c:pt idx="13">
                  <c:v>Feb '22</c:v>
                </c:pt>
                <c:pt idx="14">
                  <c:v>Aug '24</c:v>
                </c:pt>
                <c:pt idx="15">
                  <c:v>Feb '25</c:v>
                </c:pt>
                <c:pt idx="16">
                  <c:v>Sep '25</c:v>
                </c:pt>
                <c:pt idx="17">
                  <c:v>Feb '26</c:v>
                </c:pt>
              </c:strCache>
            </c:strRef>
          </c:cat>
          <c:val>
            <c:numRef>
              <c:f>Sheet1!$B$2:$B$22</c:f>
              <c:numCache>
                <c:formatCode>General</c:formatCode>
                <c:ptCount val="18"/>
                <c:pt idx="0">
                  <c:v>71</c:v>
                </c:pt>
                <c:pt idx="1">
                  <c:v>76</c:v>
                </c:pt>
                <c:pt idx="2">
                  <c:v>69</c:v>
                </c:pt>
                <c:pt idx="3">
                  <c:v>69</c:v>
                </c:pt>
                <c:pt idx="4">
                  <c:v>79</c:v>
                </c:pt>
                <c:pt idx="5">
                  <c:v>76</c:v>
                </c:pt>
                <c:pt idx="6">
                  <c:v>78</c:v>
                </c:pt>
                <c:pt idx="7">
                  <c:v>77</c:v>
                </c:pt>
                <c:pt idx="8">
                  <c:v>78</c:v>
                </c:pt>
                <c:pt idx="9">
                  <c:v>78</c:v>
                </c:pt>
                <c:pt idx="10">
                  <c:v>61</c:v>
                </c:pt>
                <c:pt idx="11">
                  <c:v>70</c:v>
                </c:pt>
                <c:pt idx="12">
                  <c:v>63</c:v>
                </c:pt>
                <c:pt idx="13">
                  <c:v>64</c:v>
                </c:pt>
                <c:pt idx="14">
                  <c:v>69</c:v>
                </c:pt>
                <c:pt idx="15">
                  <c:v>67</c:v>
                </c:pt>
                <c:pt idx="16">
                  <c:v>67</c:v>
                </c:pt>
                <c:pt idx="17">
                  <c:v>70</c:v>
                </c:pt>
              </c:numCache>
            </c:numRef>
          </c:val>
          <c:smooth val="0"/>
          <c:extLst>
            <c:ext xmlns:c16="http://schemas.microsoft.com/office/drawing/2014/chart" uri="{C3380CC4-5D6E-409C-BE32-E72D297353CC}">
              <c16:uniqueId val="{00000008-20BF-445F-81CB-F13EF7469204}"/>
            </c:ext>
          </c:extLst>
        </c:ser>
        <c:dLbls>
          <c:showLegendKey val="0"/>
          <c:showVal val="0"/>
          <c:showCatName val="0"/>
          <c:showSerName val="0"/>
          <c:showPercent val="0"/>
          <c:showBubbleSize val="0"/>
        </c:dLbls>
        <c:smooth val="0"/>
        <c:axId val="1932157056"/>
        <c:axId val="1932169568"/>
      </c:lineChart>
      <c:catAx>
        <c:axId val="1932157056"/>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932169568"/>
        <c:crosses val="autoZero"/>
        <c:auto val="1"/>
        <c:lblAlgn val="ctr"/>
        <c:lblOffset val="100"/>
        <c:noMultiLvlLbl val="0"/>
      </c:catAx>
      <c:valAx>
        <c:axId val="1932169568"/>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932157056"/>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a:solidFill>
            <a:schemeClr val="tx2"/>
          </a:solidFill>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92521471361179"/>
          <c:y val="2.9098547009775405E-2"/>
          <c:w val="0.40845071040004977"/>
          <c:h val="0.93972476565463292"/>
        </c:manualLayout>
      </c:layout>
      <c:barChart>
        <c:barDir val="bar"/>
        <c:grouping val="clustered"/>
        <c:varyColors val="0"/>
        <c:ser>
          <c:idx val="0"/>
          <c:order val="0"/>
          <c:tx>
            <c:strRef>
              <c:f>Sheet1!$B$1</c:f>
              <c:strCache>
                <c:ptCount val="1"/>
                <c:pt idx="0">
                  <c:v>Feb '26</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68A2-4B31-ADF5-75B4B47D76E8}"/>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68A2-4B31-ADF5-75B4B47D76E8}"/>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5-68A2-4B31-ADF5-75B4B47D76E8}"/>
              </c:ext>
            </c:extLst>
          </c:dPt>
          <c:dPt>
            <c:idx val="3"/>
            <c:invertIfNegative val="0"/>
            <c:bubble3D val="0"/>
            <c:spPr>
              <a:solidFill>
                <a:schemeClr val="accent1"/>
              </a:solidFill>
              <a:ln>
                <a:noFill/>
              </a:ln>
              <a:effectLst/>
            </c:spPr>
            <c:extLst>
              <c:ext xmlns:c16="http://schemas.microsoft.com/office/drawing/2014/chart" uri="{C3380CC4-5D6E-409C-BE32-E72D297353CC}">
                <c16:uniqueId val="{00000007-68A2-4B31-ADF5-75B4B47D76E8}"/>
              </c:ext>
            </c:extLst>
          </c:dPt>
          <c:dPt>
            <c:idx val="4"/>
            <c:invertIfNegative val="0"/>
            <c:bubble3D val="0"/>
            <c:spPr>
              <a:solidFill>
                <a:schemeClr val="accent2"/>
              </a:solidFill>
              <a:ln>
                <a:noFill/>
              </a:ln>
              <a:effectLst/>
            </c:spPr>
            <c:extLst>
              <c:ext xmlns:c16="http://schemas.microsoft.com/office/drawing/2014/chart" uri="{C3380CC4-5D6E-409C-BE32-E72D297353CC}">
                <c16:uniqueId val="{00000009-68A2-4B31-ADF5-75B4B47D76E8}"/>
              </c:ext>
            </c:extLst>
          </c:dPt>
          <c:dPt>
            <c:idx val="5"/>
            <c:invertIfNegative val="0"/>
            <c:bubble3D val="0"/>
            <c:spPr>
              <a:solidFill>
                <a:schemeClr val="accent1"/>
              </a:solidFill>
              <a:ln>
                <a:noFill/>
              </a:ln>
              <a:effectLst/>
            </c:spPr>
            <c:extLst>
              <c:ext xmlns:c16="http://schemas.microsoft.com/office/drawing/2014/chart" uri="{C3380CC4-5D6E-409C-BE32-E72D297353CC}">
                <c16:uniqueId val="{0000000B-68A2-4B31-ADF5-75B4B47D76E8}"/>
              </c:ext>
            </c:extLst>
          </c:dPt>
          <c:dPt>
            <c:idx val="6"/>
            <c:invertIfNegative val="0"/>
            <c:bubble3D val="0"/>
            <c:spPr>
              <a:solidFill>
                <a:schemeClr val="accent1"/>
              </a:solidFill>
              <a:ln>
                <a:noFill/>
              </a:ln>
              <a:effectLst/>
            </c:spPr>
            <c:extLst>
              <c:ext xmlns:c16="http://schemas.microsoft.com/office/drawing/2014/chart" uri="{C3380CC4-5D6E-409C-BE32-E72D297353CC}">
                <c16:uniqueId val="{0000000D-68A2-4B31-ADF5-75B4B47D76E8}"/>
              </c:ext>
            </c:extLst>
          </c:dPt>
          <c:dPt>
            <c:idx val="7"/>
            <c:invertIfNegative val="0"/>
            <c:bubble3D val="0"/>
            <c:spPr>
              <a:solidFill>
                <a:schemeClr val="accent1"/>
              </a:solidFill>
              <a:ln>
                <a:noFill/>
              </a:ln>
              <a:effectLst/>
            </c:spPr>
            <c:extLst>
              <c:ext xmlns:c16="http://schemas.microsoft.com/office/drawing/2014/chart" uri="{C3380CC4-5D6E-409C-BE32-E72D297353CC}">
                <c16:uniqueId val="{0000000F-68A2-4B31-ADF5-75B4B47D76E8}"/>
              </c:ext>
            </c:extLst>
          </c:dPt>
          <c:dPt>
            <c:idx val="8"/>
            <c:invertIfNegative val="0"/>
            <c:bubble3D val="0"/>
            <c:spPr>
              <a:solidFill>
                <a:schemeClr val="accent1"/>
              </a:solidFill>
              <a:ln>
                <a:noFill/>
              </a:ln>
              <a:effectLst/>
            </c:spPr>
            <c:extLst>
              <c:ext xmlns:c16="http://schemas.microsoft.com/office/drawing/2014/chart" uri="{C3380CC4-5D6E-409C-BE32-E72D297353CC}">
                <c16:uniqueId val="{00000011-68A2-4B31-ADF5-75B4B47D76E8}"/>
              </c:ext>
            </c:extLst>
          </c:dPt>
          <c:dPt>
            <c:idx val="9"/>
            <c:invertIfNegative val="0"/>
            <c:bubble3D val="0"/>
            <c:spPr>
              <a:solidFill>
                <a:schemeClr val="accent1"/>
              </a:solidFill>
              <a:ln>
                <a:noFill/>
              </a:ln>
              <a:effectLst/>
            </c:spPr>
            <c:extLst>
              <c:ext xmlns:c16="http://schemas.microsoft.com/office/drawing/2014/chart" uri="{C3380CC4-5D6E-409C-BE32-E72D297353CC}">
                <c16:uniqueId val="{00000013-68A2-4B31-ADF5-75B4B47D76E8}"/>
              </c:ext>
            </c:extLst>
          </c:dPt>
          <c:dPt>
            <c:idx val="10"/>
            <c:invertIfNegative val="0"/>
            <c:bubble3D val="0"/>
            <c:spPr>
              <a:solidFill>
                <a:schemeClr val="accent1"/>
              </a:solidFill>
              <a:ln>
                <a:noFill/>
              </a:ln>
              <a:effectLst/>
            </c:spPr>
            <c:extLst>
              <c:ext xmlns:c16="http://schemas.microsoft.com/office/drawing/2014/chart" uri="{C3380CC4-5D6E-409C-BE32-E72D297353CC}">
                <c16:uniqueId val="{00000015-68A2-4B31-ADF5-75B4B47D76E8}"/>
              </c:ext>
            </c:extLst>
          </c:dPt>
          <c:dPt>
            <c:idx val="11"/>
            <c:invertIfNegative val="0"/>
            <c:bubble3D val="0"/>
            <c:spPr>
              <a:solidFill>
                <a:schemeClr val="accent1"/>
              </a:solidFill>
              <a:ln>
                <a:noFill/>
              </a:ln>
              <a:effectLst/>
            </c:spPr>
            <c:extLst>
              <c:ext xmlns:c16="http://schemas.microsoft.com/office/drawing/2014/chart" uri="{C3380CC4-5D6E-409C-BE32-E72D297353CC}">
                <c16:uniqueId val="{00000017-68A2-4B31-ADF5-75B4B47D76E8}"/>
              </c:ext>
            </c:extLst>
          </c:dPt>
          <c:dLbls>
            <c:spPr>
              <a:noFill/>
              <a:ln>
                <a:noFill/>
              </a:ln>
              <a:effectLst/>
            </c:spPr>
            <c:txPr>
              <a:bodyPr rot="0" spcFirstLastPara="1" vertOverflow="ellipsis" vert="horz" wrap="square" anchor="ctr" anchorCtr="1"/>
              <a:lstStyle/>
              <a:p>
                <a:pPr>
                  <a:defRPr lang="en-GB"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Drinking/driving over the limit</c:v>
                </c:pt>
                <c:pt idx="1">
                  <c:v>Driving under influence of drugs</c:v>
                </c:pt>
                <c:pt idx="2">
                  <c:v>Using hand held mobile</c:v>
                </c:pt>
                <c:pt idx="3">
                  <c:v>Not wearing seatbelt </c:v>
                </c:pt>
                <c:pt idx="4">
                  <c:v>Not looking out for motorcyclists/bikes at junctions</c:v>
                </c:pt>
                <c:pt idx="5">
                  <c:v>Driving + 10 mph in cities/towns</c:v>
                </c:pt>
                <c:pt idx="6">
                  <c:v>Not adjusting speed to country roads</c:v>
                </c:pt>
                <c:pt idx="7">
                  <c:v>Being distracted by something/someone</c:v>
                </c:pt>
                <c:pt idx="8">
                  <c:v>Driving when tired</c:v>
                </c:pt>
                <c:pt idx="9">
                  <c:v>Speeding up through amber</c:v>
                </c:pt>
                <c:pt idx="10">
                  <c:v>Driving + 10 mph on motorways</c:v>
                </c:pt>
                <c:pt idx="11">
                  <c:v>Driving + 5 mph in cities/towns</c:v>
                </c:pt>
                <c:pt idx="12">
                  <c:v>Parking on pavements</c:v>
                </c:pt>
              </c:strCache>
            </c:strRef>
          </c:cat>
          <c:val>
            <c:numRef>
              <c:f>Sheet1!$B$2:$B$14</c:f>
              <c:numCache>
                <c:formatCode>0%</c:formatCode>
                <c:ptCount val="13"/>
                <c:pt idx="0">
                  <c:v>0.92</c:v>
                </c:pt>
                <c:pt idx="1">
                  <c:v>0.93</c:v>
                </c:pt>
                <c:pt idx="2">
                  <c:v>0.77</c:v>
                </c:pt>
                <c:pt idx="3">
                  <c:v>0.73</c:v>
                </c:pt>
                <c:pt idx="4">
                  <c:v>0.7</c:v>
                </c:pt>
                <c:pt idx="5">
                  <c:v>0.56999999999999995</c:v>
                </c:pt>
                <c:pt idx="6">
                  <c:v>0.56000000000000005</c:v>
                </c:pt>
                <c:pt idx="7">
                  <c:v>0.56000000000000005</c:v>
                </c:pt>
                <c:pt idx="8">
                  <c:v>0.55000000000000004</c:v>
                </c:pt>
                <c:pt idx="9">
                  <c:v>0.4</c:v>
                </c:pt>
                <c:pt idx="10">
                  <c:v>0.32</c:v>
                </c:pt>
                <c:pt idx="11">
                  <c:v>0.24</c:v>
                </c:pt>
                <c:pt idx="12">
                  <c:v>0.21</c:v>
                </c:pt>
              </c:numCache>
            </c:numRef>
          </c:val>
          <c:extLst>
            <c:ext xmlns:c16="http://schemas.microsoft.com/office/drawing/2014/chart" uri="{C3380CC4-5D6E-409C-BE32-E72D297353CC}">
              <c16:uniqueId val="{00000018-68A2-4B31-ADF5-75B4B47D76E8}"/>
            </c:ext>
          </c:extLst>
        </c:ser>
        <c:dLbls>
          <c:dLblPos val="outEnd"/>
          <c:showLegendKey val="0"/>
          <c:showVal val="1"/>
          <c:showCatName val="0"/>
          <c:showSerName val="0"/>
          <c:showPercent val="0"/>
          <c:showBubbleSize val="0"/>
        </c:dLbls>
        <c:gapWidth val="182"/>
        <c:axId val="1922321184"/>
        <c:axId val="1922315200"/>
      </c:barChart>
      <c:catAx>
        <c:axId val="192232118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lang="en-GB" sz="1100" b="0" i="0" u="none" strike="noStrike" kern="1200" baseline="0">
                <a:solidFill>
                  <a:schemeClr val="tx1"/>
                </a:solidFill>
                <a:latin typeface="+mn-lt"/>
                <a:ea typeface="+mn-ea"/>
                <a:cs typeface="+mn-cs"/>
              </a:defRPr>
            </a:pPr>
            <a:endParaRPr lang="en-US"/>
          </a:p>
        </c:txPr>
        <c:crossAx val="1922315200"/>
        <c:crosses val="autoZero"/>
        <c:auto val="1"/>
        <c:lblAlgn val="ctr"/>
        <c:lblOffset val="100"/>
        <c:noMultiLvlLbl val="0"/>
      </c:catAx>
      <c:valAx>
        <c:axId val="1922315200"/>
        <c:scaling>
          <c:orientation val="minMax"/>
        </c:scaling>
        <c:delete val="1"/>
        <c:axPos val="t"/>
        <c:numFmt formatCode="0%" sourceLinked="1"/>
        <c:majorTickMark val="out"/>
        <c:minorTickMark val="none"/>
        <c:tickLblPos val="nextTo"/>
        <c:crossAx val="1922321184"/>
        <c:crosses val="autoZero"/>
        <c:crossBetween val="between"/>
      </c:valAx>
      <c:spPr>
        <a:noFill/>
        <a:ln>
          <a:noFill/>
        </a:ln>
        <a:effectLst/>
      </c:spPr>
    </c:plotArea>
    <c:plotVisOnly val="1"/>
    <c:dispBlanksAs val="gap"/>
    <c:showDLblsOverMax val="0"/>
  </c:chart>
  <c:spPr>
    <a:noFill/>
    <a:ln>
      <a:noFill/>
    </a:ln>
    <a:effectLst/>
  </c:spPr>
  <c:txPr>
    <a:bodyPr/>
    <a:lstStyle/>
    <a:p>
      <a:pPr algn="ctr">
        <a:defRPr lang="en-GB" sz="1400" b="0" i="0" u="none" strike="noStrike" kern="1200" baseline="0">
          <a:solidFill>
            <a:schemeClr val="tx1"/>
          </a:solidFill>
          <a:latin typeface="+mn-lt"/>
          <a:ea typeface="+mn-ea"/>
          <a:cs typeface="+mn-cs"/>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GB" dirty="0">
                <a:solidFill>
                  <a:schemeClr val="tx1"/>
                </a:solidFill>
              </a:rPr>
              <a:t>Speeding behaviours (%)</a:t>
            </a:r>
          </a:p>
        </c:rich>
      </c:tx>
      <c:layout>
        <c:manualLayout>
          <c:xMode val="edge"/>
          <c:yMode val="edge"/>
          <c:x val="0.28163564118368412"/>
          <c:y val="2.5290995808067231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4.0824137659060074E-2"/>
          <c:y val="0.12374333290185965"/>
          <c:w val="0.70342485789548526"/>
          <c:h val="0.75453152468416684"/>
        </c:manualLayout>
      </c:layout>
      <c:lineChart>
        <c:grouping val="standard"/>
        <c:varyColors val="0"/>
        <c:ser>
          <c:idx val="0"/>
          <c:order val="0"/>
          <c:tx>
            <c:strRef>
              <c:f>Sheet1!$B$1</c:f>
              <c:strCache>
                <c:ptCount val="1"/>
                <c:pt idx="0">
                  <c:v>Driven at 25 mph in 20 mph speed limit area</c:v>
                </c:pt>
              </c:strCache>
            </c:strRef>
          </c:tx>
          <c:spPr>
            <a:ln w="28575" cap="rnd">
              <a:solidFill>
                <a:schemeClr val="accent1"/>
              </a:solidFill>
              <a:round/>
            </a:ln>
            <a:effectLst/>
          </c:spPr>
          <c:marker>
            <c:symbol val="none"/>
          </c:marker>
          <c:dLbls>
            <c:dLbl>
              <c:idx val="0"/>
              <c:layout>
                <c:manualLayout>
                  <c:x val="-2.7664397816945012E-2"/>
                  <c:y val="1.1240442581363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021-4CEC-9562-3002F0118F6C}"/>
                </c:ext>
              </c:extLst>
            </c:dLbl>
            <c:dLbl>
              <c:idx val="1"/>
              <c:delete val="1"/>
              <c:extLst>
                <c:ext xmlns:c15="http://schemas.microsoft.com/office/drawing/2012/chart" uri="{CE6537A1-D6FC-4f65-9D91-7224C49458BB}"/>
                <c:ext xmlns:c16="http://schemas.microsoft.com/office/drawing/2014/chart" uri="{C3380CC4-5D6E-409C-BE32-E72D297353CC}">
                  <c16:uniqueId val="{00000000-ED36-4FA4-B0CA-C28713721E9D}"/>
                </c:ext>
              </c:extLst>
            </c:dLbl>
            <c:dLbl>
              <c:idx val="2"/>
              <c:delete val="1"/>
              <c:extLst>
                <c:ext xmlns:c15="http://schemas.microsoft.com/office/drawing/2012/chart" uri="{CE6537A1-D6FC-4f65-9D91-7224C49458BB}"/>
                <c:ext xmlns:c16="http://schemas.microsoft.com/office/drawing/2014/chart" uri="{C3380CC4-5D6E-409C-BE32-E72D297353CC}">
                  <c16:uniqueId val="{00000001-ED36-4FA4-B0CA-C28713721E9D}"/>
                </c:ext>
              </c:extLst>
            </c:dLbl>
            <c:dLbl>
              <c:idx val="3"/>
              <c:delete val="1"/>
              <c:extLst>
                <c:ext xmlns:c15="http://schemas.microsoft.com/office/drawing/2012/chart" uri="{CE6537A1-D6FC-4f65-9D91-7224C49458BB}"/>
                <c:ext xmlns:c16="http://schemas.microsoft.com/office/drawing/2014/chart" uri="{C3380CC4-5D6E-409C-BE32-E72D297353CC}">
                  <c16:uniqueId val="{00000002-ED36-4FA4-B0CA-C28713721E9D}"/>
                </c:ext>
              </c:extLst>
            </c:dLbl>
            <c:dLbl>
              <c:idx val="4"/>
              <c:delete val="1"/>
              <c:extLst>
                <c:ext xmlns:c15="http://schemas.microsoft.com/office/drawing/2012/chart" uri="{CE6537A1-D6FC-4f65-9D91-7224C49458BB}"/>
                <c:ext xmlns:c16="http://schemas.microsoft.com/office/drawing/2014/chart" uri="{C3380CC4-5D6E-409C-BE32-E72D297353CC}">
                  <c16:uniqueId val="{00000003-ED36-4FA4-B0CA-C28713721E9D}"/>
                </c:ext>
              </c:extLst>
            </c:dLbl>
            <c:dLbl>
              <c:idx val="5"/>
              <c:delete val="1"/>
              <c:extLst>
                <c:ext xmlns:c15="http://schemas.microsoft.com/office/drawing/2012/chart" uri="{CE6537A1-D6FC-4f65-9D91-7224C49458BB}"/>
                <c:ext xmlns:c16="http://schemas.microsoft.com/office/drawing/2014/chart" uri="{C3380CC4-5D6E-409C-BE32-E72D297353CC}">
                  <c16:uniqueId val="{00000004-ED36-4FA4-B0CA-C28713721E9D}"/>
                </c:ext>
              </c:extLst>
            </c:dLbl>
            <c:dLbl>
              <c:idx val="6"/>
              <c:delete val="1"/>
              <c:extLst>
                <c:ext xmlns:c15="http://schemas.microsoft.com/office/drawing/2012/chart" uri="{CE6537A1-D6FC-4f65-9D91-7224C49458BB}"/>
                <c:ext xmlns:c16="http://schemas.microsoft.com/office/drawing/2014/chart" uri="{C3380CC4-5D6E-409C-BE32-E72D297353CC}">
                  <c16:uniqueId val="{00000005-ED36-4FA4-B0CA-C28713721E9D}"/>
                </c:ext>
              </c:extLst>
            </c:dLbl>
            <c:dLbl>
              <c:idx val="7"/>
              <c:delete val="1"/>
              <c:extLst>
                <c:ext xmlns:c15="http://schemas.microsoft.com/office/drawing/2012/chart" uri="{CE6537A1-D6FC-4f65-9D91-7224C49458BB}"/>
                <c:ext xmlns:c16="http://schemas.microsoft.com/office/drawing/2014/chart" uri="{C3380CC4-5D6E-409C-BE32-E72D297353CC}">
                  <c16:uniqueId val="{00000006-ED36-4FA4-B0CA-C28713721E9D}"/>
                </c:ext>
              </c:extLst>
            </c:dLbl>
            <c:dLbl>
              <c:idx val="8"/>
              <c:delete val="1"/>
              <c:extLst>
                <c:ext xmlns:c15="http://schemas.microsoft.com/office/drawing/2012/chart" uri="{CE6537A1-D6FC-4f65-9D91-7224C49458BB}"/>
                <c:ext xmlns:c16="http://schemas.microsoft.com/office/drawing/2014/chart" uri="{C3380CC4-5D6E-409C-BE32-E72D297353CC}">
                  <c16:uniqueId val="{00000007-ED36-4FA4-B0CA-C28713721E9D}"/>
                </c:ext>
              </c:extLst>
            </c:dLbl>
            <c:dLbl>
              <c:idx val="9"/>
              <c:delete val="1"/>
              <c:extLst>
                <c:ext xmlns:c15="http://schemas.microsoft.com/office/drawing/2012/chart" uri="{CE6537A1-D6FC-4f65-9D91-7224C49458BB}"/>
                <c:ext xmlns:c16="http://schemas.microsoft.com/office/drawing/2014/chart" uri="{C3380CC4-5D6E-409C-BE32-E72D297353CC}">
                  <c16:uniqueId val="{00000008-ED36-4FA4-B0CA-C28713721E9D}"/>
                </c:ext>
              </c:extLst>
            </c:dLbl>
            <c:dLbl>
              <c:idx val="10"/>
              <c:delete val="1"/>
              <c:extLst>
                <c:ext xmlns:c15="http://schemas.microsoft.com/office/drawing/2012/chart" uri="{CE6537A1-D6FC-4f65-9D91-7224C49458BB}"/>
                <c:ext xmlns:c16="http://schemas.microsoft.com/office/drawing/2014/chart" uri="{C3380CC4-5D6E-409C-BE32-E72D297353CC}">
                  <c16:uniqueId val="{00000009-ED36-4FA4-B0CA-C28713721E9D}"/>
                </c:ext>
              </c:extLst>
            </c:dLbl>
            <c:dLbl>
              <c:idx val="11"/>
              <c:delete val="1"/>
              <c:extLst>
                <c:ext xmlns:c15="http://schemas.microsoft.com/office/drawing/2012/chart" uri="{CE6537A1-D6FC-4f65-9D91-7224C49458BB}"/>
                <c:ext xmlns:c16="http://schemas.microsoft.com/office/drawing/2014/chart" uri="{C3380CC4-5D6E-409C-BE32-E72D297353CC}">
                  <c16:uniqueId val="{0000000A-ED36-4FA4-B0CA-C28713721E9D}"/>
                </c:ext>
              </c:extLst>
            </c:dLbl>
            <c:dLbl>
              <c:idx val="12"/>
              <c:delete val="1"/>
              <c:extLst>
                <c:ext xmlns:c15="http://schemas.microsoft.com/office/drawing/2012/chart" uri="{CE6537A1-D6FC-4f65-9D91-7224C49458BB}"/>
                <c:ext xmlns:c16="http://schemas.microsoft.com/office/drawing/2014/chart" uri="{C3380CC4-5D6E-409C-BE32-E72D297353CC}">
                  <c16:uniqueId val="{0000000B-ED36-4FA4-B0CA-C28713721E9D}"/>
                </c:ext>
              </c:extLst>
            </c:dLbl>
            <c:dLbl>
              <c:idx val="13"/>
              <c:delete val="1"/>
              <c:extLst>
                <c:ext xmlns:c15="http://schemas.microsoft.com/office/drawing/2012/chart" uri="{CE6537A1-D6FC-4f65-9D91-7224C49458BB}"/>
                <c:ext xmlns:c16="http://schemas.microsoft.com/office/drawing/2014/chart" uri="{C3380CC4-5D6E-409C-BE32-E72D297353CC}">
                  <c16:uniqueId val="{0000000C-ED36-4FA4-B0CA-C28713721E9D}"/>
                </c:ext>
              </c:extLst>
            </c:dLbl>
            <c:dLbl>
              <c:idx val="14"/>
              <c:delete val="1"/>
              <c:extLst>
                <c:ext xmlns:c15="http://schemas.microsoft.com/office/drawing/2012/chart" uri="{CE6537A1-D6FC-4f65-9D91-7224C49458BB}"/>
                <c:ext xmlns:c16="http://schemas.microsoft.com/office/drawing/2014/chart" uri="{C3380CC4-5D6E-409C-BE32-E72D297353CC}">
                  <c16:uniqueId val="{0000000D-ED36-4FA4-B0CA-C28713721E9D}"/>
                </c:ext>
              </c:extLst>
            </c:dLbl>
            <c:dLbl>
              <c:idx val="15"/>
              <c:delete val="1"/>
              <c:extLst>
                <c:ext xmlns:c15="http://schemas.microsoft.com/office/drawing/2012/chart" uri="{CE6537A1-D6FC-4f65-9D91-7224C49458BB}"/>
                <c:ext xmlns:c16="http://schemas.microsoft.com/office/drawing/2014/chart" uri="{C3380CC4-5D6E-409C-BE32-E72D297353CC}">
                  <c16:uniqueId val="{0000000E-ED36-4FA4-B0CA-C28713721E9D}"/>
                </c:ext>
              </c:extLst>
            </c:dLbl>
            <c:dLbl>
              <c:idx val="16"/>
              <c:delete val="1"/>
              <c:extLst>
                <c:ext xmlns:c15="http://schemas.microsoft.com/office/drawing/2012/chart" uri="{CE6537A1-D6FC-4f65-9D91-7224C49458BB}"/>
                <c:ext xmlns:c16="http://schemas.microsoft.com/office/drawing/2014/chart" uri="{C3380CC4-5D6E-409C-BE32-E72D297353CC}">
                  <c16:uniqueId val="{00000002-6BCD-438C-9EE3-C2F3D197244F}"/>
                </c:ext>
              </c:extLst>
            </c:dLbl>
            <c:dLbl>
              <c:idx val="17"/>
              <c:layout>
                <c:manualLayout>
                  <c:x val="-9.8727773521523482E-3"/>
                  <c:y val="-1.20974156939147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A44-4620-B70A-C1E956BB138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Sheet1!$A$2:$A$19</c:f>
              <c:strCache>
                <c:ptCount val="18"/>
                <c:pt idx="0">
                  <c:v>July 
'14</c:v>
                </c:pt>
                <c:pt idx="1">
                  <c:v>Feb 
'15</c:v>
                </c:pt>
                <c:pt idx="2">
                  <c:v>July 
'15</c:v>
                </c:pt>
                <c:pt idx="3">
                  <c:v>Feb 
'16</c:v>
                </c:pt>
                <c:pt idx="4">
                  <c:v>July 
'16</c:v>
                </c:pt>
                <c:pt idx="5">
                  <c:v>Mar 
'17</c:v>
                </c:pt>
                <c:pt idx="6">
                  <c:v>Aug 
'17</c:v>
                </c:pt>
                <c:pt idx="7">
                  <c:v>Feb 
'18</c:v>
                </c:pt>
                <c:pt idx="8">
                  <c:v>Aug 
'18</c:v>
                </c:pt>
                <c:pt idx="9">
                  <c:v>Nov 
'19</c:v>
                </c:pt>
                <c:pt idx="10">
                  <c:v>Aug 
'20</c:v>
                </c:pt>
                <c:pt idx="11">
                  <c:v>Feb 
'21</c:v>
                </c:pt>
                <c:pt idx="12">
                  <c:v>Aug 
'21</c:v>
                </c:pt>
                <c:pt idx="13">
                  <c:v>Feb 
'22</c:v>
                </c:pt>
                <c:pt idx="14">
                  <c:v>Aug 
'24</c:v>
                </c:pt>
                <c:pt idx="15">
                  <c:v>Feb 
'25</c:v>
                </c:pt>
                <c:pt idx="16">
                  <c:v>Sep
'25</c:v>
                </c:pt>
                <c:pt idx="17">
                  <c:v>Feb '26</c:v>
                </c:pt>
              </c:strCache>
            </c:strRef>
          </c:cat>
          <c:val>
            <c:numRef>
              <c:f>Sheet1!$B$2:$B$19</c:f>
              <c:numCache>
                <c:formatCode>General</c:formatCode>
                <c:ptCount val="18"/>
                <c:pt idx="0">
                  <c:v>35</c:v>
                </c:pt>
                <c:pt idx="1">
                  <c:v>36</c:v>
                </c:pt>
                <c:pt idx="2">
                  <c:v>38</c:v>
                </c:pt>
                <c:pt idx="3">
                  <c:v>36</c:v>
                </c:pt>
                <c:pt idx="4">
                  <c:v>34</c:v>
                </c:pt>
                <c:pt idx="5">
                  <c:v>31</c:v>
                </c:pt>
                <c:pt idx="6">
                  <c:v>33</c:v>
                </c:pt>
                <c:pt idx="7" formatCode="0">
                  <c:v>35</c:v>
                </c:pt>
                <c:pt idx="8" formatCode="0">
                  <c:v>31</c:v>
                </c:pt>
                <c:pt idx="9" formatCode="0">
                  <c:v>27</c:v>
                </c:pt>
                <c:pt idx="10" formatCode="0">
                  <c:v>28</c:v>
                </c:pt>
                <c:pt idx="11" formatCode="0">
                  <c:v>38</c:v>
                </c:pt>
                <c:pt idx="12" formatCode="0">
                  <c:v>31</c:v>
                </c:pt>
                <c:pt idx="13" formatCode="0">
                  <c:v>36</c:v>
                </c:pt>
                <c:pt idx="14" formatCode="0">
                  <c:v>37</c:v>
                </c:pt>
                <c:pt idx="15" formatCode="0">
                  <c:v>39</c:v>
                </c:pt>
                <c:pt idx="16" formatCode="0">
                  <c:v>35</c:v>
                </c:pt>
                <c:pt idx="17" formatCode="0">
                  <c:v>38</c:v>
                </c:pt>
              </c:numCache>
            </c:numRef>
          </c:val>
          <c:smooth val="0"/>
          <c:extLst>
            <c:ext xmlns:c16="http://schemas.microsoft.com/office/drawing/2014/chart" uri="{C3380CC4-5D6E-409C-BE32-E72D297353CC}">
              <c16:uniqueId val="{00000012-ED36-4FA4-B0CA-C28713721E9D}"/>
            </c:ext>
          </c:extLst>
        </c:ser>
        <c:ser>
          <c:idx val="1"/>
          <c:order val="1"/>
          <c:tx>
            <c:strRef>
              <c:f>Sheet1!$C$1</c:f>
              <c:strCache>
                <c:ptCount val="1"/>
                <c:pt idx="0">
                  <c:v>Driven at 35 mph in 30 mph speed limit area</c:v>
                </c:pt>
              </c:strCache>
            </c:strRef>
          </c:tx>
          <c:spPr>
            <a:ln w="28575" cap="rnd">
              <a:solidFill>
                <a:schemeClr val="accent2"/>
              </a:solidFill>
              <a:round/>
            </a:ln>
            <a:effectLst/>
          </c:spPr>
          <c:marker>
            <c:symbol val="none"/>
          </c:marker>
          <c:dLbls>
            <c:dLbl>
              <c:idx val="0"/>
              <c:layout>
                <c:manualLayout>
                  <c:x val="-2.8817081059317719E-2"/>
                  <c:y val="5.620221290681503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851-4450-BBD3-0B512DB84178}"/>
                </c:ext>
              </c:extLst>
            </c:dLbl>
            <c:dLbl>
              <c:idx val="1"/>
              <c:delete val="1"/>
              <c:extLst>
                <c:ext xmlns:c15="http://schemas.microsoft.com/office/drawing/2012/chart" uri="{CE6537A1-D6FC-4f65-9D91-7224C49458BB}"/>
                <c:ext xmlns:c16="http://schemas.microsoft.com/office/drawing/2014/chart" uri="{C3380CC4-5D6E-409C-BE32-E72D297353CC}">
                  <c16:uniqueId val="{00000001-4851-4450-BBD3-0B512DB84178}"/>
                </c:ext>
              </c:extLst>
            </c:dLbl>
            <c:dLbl>
              <c:idx val="2"/>
              <c:delete val="1"/>
              <c:extLst>
                <c:ext xmlns:c15="http://schemas.microsoft.com/office/drawing/2012/chart" uri="{CE6537A1-D6FC-4f65-9D91-7224C49458BB}"/>
                <c:ext xmlns:c16="http://schemas.microsoft.com/office/drawing/2014/chart" uri="{C3380CC4-5D6E-409C-BE32-E72D297353CC}">
                  <c16:uniqueId val="{00000002-4851-4450-BBD3-0B512DB84178}"/>
                </c:ext>
              </c:extLst>
            </c:dLbl>
            <c:dLbl>
              <c:idx val="3"/>
              <c:delete val="1"/>
              <c:extLst>
                <c:ext xmlns:c15="http://schemas.microsoft.com/office/drawing/2012/chart" uri="{CE6537A1-D6FC-4f65-9D91-7224C49458BB}"/>
                <c:ext xmlns:c16="http://schemas.microsoft.com/office/drawing/2014/chart" uri="{C3380CC4-5D6E-409C-BE32-E72D297353CC}">
                  <c16:uniqueId val="{00000003-4851-4450-BBD3-0B512DB84178}"/>
                </c:ext>
              </c:extLst>
            </c:dLbl>
            <c:dLbl>
              <c:idx val="4"/>
              <c:delete val="1"/>
              <c:extLst>
                <c:ext xmlns:c15="http://schemas.microsoft.com/office/drawing/2012/chart" uri="{CE6537A1-D6FC-4f65-9D91-7224C49458BB}"/>
                <c:ext xmlns:c16="http://schemas.microsoft.com/office/drawing/2014/chart" uri="{C3380CC4-5D6E-409C-BE32-E72D297353CC}">
                  <c16:uniqueId val="{00000004-4851-4450-BBD3-0B512DB84178}"/>
                </c:ext>
              </c:extLst>
            </c:dLbl>
            <c:dLbl>
              <c:idx val="5"/>
              <c:delete val="1"/>
              <c:extLst>
                <c:ext xmlns:c15="http://schemas.microsoft.com/office/drawing/2012/chart" uri="{CE6537A1-D6FC-4f65-9D91-7224C49458BB}"/>
                <c:ext xmlns:c16="http://schemas.microsoft.com/office/drawing/2014/chart" uri="{C3380CC4-5D6E-409C-BE32-E72D297353CC}">
                  <c16:uniqueId val="{00000005-4851-4450-BBD3-0B512DB84178}"/>
                </c:ext>
              </c:extLst>
            </c:dLbl>
            <c:dLbl>
              <c:idx val="6"/>
              <c:delete val="1"/>
              <c:extLst>
                <c:ext xmlns:c15="http://schemas.microsoft.com/office/drawing/2012/chart" uri="{CE6537A1-D6FC-4f65-9D91-7224C49458BB}"/>
                <c:ext xmlns:c16="http://schemas.microsoft.com/office/drawing/2014/chart" uri="{C3380CC4-5D6E-409C-BE32-E72D297353CC}">
                  <c16:uniqueId val="{00000006-4851-4450-BBD3-0B512DB84178}"/>
                </c:ext>
              </c:extLst>
            </c:dLbl>
            <c:dLbl>
              <c:idx val="7"/>
              <c:delete val="1"/>
              <c:extLst>
                <c:ext xmlns:c15="http://schemas.microsoft.com/office/drawing/2012/chart" uri="{CE6537A1-D6FC-4f65-9D91-7224C49458BB}"/>
                <c:ext xmlns:c16="http://schemas.microsoft.com/office/drawing/2014/chart" uri="{C3380CC4-5D6E-409C-BE32-E72D297353CC}">
                  <c16:uniqueId val="{00000001-C808-4E31-AF18-58797206A298}"/>
                </c:ext>
              </c:extLst>
            </c:dLbl>
            <c:dLbl>
              <c:idx val="8"/>
              <c:delete val="1"/>
              <c:extLst>
                <c:ext xmlns:c15="http://schemas.microsoft.com/office/drawing/2012/chart" uri="{CE6537A1-D6FC-4f65-9D91-7224C49458BB}"/>
                <c:ext xmlns:c16="http://schemas.microsoft.com/office/drawing/2014/chart" uri="{C3380CC4-5D6E-409C-BE32-E72D297353CC}">
                  <c16:uniqueId val="{00000013-ED36-4FA4-B0CA-C28713721E9D}"/>
                </c:ext>
              </c:extLst>
            </c:dLbl>
            <c:dLbl>
              <c:idx val="9"/>
              <c:delete val="1"/>
              <c:extLst>
                <c:ext xmlns:c15="http://schemas.microsoft.com/office/drawing/2012/chart" uri="{CE6537A1-D6FC-4f65-9D91-7224C49458BB}"/>
                <c:ext xmlns:c16="http://schemas.microsoft.com/office/drawing/2014/chart" uri="{C3380CC4-5D6E-409C-BE32-E72D297353CC}">
                  <c16:uniqueId val="{00000014-ED36-4FA4-B0CA-C28713721E9D}"/>
                </c:ext>
              </c:extLst>
            </c:dLbl>
            <c:dLbl>
              <c:idx val="10"/>
              <c:delete val="1"/>
              <c:extLst>
                <c:ext xmlns:c15="http://schemas.microsoft.com/office/drawing/2012/chart" uri="{CE6537A1-D6FC-4f65-9D91-7224C49458BB}"/>
                <c:ext xmlns:c16="http://schemas.microsoft.com/office/drawing/2014/chart" uri="{C3380CC4-5D6E-409C-BE32-E72D297353CC}">
                  <c16:uniqueId val="{00000015-ED36-4FA4-B0CA-C28713721E9D}"/>
                </c:ext>
              </c:extLst>
            </c:dLbl>
            <c:dLbl>
              <c:idx val="11"/>
              <c:delete val="1"/>
              <c:extLst>
                <c:ext xmlns:c15="http://schemas.microsoft.com/office/drawing/2012/chart" uri="{CE6537A1-D6FC-4f65-9D91-7224C49458BB}"/>
                <c:ext xmlns:c16="http://schemas.microsoft.com/office/drawing/2014/chart" uri="{C3380CC4-5D6E-409C-BE32-E72D297353CC}">
                  <c16:uniqueId val="{00000016-ED36-4FA4-B0CA-C28713721E9D}"/>
                </c:ext>
              </c:extLst>
            </c:dLbl>
            <c:dLbl>
              <c:idx val="12"/>
              <c:delete val="1"/>
              <c:extLst>
                <c:ext xmlns:c15="http://schemas.microsoft.com/office/drawing/2012/chart" uri="{CE6537A1-D6FC-4f65-9D91-7224C49458BB}"/>
                <c:ext xmlns:c16="http://schemas.microsoft.com/office/drawing/2014/chart" uri="{C3380CC4-5D6E-409C-BE32-E72D297353CC}">
                  <c16:uniqueId val="{00000017-ED36-4FA4-B0CA-C28713721E9D}"/>
                </c:ext>
              </c:extLst>
            </c:dLbl>
            <c:dLbl>
              <c:idx val="13"/>
              <c:delete val="1"/>
              <c:extLst>
                <c:ext xmlns:c15="http://schemas.microsoft.com/office/drawing/2012/chart" uri="{CE6537A1-D6FC-4f65-9D91-7224C49458BB}"/>
                <c:ext xmlns:c16="http://schemas.microsoft.com/office/drawing/2014/chart" uri="{C3380CC4-5D6E-409C-BE32-E72D297353CC}">
                  <c16:uniqueId val="{00000018-ED36-4FA4-B0CA-C28713721E9D}"/>
                </c:ext>
              </c:extLst>
            </c:dLbl>
            <c:dLbl>
              <c:idx val="14"/>
              <c:delete val="1"/>
              <c:extLst>
                <c:ext xmlns:c15="http://schemas.microsoft.com/office/drawing/2012/chart" uri="{CE6537A1-D6FC-4f65-9D91-7224C49458BB}"/>
                <c:ext xmlns:c16="http://schemas.microsoft.com/office/drawing/2014/chart" uri="{C3380CC4-5D6E-409C-BE32-E72D297353CC}">
                  <c16:uniqueId val="{00000019-ED36-4FA4-B0CA-C28713721E9D}"/>
                </c:ext>
              </c:extLst>
            </c:dLbl>
            <c:dLbl>
              <c:idx val="15"/>
              <c:delete val="1"/>
              <c:extLst>
                <c:ext xmlns:c15="http://schemas.microsoft.com/office/drawing/2012/chart" uri="{CE6537A1-D6FC-4f65-9D91-7224C49458BB}"/>
                <c:ext xmlns:c16="http://schemas.microsoft.com/office/drawing/2014/chart" uri="{C3380CC4-5D6E-409C-BE32-E72D297353CC}">
                  <c16:uniqueId val="{0000001A-ED36-4FA4-B0CA-C28713721E9D}"/>
                </c:ext>
              </c:extLst>
            </c:dLbl>
            <c:dLbl>
              <c:idx val="16"/>
              <c:delete val="1"/>
              <c:extLst>
                <c:ext xmlns:c15="http://schemas.microsoft.com/office/drawing/2012/chart" uri="{CE6537A1-D6FC-4f65-9D91-7224C49458BB}"/>
                <c:ext xmlns:c16="http://schemas.microsoft.com/office/drawing/2014/chart" uri="{C3380CC4-5D6E-409C-BE32-E72D297353CC}">
                  <c16:uniqueId val="{00000001-6BCD-438C-9EE3-C2F3D197244F}"/>
                </c:ext>
              </c:extLst>
            </c:dLbl>
            <c:dLbl>
              <c:idx val="17"/>
              <c:delete val="1"/>
              <c:extLst>
                <c:ext xmlns:c15="http://schemas.microsoft.com/office/drawing/2012/chart" uri="{CE6537A1-D6FC-4f65-9D91-7224C49458BB}"/>
                <c:ext xmlns:c16="http://schemas.microsoft.com/office/drawing/2014/chart" uri="{C3380CC4-5D6E-409C-BE32-E72D297353CC}">
                  <c16:uniqueId val="{00000000-8A44-4620-B70A-C1E956BB138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Sheet1!$A$2:$A$19</c:f>
              <c:strCache>
                <c:ptCount val="18"/>
                <c:pt idx="0">
                  <c:v>July 
'14</c:v>
                </c:pt>
                <c:pt idx="1">
                  <c:v>Feb 
'15</c:v>
                </c:pt>
                <c:pt idx="2">
                  <c:v>July 
'15</c:v>
                </c:pt>
                <c:pt idx="3">
                  <c:v>Feb 
'16</c:v>
                </c:pt>
                <c:pt idx="4">
                  <c:v>July 
'16</c:v>
                </c:pt>
                <c:pt idx="5">
                  <c:v>Mar 
'17</c:v>
                </c:pt>
                <c:pt idx="6">
                  <c:v>Aug 
'17</c:v>
                </c:pt>
                <c:pt idx="7">
                  <c:v>Feb 
'18</c:v>
                </c:pt>
                <c:pt idx="8">
                  <c:v>Aug 
'18</c:v>
                </c:pt>
                <c:pt idx="9">
                  <c:v>Nov 
'19</c:v>
                </c:pt>
                <c:pt idx="10">
                  <c:v>Aug 
'20</c:v>
                </c:pt>
                <c:pt idx="11">
                  <c:v>Feb 
'21</c:v>
                </c:pt>
                <c:pt idx="12">
                  <c:v>Aug 
'21</c:v>
                </c:pt>
                <c:pt idx="13">
                  <c:v>Feb 
'22</c:v>
                </c:pt>
                <c:pt idx="14">
                  <c:v>Aug 
'24</c:v>
                </c:pt>
                <c:pt idx="15">
                  <c:v>Feb 
'25</c:v>
                </c:pt>
                <c:pt idx="16">
                  <c:v>Sep
'25</c:v>
                </c:pt>
                <c:pt idx="17">
                  <c:v>Feb '26</c:v>
                </c:pt>
              </c:strCache>
            </c:strRef>
          </c:cat>
          <c:val>
            <c:numRef>
              <c:f>Sheet1!$C$2:$C$19</c:f>
              <c:numCache>
                <c:formatCode>0</c:formatCode>
                <c:ptCount val="18"/>
                <c:pt idx="0">
                  <c:v>39</c:v>
                </c:pt>
                <c:pt idx="1">
                  <c:v>46</c:v>
                </c:pt>
                <c:pt idx="2">
                  <c:v>53</c:v>
                </c:pt>
                <c:pt idx="3">
                  <c:v>48</c:v>
                </c:pt>
                <c:pt idx="4">
                  <c:v>45</c:v>
                </c:pt>
                <c:pt idx="5">
                  <c:v>39</c:v>
                </c:pt>
                <c:pt idx="6">
                  <c:v>43</c:v>
                </c:pt>
                <c:pt idx="7">
                  <c:v>43</c:v>
                </c:pt>
                <c:pt idx="8">
                  <c:v>41</c:v>
                </c:pt>
                <c:pt idx="9">
                  <c:v>39</c:v>
                </c:pt>
                <c:pt idx="10">
                  <c:v>37</c:v>
                </c:pt>
                <c:pt idx="11">
                  <c:v>43</c:v>
                </c:pt>
                <c:pt idx="12">
                  <c:v>33</c:v>
                </c:pt>
                <c:pt idx="13">
                  <c:v>36</c:v>
                </c:pt>
                <c:pt idx="14">
                  <c:v>37</c:v>
                </c:pt>
                <c:pt idx="15">
                  <c:v>36</c:v>
                </c:pt>
                <c:pt idx="16">
                  <c:v>30</c:v>
                </c:pt>
                <c:pt idx="17">
                  <c:v>38</c:v>
                </c:pt>
              </c:numCache>
            </c:numRef>
          </c:val>
          <c:smooth val="0"/>
          <c:extLst>
            <c:ext xmlns:c16="http://schemas.microsoft.com/office/drawing/2014/chart" uri="{C3380CC4-5D6E-409C-BE32-E72D297353CC}">
              <c16:uniqueId val="{0000001E-ED36-4FA4-B0CA-C28713721E9D}"/>
            </c:ext>
          </c:extLst>
        </c:ser>
        <c:ser>
          <c:idx val="2"/>
          <c:order val="2"/>
          <c:tx>
            <c:strRef>
              <c:f>Sheet1!$D$1</c:f>
              <c:strCache>
                <c:ptCount val="1"/>
                <c:pt idx="0">
                  <c:v>Sped up through amber</c:v>
                </c:pt>
              </c:strCache>
            </c:strRef>
          </c:tx>
          <c:spPr>
            <a:ln w="28575" cap="rnd">
              <a:solidFill>
                <a:schemeClr val="accent3"/>
              </a:solidFill>
              <a:round/>
            </a:ln>
            <a:effectLst/>
          </c:spPr>
          <c:marker>
            <c:symbol val="none"/>
          </c:marker>
          <c:dLbls>
            <c:dLbl>
              <c:idx val="0"/>
              <c:layout>
                <c:manualLayout>
                  <c:x val="-2.9969764301690429E-2"/>
                  <c:y val="1.12404425813632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851-4450-BBD3-0B512DB84178}"/>
                </c:ext>
              </c:extLst>
            </c:dLbl>
            <c:dLbl>
              <c:idx val="1"/>
              <c:delete val="1"/>
              <c:extLst>
                <c:ext xmlns:c15="http://schemas.microsoft.com/office/drawing/2012/chart" uri="{CE6537A1-D6FC-4f65-9D91-7224C49458BB}"/>
                <c:ext xmlns:c16="http://schemas.microsoft.com/office/drawing/2014/chart" uri="{C3380CC4-5D6E-409C-BE32-E72D297353CC}">
                  <c16:uniqueId val="{00000008-4851-4450-BBD3-0B512DB84178}"/>
                </c:ext>
              </c:extLst>
            </c:dLbl>
            <c:dLbl>
              <c:idx val="2"/>
              <c:delete val="1"/>
              <c:extLst>
                <c:ext xmlns:c15="http://schemas.microsoft.com/office/drawing/2012/chart" uri="{CE6537A1-D6FC-4f65-9D91-7224C49458BB}"/>
                <c:ext xmlns:c16="http://schemas.microsoft.com/office/drawing/2014/chart" uri="{C3380CC4-5D6E-409C-BE32-E72D297353CC}">
                  <c16:uniqueId val="{00000009-4851-4450-BBD3-0B512DB84178}"/>
                </c:ext>
              </c:extLst>
            </c:dLbl>
            <c:dLbl>
              <c:idx val="3"/>
              <c:delete val="1"/>
              <c:extLst>
                <c:ext xmlns:c15="http://schemas.microsoft.com/office/drawing/2012/chart" uri="{CE6537A1-D6FC-4f65-9D91-7224C49458BB}"/>
                <c:ext xmlns:c16="http://schemas.microsoft.com/office/drawing/2014/chart" uri="{C3380CC4-5D6E-409C-BE32-E72D297353CC}">
                  <c16:uniqueId val="{0000000A-4851-4450-BBD3-0B512DB84178}"/>
                </c:ext>
              </c:extLst>
            </c:dLbl>
            <c:dLbl>
              <c:idx val="4"/>
              <c:delete val="1"/>
              <c:extLst>
                <c:ext xmlns:c15="http://schemas.microsoft.com/office/drawing/2012/chart" uri="{CE6537A1-D6FC-4f65-9D91-7224C49458BB}"/>
                <c:ext xmlns:c16="http://schemas.microsoft.com/office/drawing/2014/chart" uri="{C3380CC4-5D6E-409C-BE32-E72D297353CC}">
                  <c16:uniqueId val="{0000000B-4851-4450-BBD3-0B512DB84178}"/>
                </c:ext>
              </c:extLst>
            </c:dLbl>
            <c:dLbl>
              <c:idx val="5"/>
              <c:delete val="1"/>
              <c:extLst>
                <c:ext xmlns:c15="http://schemas.microsoft.com/office/drawing/2012/chart" uri="{CE6537A1-D6FC-4f65-9D91-7224C49458BB}"/>
                <c:ext xmlns:c16="http://schemas.microsoft.com/office/drawing/2014/chart" uri="{C3380CC4-5D6E-409C-BE32-E72D297353CC}">
                  <c16:uniqueId val="{0000000C-4851-4450-BBD3-0B512DB84178}"/>
                </c:ext>
              </c:extLst>
            </c:dLbl>
            <c:dLbl>
              <c:idx val="6"/>
              <c:delete val="1"/>
              <c:extLst>
                <c:ext xmlns:c15="http://schemas.microsoft.com/office/drawing/2012/chart" uri="{CE6537A1-D6FC-4f65-9D91-7224C49458BB}"/>
                <c:ext xmlns:c16="http://schemas.microsoft.com/office/drawing/2014/chart" uri="{C3380CC4-5D6E-409C-BE32-E72D297353CC}">
                  <c16:uniqueId val="{0000001F-ED36-4FA4-B0CA-C28713721E9D}"/>
                </c:ext>
              </c:extLst>
            </c:dLbl>
            <c:dLbl>
              <c:idx val="7"/>
              <c:delete val="1"/>
              <c:extLst>
                <c:ext xmlns:c15="http://schemas.microsoft.com/office/drawing/2012/chart" uri="{CE6537A1-D6FC-4f65-9D91-7224C49458BB}"/>
                <c:ext xmlns:c16="http://schemas.microsoft.com/office/drawing/2014/chart" uri="{C3380CC4-5D6E-409C-BE32-E72D297353CC}">
                  <c16:uniqueId val="{00000020-ED36-4FA4-B0CA-C28713721E9D}"/>
                </c:ext>
              </c:extLst>
            </c:dLbl>
            <c:dLbl>
              <c:idx val="8"/>
              <c:delete val="1"/>
              <c:extLst>
                <c:ext xmlns:c15="http://schemas.microsoft.com/office/drawing/2012/chart" uri="{CE6537A1-D6FC-4f65-9D91-7224C49458BB}"/>
                <c:ext xmlns:c16="http://schemas.microsoft.com/office/drawing/2014/chart" uri="{C3380CC4-5D6E-409C-BE32-E72D297353CC}">
                  <c16:uniqueId val="{00000021-ED36-4FA4-B0CA-C28713721E9D}"/>
                </c:ext>
              </c:extLst>
            </c:dLbl>
            <c:dLbl>
              <c:idx val="9"/>
              <c:delete val="1"/>
              <c:extLst>
                <c:ext xmlns:c15="http://schemas.microsoft.com/office/drawing/2012/chart" uri="{CE6537A1-D6FC-4f65-9D91-7224C49458BB}"/>
                <c:ext xmlns:c16="http://schemas.microsoft.com/office/drawing/2014/chart" uri="{C3380CC4-5D6E-409C-BE32-E72D297353CC}">
                  <c16:uniqueId val="{00000022-ED36-4FA4-B0CA-C28713721E9D}"/>
                </c:ext>
              </c:extLst>
            </c:dLbl>
            <c:dLbl>
              <c:idx val="10"/>
              <c:delete val="1"/>
              <c:extLst>
                <c:ext xmlns:c15="http://schemas.microsoft.com/office/drawing/2012/chart" uri="{CE6537A1-D6FC-4f65-9D91-7224C49458BB}"/>
                <c:ext xmlns:c16="http://schemas.microsoft.com/office/drawing/2014/chart" uri="{C3380CC4-5D6E-409C-BE32-E72D297353CC}">
                  <c16:uniqueId val="{00000023-ED36-4FA4-B0CA-C28713721E9D}"/>
                </c:ext>
              </c:extLst>
            </c:dLbl>
            <c:dLbl>
              <c:idx val="11"/>
              <c:delete val="1"/>
              <c:extLst>
                <c:ext xmlns:c15="http://schemas.microsoft.com/office/drawing/2012/chart" uri="{CE6537A1-D6FC-4f65-9D91-7224C49458BB}"/>
                <c:ext xmlns:c16="http://schemas.microsoft.com/office/drawing/2014/chart" uri="{C3380CC4-5D6E-409C-BE32-E72D297353CC}">
                  <c16:uniqueId val="{00000024-ED36-4FA4-B0CA-C28713721E9D}"/>
                </c:ext>
              </c:extLst>
            </c:dLbl>
            <c:dLbl>
              <c:idx val="12"/>
              <c:delete val="1"/>
              <c:extLst>
                <c:ext xmlns:c15="http://schemas.microsoft.com/office/drawing/2012/chart" uri="{CE6537A1-D6FC-4f65-9D91-7224C49458BB}"/>
                <c:ext xmlns:c16="http://schemas.microsoft.com/office/drawing/2014/chart" uri="{C3380CC4-5D6E-409C-BE32-E72D297353CC}">
                  <c16:uniqueId val="{00000025-ED36-4FA4-B0CA-C28713721E9D}"/>
                </c:ext>
              </c:extLst>
            </c:dLbl>
            <c:dLbl>
              <c:idx val="13"/>
              <c:delete val="1"/>
              <c:extLst>
                <c:ext xmlns:c15="http://schemas.microsoft.com/office/drawing/2012/chart" uri="{CE6537A1-D6FC-4f65-9D91-7224C49458BB}"/>
                <c:ext xmlns:c16="http://schemas.microsoft.com/office/drawing/2014/chart" uri="{C3380CC4-5D6E-409C-BE32-E72D297353CC}">
                  <c16:uniqueId val="{00000026-ED36-4FA4-B0CA-C28713721E9D}"/>
                </c:ext>
              </c:extLst>
            </c:dLbl>
            <c:dLbl>
              <c:idx val="14"/>
              <c:delete val="1"/>
              <c:extLst>
                <c:ext xmlns:c15="http://schemas.microsoft.com/office/drawing/2012/chart" uri="{CE6537A1-D6FC-4f65-9D91-7224C49458BB}"/>
                <c:ext xmlns:c16="http://schemas.microsoft.com/office/drawing/2014/chart" uri="{C3380CC4-5D6E-409C-BE32-E72D297353CC}">
                  <c16:uniqueId val="{00000027-ED36-4FA4-B0CA-C28713721E9D}"/>
                </c:ext>
              </c:extLst>
            </c:dLbl>
            <c:dLbl>
              <c:idx val="15"/>
              <c:delete val="1"/>
              <c:extLst>
                <c:ext xmlns:c15="http://schemas.microsoft.com/office/drawing/2012/chart" uri="{CE6537A1-D6FC-4f65-9D91-7224C49458BB}"/>
                <c:ext xmlns:c16="http://schemas.microsoft.com/office/drawing/2014/chart" uri="{C3380CC4-5D6E-409C-BE32-E72D297353CC}">
                  <c16:uniqueId val="{00000028-ED36-4FA4-B0CA-C28713721E9D}"/>
                </c:ext>
              </c:extLst>
            </c:dLbl>
            <c:dLbl>
              <c:idx val="16"/>
              <c:delete val="1"/>
              <c:extLst>
                <c:ext xmlns:c15="http://schemas.microsoft.com/office/drawing/2012/chart" uri="{CE6537A1-D6FC-4f65-9D91-7224C49458BB}"/>
                <c:ext xmlns:c16="http://schemas.microsoft.com/office/drawing/2014/chart" uri="{C3380CC4-5D6E-409C-BE32-E72D297353CC}">
                  <c16:uniqueId val="{00000000-6BCD-438C-9EE3-C2F3D197244F}"/>
                </c:ext>
              </c:extLst>
            </c:dLbl>
            <c:dLbl>
              <c:idx val="17"/>
              <c:layout>
                <c:manualLayout>
                  <c:x val="-9.8727773521523482E-3"/>
                  <c:y val="-9.2873050485739791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A44-4620-B70A-C1E956BB138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Sheet1!$A$2:$A$19</c:f>
              <c:strCache>
                <c:ptCount val="18"/>
                <c:pt idx="0">
                  <c:v>July 
'14</c:v>
                </c:pt>
                <c:pt idx="1">
                  <c:v>Feb 
'15</c:v>
                </c:pt>
                <c:pt idx="2">
                  <c:v>July 
'15</c:v>
                </c:pt>
                <c:pt idx="3">
                  <c:v>Feb 
'16</c:v>
                </c:pt>
                <c:pt idx="4">
                  <c:v>July 
'16</c:v>
                </c:pt>
                <c:pt idx="5">
                  <c:v>Mar 
'17</c:v>
                </c:pt>
                <c:pt idx="6">
                  <c:v>Aug 
'17</c:v>
                </c:pt>
                <c:pt idx="7">
                  <c:v>Feb 
'18</c:v>
                </c:pt>
                <c:pt idx="8">
                  <c:v>Aug 
'18</c:v>
                </c:pt>
                <c:pt idx="9">
                  <c:v>Nov 
'19</c:v>
                </c:pt>
                <c:pt idx="10">
                  <c:v>Aug 
'20</c:v>
                </c:pt>
                <c:pt idx="11">
                  <c:v>Feb 
'21</c:v>
                </c:pt>
                <c:pt idx="12">
                  <c:v>Aug 
'21</c:v>
                </c:pt>
                <c:pt idx="13">
                  <c:v>Feb 
'22</c:v>
                </c:pt>
                <c:pt idx="14">
                  <c:v>Aug 
'24</c:v>
                </c:pt>
                <c:pt idx="15">
                  <c:v>Feb 
'25</c:v>
                </c:pt>
                <c:pt idx="16">
                  <c:v>Sep
'25</c:v>
                </c:pt>
                <c:pt idx="17">
                  <c:v>Feb '26</c:v>
                </c:pt>
              </c:strCache>
            </c:strRef>
          </c:cat>
          <c:val>
            <c:numRef>
              <c:f>Sheet1!$D$2:$D$19</c:f>
              <c:numCache>
                <c:formatCode>General</c:formatCode>
                <c:ptCount val="18"/>
                <c:pt idx="0">
                  <c:v>28</c:v>
                </c:pt>
                <c:pt idx="1">
                  <c:v>32</c:v>
                </c:pt>
                <c:pt idx="2">
                  <c:v>33</c:v>
                </c:pt>
                <c:pt idx="3">
                  <c:v>30</c:v>
                </c:pt>
                <c:pt idx="4">
                  <c:v>30</c:v>
                </c:pt>
                <c:pt idx="5">
                  <c:v>23</c:v>
                </c:pt>
                <c:pt idx="6">
                  <c:v>27</c:v>
                </c:pt>
                <c:pt idx="7" formatCode="0">
                  <c:v>28</c:v>
                </c:pt>
                <c:pt idx="8" formatCode="0">
                  <c:v>26</c:v>
                </c:pt>
                <c:pt idx="9" formatCode="0">
                  <c:v>29</c:v>
                </c:pt>
                <c:pt idx="10" formatCode="0">
                  <c:v>26</c:v>
                </c:pt>
                <c:pt idx="11" formatCode="0">
                  <c:v>34</c:v>
                </c:pt>
                <c:pt idx="12" formatCode="0">
                  <c:v>27</c:v>
                </c:pt>
                <c:pt idx="13" formatCode="0">
                  <c:v>31</c:v>
                </c:pt>
                <c:pt idx="14" formatCode="0">
                  <c:v>32</c:v>
                </c:pt>
                <c:pt idx="15" formatCode="0">
                  <c:v>32</c:v>
                </c:pt>
                <c:pt idx="16" formatCode="0">
                  <c:v>28</c:v>
                </c:pt>
                <c:pt idx="17" formatCode="0">
                  <c:v>31</c:v>
                </c:pt>
              </c:numCache>
            </c:numRef>
          </c:val>
          <c:smooth val="0"/>
          <c:extLst>
            <c:ext xmlns:c16="http://schemas.microsoft.com/office/drawing/2014/chart" uri="{C3380CC4-5D6E-409C-BE32-E72D297353CC}">
              <c16:uniqueId val="{0000002C-ED36-4FA4-B0CA-C28713721E9D}"/>
            </c:ext>
          </c:extLst>
        </c:ser>
        <c:ser>
          <c:idx val="3"/>
          <c:order val="3"/>
          <c:tx>
            <c:strRef>
              <c:f>Sheet1!$E$1</c:f>
              <c:strCache>
                <c:ptCount val="1"/>
                <c:pt idx="0">
                  <c:v>Driven at 40 mph in 30 mph speed limit area</c:v>
                </c:pt>
              </c:strCache>
            </c:strRef>
          </c:tx>
          <c:spPr>
            <a:ln w="28575" cap="rnd">
              <a:solidFill>
                <a:schemeClr val="accent4"/>
              </a:solidFill>
              <a:round/>
            </a:ln>
            <a:effectLst/>
          </c:spPr>
          <c:marker>
            <c:symbol val="none"/>
          </c:marker>
          <c:dLbls>
            <c:dLbl>
              <c:idx val="4"/>
              <c:layout>
                <c:manualLayout>
                  <c:x val="-3.0119613123198916E-2"/>
                  <c:y val="-1.0303620004618744E-16"/>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93F-46C0-BACA-FA446D2A55E7}"/>
                </c:ext>
              </c:extLst>
            </c:dLbl>
            <c:dLbl>
              <c:idx val="5"/>
              <c:delete val="1"/>
              <c:extLst>
                <c:ext xmlns:c15="http://schemas.microsoft.com/office/drawing/2012/chart" uri="{CE6537A1-D6FC-4f65-9D91-7224C49458BB}"/>
                <c:ext xmlns:c16="http://schemas.microsoft.com/office/drawing/2014/chart" uri="{C3380CC4-5D6E-409C-BE32-E72D297353CC}">
                  <c16:uniqueId val="{0000000D-4851-4450-BBD3-0B512DB84178}"/>
                </c:ext>
              </c:extLst>
            </c:dLbl>
            <c:dLbl>
              <c:idx val="6"/>
              <c:delete val="1"/>
              <c:extLst>
                <c:ext xmlns:c15="http://schemas.microsoft.com/office/drawing/2012/chart" uri="{CE6537A1-D6FC-4f65-9D91-7224C49458BB}"/>
                <c:ext xmlns:c16="http://schemas.microsoft.com/office/drawing/2014/chart" uri="{C3380CC4-5D6E-409C-BE32-E72D297353CC}">
                  <c16:uniqueId val="{0000000E-4851-4450-BBD3-0B512DB84178}"/>
                </c:ext>
              </c:extLst>
            </c:dLbl>
            <c:dLbl>
              <c:idx val="7"/>
              <c:delete val="1"/>
              <c:extLst>
                <c:ext xmlns:c15="http://schemas.microsoft.com/office/drawing/2012/chart" uri="{CE6537A1-D6FC-4f65-9D91-7224C49458BB}"/>
                <c:ext xmlns:c16="http://schemas.microsoft.com/office/drawing/2014/chart" uri="{C3380CC4-5D6E-409C-BE32-E72D297353CC}">
                  <c16:uniqueId val="{0000000F-4851-4450-BBD3-0B512DB84178}"/>
                </c:ext>
              </c:extLst>
            </c:dLbl>
            <c:dLbl>
              <c:idx val="8"/>
              <c:delete val="1"/>
              <c:extLst>
                <c:ext xmlns:c15="http://schemas.microsoft.com/office/drawing/2012/chart" uri="{CE6537A1-D6FC-4f65-9D91-7224C49458BB}"/>
                <c:ext xmlns:c16="http://schemas.microsoft.com/office/drawing/2014/chart" uri="{C3380CC4-5D6E-409C-BE32-E72D297353CC}">
                  <c16:uniqueId val="{00000010-4851-4450-BBD3-0B512DB84178}"/>
                </c:ext>
              </c:extLst>
            </c:dLbl>
            <c:dLbl>
              <c:idx val="9"/>
              <c:delete val="1"/>
              <c:extLst>
                <c:ext xmlns:c15="http://schemas.microsoft.com/office/drawing/2012/chart" uri="{CE6537A1-D6FC-4f65-9D91-7224C49458BB}"/>
                <c:ext xmlns:c16="http://schemas.microsoft.com/office/drawing/2014/chart" uri="{C3380CC4-5D6E-409C-BE32-E72D297353CC}">
                  <c16:uniqueId val="{00000011-4851-4450-BBD3-0B512DB84178}"/>
                </c:ext>
              </c:extLst>
            </c:dLbl>
            <c:dLbl>
              <c:idx val="10"/>
              <c:delete val="1"/>
              <c:extLst>
                <c:ext xmlns:c15="http://schemas.microsoft.com/office/drawing/2012/chart" uri="{CE6537A1-D6FC-4f65-9D91-7224C49458BB}"/>
                <c:ext xmlns:c16="http://schemas.microsoft.com/office/drawing/2014/chart" uri="{C3380CC4-5D6E-409C-BE32-E72D297353CC}">
                  <c16:uniqueId val="{00000012-4851-4450-BBD3-0B512DB84178}"/>
                </c:ext>
              </c:extLst>
            </c:dLbl>
            <c:dLbl>
              <c:idx val="11"/>
              <c:delete val="1"/>
              <c:extLst>
                <c:ext xmlns:c15="http://schemas.microsoft.com/office/drawing/2012/chart" uri="{CE6537A1-D6FC-4f65-9D91-7224C49458BB}"/>
                <c:ext xmlns:c16="http://schemas.microsoft.com/office/drawing/2014/chart" uri="{C3380CC4-5D6E-409C-BE32-E72D297353CC}">
                  <c16:uniqueId val="{00000013-4851-4450-BBD3-0B512DB84178}"/>
                </c:ext>
              </c:extLst>
            </c:dLbl>
            <c:dLbl>
              <c:idx val="12"/>
              <c:delete val="1"/>
              <c:extLst>
                <c:ext xmlns:c15="http://schemas.microsoft.com/office/drawing/2012/chart" uri="{CE6537A1-D6FC-4f65-9D91-7224C49458BB}"/>
                <c:ext xmlns:c16="http://schemas.microsoft.com/office/drawing/2014/chart" uri="{C3380CC4-5D6E-409C-BE32-E72D297353CC}">
                  <c16:uniqueId val="{0000002D-ED36-4FA4-B0CA-C28713721E9D}"/>
                </c:ext>
              </c:extLst>
            </c:dLbl>
            <c:dLbl>
              <c:idx val="13"/>
              <c:delete val="1"/>
              <c:extLst>
                <c:ext xmlns:c15="http://schemas.microsoft.com/office/drawing/2012/chart" uri="{CE6537A1-D6FC-4f65-9D91-7224C49458BB}"/>
                <c:ext xmlns:c16="http://schemas.microsoft.com/office/drawing/2014/chart" uri="{C3380CC4-5D6E-409C-BE32-E72D297353CC}">
                  <c16:uniqueId val="{0000002E-ED36-4FA4-B0CA-C28713721E9D}"/>
                </c:ext>
              </c:extLst>
            </c:dLbl>
            <c:dLbl>
              <c:idx val="14"/>
              <c:delete val="1"/>
              <c:extLst>
                <c:ext xmlns:c15="http://schemas.microsoft.com/office/drawing/2012/chart" uri="{CE6537A1-D6FC-4f65-9D91-7224C49458BB}"/>
                <c:ext xmlns:c16="http://schemas.microsoft.com/office/drawing/2014/chart" uri="{C3380CC4-5D6E-409C-BE32-E72D297353CC}">
                  <c16:uniqueId val="{0000002F-ED36-4FA4-B0CA-C28713721E9D}"/>
                </c:ext>
              </c:extLst>
            </c:dLbl>
            <c:dLbl>
              <c:idx val="15"/>
              <c:delete val="1"/>
              <c:extLst>
                <c:ext xmlns:c15="http://schemas.microsoft.com/office/drawing/2012/chart" uri="{CE6537A1-D6FC-4f65-9D91-7224C49458BB}"/>
                <c:ext xmlns:c16="http://schemas.microsoft.com/office/drawing/2014/chart" uri="{C3380CC4-5D6E-409C-BE32-E72D297353CC}">
                  <c16:uniqueId val="{00000030-ED36-4FA4-B0CA-C28713721E9D}"/>
                </c:ext>
              </c:extLst>
            </c:dLbl>
            <c:dLbl>
              <c:idx val="16"/>
              <c:delete val="1"/>
              <c:extLst>
                <c:ext xmlns:c15="http://schemas.microsoft.com/office/drawing/2012/chart" uri="{CE6537A1-D6FC-4f65-9D91-7224C49458BB}"/>
                <c:ext xmlns:c16="http://schemas.microsoft.com/office/drawing/2014/chart" uri="{C3380CC4-5D6E-409C-BE32-E72D297353CC}">
                  <c16:uniqueId val="{00000006-6BCD-438C-9EE3-C2F3D197244F}"/>
                </c:ext>
              </c:extLst>
            </c:dLbl>
            <c:dLbl>
              <c:idx val="17"/>
              <c:layout>
                <c:manualLayout>
                  <c:x val="5.01371829202029E-4"/>
                  <c:y val="-2.61479689206190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A44-4620-B70A-C1E956BB138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Sheet1!$A$2:$A$19</c:f>
              <c:strCache>
                <c:ptCount val="18"/>
                <c:pt idx="0">
                  <c:v>July 
'14</c:v>
                </c:pt>
                <c:pt idx="1">
                  <c:v>Feb 
'15</c:v>
                </c:pt>
                <c:pt idx="2">
                  <c:v>July 
'15</c:v>
                </c:pt>
                <c:pt idx="3">
                  <c:v>Feb 
'16</c:v>
                </c:pt>
                <c:pt idx="4">
                  <c:v>July 
'16</c:v>
                </c:pt>
                <c:pt idx="5">
                  <c:v>Mar 
'17</c:v>
                </c:pt>
                <c:pt idx="6">
                  <c:v>Aug 
'17</c:v>
                </c:pt>
                <c:pt idx="7">
                  <c:v>Feb 
'18</c:v>
                </c:pt>
                <c:pt idx="8">
                  <c:v>Aug 
'18</c:v>
                </c:pt>
                <c:pt idx="9">
                  <c:v>Nov 
'19</c:v>
                </c:pt>
                <c:pt idx="10">
                  <c:v>Aug 
'20</c:v>
                </c:pt>
                <c:pt idx="11">
                  <c:v>Feb 
'21</c:v>
                </c:pt>
                <c:pt idx="12">
                  <c:v>Aug 
'21</c:v>
                </c:pt>
                <c:pt idx="13">
                  <c:v>Feb 
'22</c:v>
                </c:pt>
                <c:pt idx="14">
                  <c:v>Aug 
'24</c:v>
                </c:pt>
                <c:pt idx="15">
                  <c:v>Feb 
'25</c:v>
                </c:pt>
                <c:pt idx="16">
                  <c:v>Sep
'25</c:v>
                </c:pt>
                <c:pt idx="17">
                  <c:v>Feb '26</c:v>
                </c:pt>
              </c:strCache>
            </c:strRef>
          </c:cat>
          <c:val>
            <c:numRef>
              <c:f>Sheet1!$E$2:$E$19</c:f>
              <c:numCache>
                <c:formatCode>General</c:formatCode>
                <c:ptCount val="18"/>
                <c:pt idx="4" formatCode="0">
                  <c:v>24</c:v>
                </c:pt>
                <c:pt idx="5" formatCode="0">
                  <c:v>18</c:v>
                </c:pt>
                <c:pt idx="6" formatCode="0">
                  <c:v>19</c:v>
                </c:pt>
                <c:pt idx="7" formatCode="0">
                  <c:v>22</c:v>
                </c:pt>
                <c:pt idx="8" formatCode="0">
                  <c:v>17</c:v>
                </c:pt>
                <c:pt idx="9" formatCode="0">
                  <c:v>13</c:v>
                </c:pt>
                <c:pt idx="10" formatCode="0">
                  <c:v>12</c:v>
                </c:pt>
                <c:pt idx="11" formatCode="0">
                  <c:v>15</c:v>
                </c:pt>
                <c:pt idx="12" formatCode="0">
                  <c:v>13</c:v>
                </c:pt>
                <c:pt idx="13" formatCode="0">
                  <c:v>16</c:v>
                </c:pt>
                <c:pt idx="14" formatCode="0">
                  <c:v>11</c:v>
                </c:pt>
                <c:pt idx="15" formatCode="0">
                  <c:v>16</c:v>
                </c:pt>
                <c:pt idx="16" formatCode="0">
                  <c:v>13</c:v>
                </c:pt>
                <c:pt idx="17" formatCode="0">
                  <c:v>13</c:v>
                </c:pt>
              </c:numCache>
            </c:numRef>
          </c:val>
          <c:smooth val="0"/>
          <c:extLst>
            <c:ext xmlns:c16="http://schemas.microsoft.com/office/drawing/2014/chart" uri="{C3380CC4-5D6E-409C-BE32-E72D297353CC}">
              <c16:uniqueId val="{00000034-ED36-4FA4-B0CA-C28713721E9D}"/>
            </c:ext>
          </c:extLst>
        </c:ser>
        <c:ser>
          <c:idx val="4"/>
          <c:order val="4"/>
          <c:tx>
            <c:strRef>
              <c:f>Sheet1!$F$1</c:f>
              <c:strCache>
                <c:ptCount val="1"/>
                <c:pt idx="0">
                  <c:v>Overtaken when you think you will just make it</c:v>
                </c:pt>
              </c:strCache>
            </c:strRef>
          </c:tx>
          <c:spPr>
            <a:ln w="28575" cap="rnd">
              <a:solidFill>
                <a:schemeClr val="accent5"/>
              </a:solidFill>
              <a:round/>
            </a:ln>
            <a:effectLst/>
          </c:spPr>
          <c:marker>
            <c:symbol val="none"/>
          </c:marker>
          <c:dLbls>
            <c:dLbl>
              <c:idx val="0"/>
              <c:layout>
                <c:manualLayout>
                  <c:x val="-2.7664397816945012E-2"/>
                  <c:y val="-2.52909958080673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021-4CEC-9562-3002F0118F6C}"/>
                </c:ext>
              </c:extLst>
            </c:dLbl>
            <c:dLbl>
              <c:idx val="1"/>
              <c:delete val="1"/>
              <c:extLst>
                <c:ext xmlns:c15="http://schemas.microsoft.com/office/drawing/2012/chart" uri="{CE6537A1-D6FC-4f65-9D91-7224C49458BB}"/>
                <c:ext xmlns:c16="http://schemas.microsoft.com/office/drawing/2014/chart" uri="{C3380CC4-5D6E-409C-BE32-E72D297353CC}">
                  <c16:uniqueId val="{00000035-ED36-4FA4-B0CA-C28713721E9D}"/>
                </c:ext>
              </c:extLst>
            </c:dLbl>
            <c:dLbl>
              <c:idx val="2"/>
              <c:delete val="1"/>
              <c:extLst>
                <c:ext xmlns:c15="http://schemas.microsoft.com/office/drawing/2012/chart" uri="{CE6537A1-D6FC-4f65-9D91-7224C49458BB}"/>
                <c:ext xmlns:c16="http://schemas.microsoft.com/office/drawing/2014/chart" uri="{C3380CC4-5D6E-409C-BE32-E72D297353CC}">
                  <c16:uniqueId val="{00000036-ED36-4FA4-B0CA-C28713721E9D}"/>
                </c:ext>
              </c:extLst>
            </c:dLbl>
            <c:dLbl>
              <c:idx val="3"/>
              <c:delete val="1"/>
              <c:extLst>
                <c:ext xmlns:c15="http://schemas.microsoft.com/office/drawing/2012/chart" uri="{CE6537A1-D6FC-4f65-9D91-7224C49458BB}"/>
                <c:ext xmlns:c16="http://schemas.microsoft.com/office/drawing/2014/chart" uri="{C3380CC4-5D6E-409C-BE32-E72D297353CC}">
                  <c16:uniqueId val="{00000037-ED36-4FA4-B0CA-C28713721E9D}"/>
                </c:ext>
              </c:extLst>
            </c:dLbl>
            <c:dLbl>
              <c:idx val="4"/>
              <c:delete val="1"/>
              <c:extLst>
                <c:ext xmlns:c15="http://schemas.microsoft.com/office/drawing/2012/chart" uri="{CE6537A1-D6FC-4f65-9D91-7224C49458BB}"/>
                <c:ext xmlns:c16="http://schemas.microsoft.com/office/drawing/2014/chart" uri="{C3380CC4-5D6E-409C-BE32-E72D297353CC}">
                  <c16:uniqueId val="{00000038-ED36-4FA4-B0CA-C28713721E9D}"/>
                </c:ext>
              </c:extLst>
            </c:dLbl>
            <c:dLbl>
              <c:idx val="5"/>
              <c:delete val="1"/>
              <c:extLst>
                <c:ext xmlns:c15="http://schemas.microsoft.com/office/drawing/2012/chart" uri="{CE6537A1-D6FC-4f65-9D91-7224C49458BB}"/>
                <c:ext xmlns:c16="http://schemas.microsoft.com/office/drawing/2014/chart" uri="{C3380CC4-5D6E-409C-BE32-E72D297353CC}">
                  <c16:uniqueId val="{00000039-ED36-4FA4-B0CA-C28713721E9D}"/>
                </c:ext>
              </c:extLst>
            </c:dLbl>
            <c:dLbl>
              <c:idx val="6"/>
              <c:delete val="1"/>
              <c:extLst>
                <c:ext xmlns:c15="http://schemas.microsoft.com/office/drawing/2012/chart" uri="{CE6537A1-D6FC-4f65-9D91-7224C49458BB}"/>
                <c:ext xmlns:c16="http://schemas.microsoft.com/office/drawing/2014/chart" uri="{C3380CC4-5D6E-409C-BE32-E72D297353CC}">
                  <c16:uniqueId val="{0000003A-ED36-4FA4-B0CA-C28713721E9D}"/>
                </c:ext>
              </c:extLst>
            </c:dLbl>
            <c:dLbl>
              <c:idx val="7"/>
              <c:delete val="1"/>
              <c:extLst>
                <c:ext xmlns:c15="http://schemas.microsoft.com/office/drawing/2012/chart" uri="{CE6537A1-D6FC-4f65-9D91-7224C49458BB}"/>
                <c:ext xmlns:c16="http://schemas.microsoft.com/office/drawing/2014/chart" uri="{C3380CC4-5D6E-409C-BE32-E72D297353CC}">
                  <c16:uniqueId val="{0000003B-ED36-4FA4-B0CA-C28713721E9D}"/>
                </c:ext>
              </c:extLst>
            </c:dLbl>
            <c:dLbl>
              <c:idx val="8"/>
              <c:delete val="1"/>
              <c:extLst>
                <c:ext xmlns:c15="http://schemas.microsoft.com/office/drawing/2012/chart" uri="{CE6537A1-D6FC-4f65-9D91-7224C49458BB}"/>
                <c:ext xmlns:c16="http://schemas.microsoft.com/office/drawing/2014/chart" uri="{C3380CC4-5D6E-409C-BE32-E72D297353CC}">
                  <c16:uniqueId val="{0000003C-ED36-4FA4-B0CA-C28713721E9D}"/>
                </c:ext>
              </c:extLst>
            </c:dLbl>
            <c:dLbl>
              <c:idx val="9"/>
              <c:delete val="1"/>
              <c:extLst>
                <c:ext xmlns:c15="http://schemas.microsoft.com/office/drawing/2012/chart" uri="{CE6537A1-D6FC-4f65-9D91-7224C49458BB}"/>
                <c:ext xmlns:c16="http://schemas.microsoft.com/office/drawing/2014/chart" uri="{C3380CC4-5D6E-409C-BE32-E72D297353CC}">
                  <c16:uniqueId val="{0000003D-ED36-4FA4-B0CA-C28713721E9D}"/>
                </c:ext>
              </c:extLst>
            </c:dLbl>
            <c:dLbl>
              <c:idx val="10"/>
              <c:delete val="1"/>
              <c:extLst>
                <c:ext xmlns:c15="http://schemas.microsoft.com/office/drawing/2012/chart" uri="{CE6537A1-D6FC-4f65-9D91-7224C49458BB}"/>
                <c:ext xmlns:c16="http://schemas.microsoft.com/office/drawing/2014/chart" uri="{C3380CC4-5D6E-409C-BE32-E72D297353CC}">
                  <c16:uniqueId val="{0000003E-ED36-4FA4-B0CA-C28713721E9D}"/>
                </c:ext>
              </c:extLst>
            </c:dLbl>
            <c:dLbl>
              <c:idx val="11"/>
              <c:delete val="1"/>
              <c:extLst>
                <c:ext xmlns:c15="http://schemas.microsoft.com/office/drawing/2012/chart" uri="{CE6537A1-D6FC-4f65-9D91-7224C49458BB}"/>
                <c:ext xmlns:c16="http://schemas.microsoft.com/office/drawing/2014/chart" uri="{C3380CC4-5D6E-409C-BE32-E72D297353CC}">
                  <c16:uniqueId val="{0000003F-ED36-4FA4-B0CA-C28713721E9D}"/>
                </c:ext>
              </c:extLst>
            </c:dLbl>
            <c:dLbl>
              <c:idx val="12"/>
              <c:delete val="1"/>
              <c:extLst>
                <c:ext xmlns:c15="http://schemas.microsoft.com/office/drawing/2012/chart" uri="{CE6537A1-D6FC-4f65-9D91-7224C49458BB}"/>
                <c:ext xmlns:c16="http://schemas.microsoft.com/office/drawing/2014/chart" uri="{C3380CC4-5D6E-409C-BE32-E72D297353CC}">
                  <c16:uniqueId val="{00000040-ED36-4FA4-B0CA-C28713721E9D}"/>
                </c:ext>
              </c:extLst>
            </c:dLbl>
            <c:dLbl>
              <c:idx val="13"/>
              <c:delete val="1"/>
              <c:extLst>
                <c:ext xmlns:c15="http://schemas.microsoft.com/office/drawing/2012/chart" uri="{CE6537A1-D6FC-4f65-9D91-7224C49458BB}"/>
                <c:ext xmlns:c16="http://schemas.microsoft.com/office/drawing/2014/chart" uri="{C3380CC4-5D6E-409C-BE32-E72D297353CC}">
                  <c16:uniqueId val="{00000041-ED36-4FA4-B0CA-C28713721E9D}"/>
                </c:ext>
              </c:extLst>
            </c:dLbl>
            <c:dLbl>
              <c:idx val="14"/>
              <c:delete val="1"/>
              <c:extLst>
                <c:ext xmlns:c15="http://schemas.microsoft.com/office/drawing/2012/chart" uri="{CE6537A1-D6FC-4f65-9D91-7224C49458BB}"/>
                <c:ext xmlns:c16="http://schemas.microsoft.com/office/drawing/2014/chart" uri="{C3380CC4-5D6E-409C-BE32-E72D297353CC}">
                  <c16:uniqueId val="{00000042-ED36-4FA4-B0CA-C28713721E9D}"/>
                </c:ext>
              </c:extLst>
            </c:dLbl>
            <c:dLbl>
              <c:idx val="15"/>
              <c:delete val="1"/>
              <c:extLst>
                <c:ext xmlns:c15="http://schemas.microsoft.com/office/drawing/2012/chart" uri="{CE6537A1-D6FC-4f65-9D91-7224C49458BB}"/>
                <c:ext xmlns:c16="http://schemas.microsoft.com/office/drawing/2014/chart" uri="{C3380CC4-5D6E-409C-BE32-E72D297353CC}">
                  <c16:uniqueId val="{00000043-ED36-4FA4-B0CA-C28713721E9D}"/>
                </c:ext>
              </c:extLst>
            </c:dLbl>
            <c:dLbl>
              <c:idx val="16"/>
              <c:delete val="1"/>
              <c:extLst>
                <c:ext xmlns:c15="http://schemas.microsoft.com/office/drawing/2012/chart" uri="{CE6537A1-D6FC-4f65-9D91-7224C49458BB}"/>
                <c:ext xmlns:c16="http://schemas.microsoft.com/office/drawing/2014/chart" uri="{C3380CC4-5D6E-409C-BE32-E72D297353CC}">
                  <c16:uniqueId val="{00000003-6BCD-438C-9EE3-C2F3D197244F}"/>
                </c:ext>
              </c:extLst>
            </c:dLbl>
            <c:dLbl>
              <c:idx val="17"/>
              <c:layout>
                <c:manualLayout>
                  <c:x val="-3.4580497271182102E-3"/>
                  <c:y val="-2.1075829840056026E-2"/>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manualLayout>
                      <c:w val="2.5434001124183831E-2"/>
                      <c:h val="4.105571652842914E-2"/>
                    </c:manualLayout>
                  </c15:layout>
                </c:ext>
                <c:ext xmlns:c16="http://schemas.microsoft.com/office/drawing/2014/chart" uri="{C3380CC4-5D6E-409C-BE32-E72D297353CC}">
                  <c16:uniqueId val="{00000003-8A44-4620-B70A-C1E956BB138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Sheet1!$A$2:$A$19</c:f>
              <c:strCache>
                <c:ptCount val="18"/>
                <c:pt idx="0">
                  <c:v>July 
'14</c:v>
                </c:pt>
                <c:pt idx="1">
                  <c:v>Feb 
'15</c:v>
                </c:pt>
                <c:pt idx="2">
                  <c:v>July 
'15</c:v>
                </c:pt>
                <c:pt idx="3">
                  <c:v>Feb 
'16</c:v>
                </c:pt>
                <c:pt idx="4">
                  <c:v>July 
'16</c:v>
                </c:pt>
                <c:pt idx="5">
                  <c:v>Mar 
'17</c:v>
                </c:pt>
                <c:pt idx="6">
                  <c:v>Aug 
'17</c:v>
                </c:pt>
                <c:pt idx="7">
                  <c:v>Feb 
'18</c:v>
                </c:pt>
                <c:pt idx="8">
                  <c:v>Aug 
'18</c:v>
                </c:pt>
                <c:pt idx="9">
                  <c:v>Nov 
'19</c:v>
                </c:pt>
                <c:pt idx="10">
                  <c:v>Aug 
'20</c:v>
                </c:pt>
                <c:pt idx="11">
                  <c:v>Feb 
'21</c:v>
                </c:pt>
                <c:pt idx="12">
                  <c:v>Aug 
'21</c:v>
                </c:pt>
                <c:pt idx="13">
                  <c:v>Feb 
'22</c:v>
                </c:pt>
                <c:pt idx="14">
                  <c:v>Aug 
'24</c:v>
                </c:pt>
                <c:pt idx="15">
                  <c:v>Feb 
'25</c:v>
                </c:pt>
                <c:pt idx="16">
                  <c:v>Sep
'25</c:v>
                </c:pt>
                <c:pt idx="17">
                  <c:v>Feb '26</c:v>
                </c:pt>
              </c:strCache>
            </c:strRef>
          </c:cat>
          <c:val>
            <c:numRef>
              <c:f>Sheet1!$F$2:$F$19</c:f>
              <c:numCache>
                <c:formatCode>General</c:formatCode>
                <c:ptCount val="18"/>
                <c:pt idx="0">
                  <c:v>6</c:v>
                </c:pt>
                <c:pt idx="1">
                  <c:v>6</c:v>
                </c:pt>
                <c:pt idx="2">
                  <c:v>7</c:v>
                </c:pt>
                <c:pt idx="3">
                  <c:v>6</c:v>
                </c:pt>
                <c:pt idx="4">
                  <c:v>9</c:v>
                </c:pt>
                <c:pt idx="5">
                  <c:v>6</c:v>
                </c:pt>
                <c:pt idx="6">
                  <c:v>7</c:v>
                </c:pt>
                <c:pt idx="7" formatCode="0">
                  <c:v>8</c:v>
                </c:pt>
                <c:pt idx="8" formatCode="0">
                  <c:v>5</c:v>
                </c:pt>
                <c:pt idx="9" formatCode="0">
                  <c:v>7</c:v>
                </c:pt>
                <c:pt idx="10" formatCode="0">
                  <c:v>5</c:v>
                </c:pt>
                <c:pt idx="11" formatCode="0">
                  <c:v>7</c:v>
                </c:pt>
                <c:pt idx="12" formatCode="0">
                  <c:v>4</c:v>
                </c:pt>
                <c:pt idx="13" formatCode="0">
                  <c:v>4</c:v>
                </c:pt>
                <c:pt idx="14" formatCode="0">
                  <c:v>7</c:v>
                </c:pt>
                <c:pt idx="15" formatCode="0">
                  <c:v>11</c:v>
                </c:pt>
                <c:pt idx="16" formatCode="0">
                  <c:v>7</c:v>
                </c:pt>
                <c:pt idx="17" formatCode="0">
                  <c:v>8</c:v>
                </c:pt>
              </c:numCache>
            </c:numRef>
          </c:val>
          <c:smooth val="0"/>
          <c:extLst>
            <c:ext xmlns:c16="http://schemas.microsoft.com/office/drawing/2014/chart" uri="{C3380CC4-5D6E-409C-BE32-E72D297353CC}">
              <c16:uniqueId val="{00000047-ED36-4FA4-B0CA-C28713721E9D}"/>
            </c:ext>
          </c:extLst>
        </c:ser>
        <c:ser>
          <c:idx val="5"/>
          <c:order val="5"/>
          <c:tx>
            <c:strRef>
              <c:f>Sheet1!$G$1</c:f>
              <c:strCache>
                <c:ptCount val="1"/>
                <c:pt idx="0">
                  <c:v>Not adjusted your speed to the conditions when driving on country roads</c:v>
                </c:pt>
              </c:strCache>
            </c:strRef>
          </c:tx>
          <c:spPr>
            <a:ln w="28575" cap="rnd">
              <a:solidFill>
                <a:schemeClr val="accent6"/>
              </a:solidFill>
              <a:round/>
            </a:ln>
            <a:effectLst/>
          </c:spPr>
          <c:marker>
            <c:symbol val="none"/>
          </c:marker>
          <c:dLbls>
            <c:dLbl>
              <c:idx val="0"/>
              <c:layout>
                <c:manualLayout>
                  <c:x val="-2.6511714574572298E-2"/>
                  <c:y val="3.93415490347712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4851-4450-BBD3-0B512DB84178}"/>
                </c:ext>
              </c:extLst>
            </c:dLbl>
            <c:dLbl>
              <c:idx val="1"/>
              <c:delete val="1"/>
              <c:extLst>
                <c:ext xmlns:c15="http://schemas.microsoft.com/office/drawing/2012/chart" uri="{CE6537A1-D6FC-4f65-9D91-7224C49458BB}"/>
                <c:ext xmlns:c16="http://schemas.microsoft.com/office/drawing/2014/chart" uri="{C3380CC4-5D6E-409C-BE32-E72D297353CC}">
                  <c16:uniqueId val="{00000015-4851-4450-BBD3-0B512DB84178}"/>
                </c:ext>
              </c:extLst>
            </c:dLbl>
            <c:dLbl>
              <c:idx val="2"/>
              <c:delete val="1"/>
              <c:extLst>
                <c:ext xmlns:c15="http://schemas.microsoft.com/office/drawing/2012/chart" uri="{CE6537A1-D6FC-4f65-9D91-7224C49458BB}"/>
                <c:ext xmlns:c16="http://schemas.microsoft.com/office/drawing/2014/chart" uri="{C3380CC4-5D6E-409C-BE32-E72D297353CC}">
                  <c16:uniqueId val="{00000016-4851-4450-BBD3-0B512DB84178}"/>
                </c:ext>
              </c:extLst>
            </c:dLbl>
            <c:dLbl>
              <c:idx val="3"/>
              <c:delete val="1"/>
              <c:extLst>
                <c:ext xmlns:c15="http://schemas.microsoft.com/office/drawing/2012/chart" uri="{CE6537A1-D6FC-4f65-9D91-7224C49458BB}"/>
                <c:ext xmlns:c16="http://schemas.microsoft.com/office/drawing/2014/chart" uri="{C3380CC4-5D6E-409C-BE32-E72D297353CC}">
                  <c16:uniqueId val="{00000017-4851-4450-BBD3-0B512DB84178}"/>
                </c:ext>
              </c:extLst>
            </c:dLbl>
            <c:dLbl>
              <c:idx val="4"/>
              <c:delete val="1"/>
              <c:extLst>
                <c:ext xmlns:c15="http://schemas.microsoft.com/office/drawing/2012/chart" uri="{CE6537A1-D6FC-4f65-9D91-7224C49458BB}"/>
                <c:ext xmlns:c16="http://schemas.microsoft.com/office/drawing/2014/chart" uri="{C3380CC4-5D6E-409C-BE32-E72D297353CC}">
                  <c16:uniqueId val="{00000018-4851-4450-BBD3-0B512DB84178}"/>
                </c:ext>
              </c:extLst>
            </c:dLbl>
            <c:dLbl>
              <c:idx val="5"/>
              <c:delete val="1"/>
              <c:extLst>
                <c:ext xmlns:c15="http://schemas.microsoft.com/office/drawing/2012/chart" uri="{CE6537A1-D6FC-4f65-9D91-7224C49458BB}"/>
                <c:ext xmlns:c16="http://schemas.microsoft.com/office/drawing/2014/chart" uri="{C3380CC4-5D6E-409C-BE32-E72D297353CC}">
                  <c16:uniqueId val="{00000019-4851-4450-BBD3-0B512DB84178}"/>
                </c:ext>
              </c:extLst>
            </c:dLbl>
            <c:dLbl>
              <c:idx val="6"/>
              <c:delete val="1"/>
              <c:extLst>
                <c:ext xmlns:c15="http://schemas.microsoft.com/office/drawing/2012/chart" uri="{CE6537A1-D6FC-4f65-9D91-7224C49458BB}"/>
                <c:ext xmlns:c16="http://schemas.microsoft.com/office/drawing/2014/chart" uri="{C3380CC4-5D6E-409C-BE32-E72D297353CC}">
                  <c16:uniqueId val="{0000001A-4851-4450-BBD3-0B512DB84178}"/>
                </c:ext>
              </c:extLst>
            </c:dLbl>
            <c:dLbl>
              <c:idx val="7"/>
              <c:delete val="1"/>
              <c:extLst>
                <c:ext xmlns:c15="http://schemas.microsoft.com/office/drawing/2012/chart" uri="{CE6537A1-D6FC-4f65-9D91-7224C49458BB}"/>
                <c:ext xmlns:c16="http://schemas.microsoft.com/office/drawing/2014/chart" uri="{C3380CC4-5D6E-409C-BE32-E72D297353CC}">
                  <c16:uniqueId val="{00000048-ED36-4FA4-B0CA-C28713721E9D}"/>
                </c:ext>
              </c:extLst>
            </c:dLbl>
            <c:dLbl>
              <c:idx val="8"/>
              <c:delete val="1"/>
              <c:extLst>
                <c:ext xmlns:c15="http://schemas.microsoft.com/office/drawing/2012/chart" uri="{CE6537A1-D6FC-4f65-9D91-7224C49458BB}"/>
                <c:ext xmlns:c16="http://schemas.microsoft.com/office/drawing/2014/chart" uri="{C3380CC4-5D6E-409C-BE32-E72D297353CC}">
                  <c16:uniqueId val="{00000049-ED36-4FA4-B0CA-C28713721E9D}"/>
                </c:ext>
              </c:extLst>
            </c:dLbl>
            <c:dLbl>
              <c:idx val="9"/>
              <c:delete val="1"/>
              <c:extLst>
                <c:ext xmlns:c15="http://schemas.microsoft.com/office/drawing/2012/chart" uri="{CE6537A1-D6FC-4f65-9D91-7224C49458BB}"/>
                <c:ext xmlns:c16="http://schemas.microsoft.com/office/drawing/2014/chart" uri="{C3380CC4-5D6E-409C-BE32-E72D297353CC}">
                  <c16:uniqueId val="{0000004A-ED36-4FA4-B0CA-C28713721E9D}"/>
                </c:ext>
              </c:extLst>
            </c:dLbl>
            <c:dLbl>
              <c:idx val="10"/>
              <c:delete val="1"/>
              <c:extLst>
                <c:ext xmlns:c15="http://schemas.microsoft.com/office/drawing/2012/chart" uri="{CE6537A1-D6FC-4f65-9D91-7224C49458BB}"/>
                <c:ext xmlns:c16="http://schemas.microsoft.com/office/drawing/2014/chart" uri="{C3380CC4-5D6E-409C-BE32-E72D297353CC}">
                  <c16:uniqueId val="{0000004B-ED36-4FA4-B0CA-C28713721E9D}"/>
                </c:ext>
              </c:extLst>
            </c:dLbl>
            <c:dLbl>
              <c:idx val="11"/>
              <c:delete val="1"/>
              <c:extLst>
                <c:ext xmlns:c15="http://schemas.microsoft.com/office/drawing/2012/chart" uri="{CE6537A1-D6FC-4f65-9D91-7224C49458BB}"/>
                <c:ext xmlns:c16="http://schemas.microsoft.com/office/drawing/2014/chart" uri="{C3380CC4-5D6E-409C-BE32-E72D297353CC}">
                  <c16:uniqueId val="{0000004C-ED36-4FA4-B0CA-C28713721E9D}"/>
                </c:ext>
              </c:extLst>
            </c:dLbl>
            <c:dLbl>
              <c:idx val="12"/>
              <c:delete val="1"/>
              <c:extLst>
                <c:ext xmlns:c15="http://schemas.microsoft.com/office/drawing/2012/chart" uri="{CE6537A1-D6FC-4f65-9D91-7224C49458BB}"/>
                <c:ext xmlns:c16="http://schemas.microsoft.com/office/drawing/2014/chart" uri="{C3380CC4-5D6E-409C-BE32-E72D297353CC}">
                  <c16:uniqueId val="{0000004D-ED36-4FA4-B0CA-C28713721E9D}"/>
                </c:ext>
              </c:extLst>
            </c:dLbl>
            <c:dLbl>
              <c:idx val="13"/>
              <c:delete val="1"/>
              <c:extLst>
                <c:ext xmlns:c15="http://schemas.microsoft.com/office/drawing/2012/chart" uri="{CE6537A1-D6FC-4f65-9D91-7224C49458BB}"/>
                <c:ext xmlns:c16="http://schemas.microsoft.com/office/drawing/2014/chart" uri="{C3380CC4-5D6E-409C-BE32-E72D297353CC}">
                  <c16:uniqueId val="{0000004E-ED36-4FA4-B0CA-C28713721E9D}"/>
                </c:ext>
              </c:extLst>
            </c:dLbl>
            <c:dLbl>
              <c:idx val="14"/>
              <c:delete val="1"/>
              <c:extLst>
                <c:ext xmlns:c15="http://schemas.microsoft.com/office/drawing/2012/chart" uri="{CE6537A1-D6FC-4f65-9D91-7224C49458BB}"/>
                <c:ext xmlns:c16="http://schemas.microsoft.com/office/drawing/2014/chart" uri="{C3380CC4-5D6E-409C-BE32-E72D297353CC}">
                  <c16:uniqueId val="{0000004F-ED36-4FA4-B0CA-C28713721E9D}"/>
                </c:ext>
              </c:extLst>
            </c:dLbl>
            <c:dLbl>
              <c:idx val="15"/>
              <c:delete val="1"/>
              <c:extLst>
                <c:ext xmlns:c15="http://schemas.microsoft.com/office/drawing/2012/chart" uri="{CE6537A1-D6FC-4f65-9D91-7224C49458BB}"/>
                <c:ext xmlns:c16="http://schemas.microsoft.com/office/drawing/2014/chart" uri="{C3380CC4-5D6E-409C-BE32-E72D297353CC}">
                  <c16:uniqueId val="{00000050-ED36-4FA4-B0CA-C28713721E9D}"/>
                </c:ext>
              </c:extLst>
            </c:dLbl>
            <c:dLbl>
              <c:idx val="16"/>
              <c:delete val="1"/>
              <c:extLst>
                <c:ext xmlns:c15="http://schemas.microsoft.com/office/drawing/2012/chart" uri="{CE6537A1-D6FC-4f65-9D91-7224C49458BB}"/>
                <c:ext xmlns:c16="http://schemas.microsoft.com/office/drawing/2014/chart" uri="{C3380CC4-5D6E-409C-BE32-E72D297353CC}">
                  <c16:uniqueId val="{00000004-6BCD-438C-9EE3-C2F3D197244F}"/>
                </c:ext>
              </c:extLst>
            </c:dLbl>
            <c:dLbl>
              <c:idx val="17"/>
              <c:layout>
                <c:manualLayout>
                  <c:x val="-4.0718762442966006E-3"/>
                  <c:y val="7.5733588234708406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A44-4620-B70A-C1E956BB138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Sheet1!$A$2:$A$19</c:f>
              <c:strCache>
                <c:ptCount val="18"/>
                <c:pt idx="0">
                  <c:v>July 
'14</c:v>
                </c:pt>
                <c:pt idx="1">
                  <c:v>Feb 
'15</c:v>
                </c:pt>
                <c:pt idx="2">
                  <c:v>July 
'15</c:v>
                </c:pt>
                <c:pt idx="3">
                  <c:v>Feb 
'16</c:v>
                </c:pt>
                <c:pt idx="4">
                  <c:v>July 
'16</c:v>
                </c:pt>
                <c:pt idx="5">
                  <c:v>Mar 
'17</c:v>
                </c:pt>
                <c:pt idx="6">
                  <c:v>Aug 
'17</c:v>
                </c:pt>
                <c:pt idx="7">
                  <c:v>Feb 
'18</c:v>
                </c:pt>
                <c:pt idx="8">
                  <c:v>Aug 
'18</c:v>
                </c:pt>
                <c:pt idx="9">
                  <c:v>Nov 
'19</c:v>
                </c:pt>
                <c:pt idx="10">
                  <c:v>Aug 
'20</c:v>
                </c:pt>
                <c:pt idx="11">
                  <c:v>Feb 
'21</c:v>
                </c:pt>
                <c:pt idx="12">
                  <c:v>Aug 
'21</c:v>
                </c:pt>
                <c:pt idx="13">
                  <c:v>Feb 
'22</c:v>
                </c:pt>
                <c:pt idx="14">
                  <c:v>Aug 
'24</c:v>
                </c:pt>
                <c:pt idx="15">
                  <c:v>Feb 
'25</c:v>
                </c:pt>
                <c:pt idx="16">
                  <c:v>Sep
'25</c:v>
                </c:pt>
                <c:pt idx="17">
                  <c:v>Feb '26</c:v>
                </c:pt>
              </c:strCache>
            </c:strRef>
          </c:cat>
          <c:val>
            <c:numRef>
              <c:f>Sheet1!$G$2:$G$19</c:f>
              <c:numCache>
                <c:formatCode>General</c:formatCode>
                <c:ptCount val="18"/>
                <c:pt idx="0">
                  <c:v>8</c:v>
                </c:pt>
                <c:pt idx="1">
                  <c:v>8</c:v>
                </c:pt>
                <c:pt idx="2">
                  <c:v>5</c:v>
                </c:pt>
                <c:pt idx="3">
                  <c:v>5</c:v>
                </c:pt>
                <c:pt idx="4">
                  <c:v>6</c:v>
                </c:pt>
                <c:pt idx="5">
                  <c:v>4</c:v>
                </c:pt>
                <c:pt idx="6">
                  <c:v>4</c:v>
                </c:pt>
                <c:pt idx="7" formatCode="0">
                  <c:v>6</c:v>
                </c:pt>
                <c:pt idx="8" formatCode="0">
                  <c:v>5</c:v>
                </c:pt>
                <c:pt idx="9" formatCode="0">
                  <c:v>5</c:v>
                </c:pt>
                <c:pt idx="10" formatCode="0">
                  <c:v>5</c:v>
                </c:pt>
                <c:pt idx="11" formatCode="0">
                  <c:v>7</c:v>
                </c:pt>
                <c:pt idx="12" formatCode="0">
                  <c:v>6</c:v>
                </c:pt>
                <c:pt idx="13" formatCode="0">
                  <c:v>5</c:v>
                </c:pt>
                <c:pt idx="14" formatCode="0">
                  <c:v>4</c:v>
                </c:pt>
                <c:pt idx="15" formatCode="0">
                  <c:v>9</c:v>
                </c:pt>
                <c:pt idx="16" formatCode="0">
                  <c:v>6</c:v>
                </c:pt>
                <c:pt idx="17" formatCode="0">
                  <c:v>6</c:v>
                </c:pt>
              </c:numCache>
            </c:numRef>
          </c:val>
          <c:smooth val="0"/>
          <c:extLst>
            <c:ext xmlns:c16="http://schemas.microsoft.com/office/drawing/2014/chart" uri="{C3380CC4-5D6E-409C-BE32-E72D297353CC}">
              <c16:uniqueId val="{00000054-ED36-4FA4-B0CA-C28713721E9D}"/>
            </c:ext>
          </c:extLst>
        </c:ser>
        <c:ser>
          <c:idx val="6"/>
          <c:order val="6"/>
          <c:tx>
            <c:strRef>
              <c:f>Sheet1!$H$1</c:f>
              <c:strCache>
                <c:ptCount val="1"/>
                <c:pt idx="0">
                  <c:v>Driven at 90 mph on the motorway</c:v>
                </c:pt>
              </c:strCache>
            </c:strRef>
          </c:tx>
          <c:spPr>
            <a:ln w="28575" cap="rnd">
              <a:solidFill>
                <a:schemeClr val="accent1">
                  <a:lumMod val="60000"/>
                </a:schemeClr>
              </a:solidFill>
              <a:round/>
            </a:ln>
            <a:effectLst/>
          </c:spPr>
          <c:marker>
            <c:symbol val="none"/>
          </c:marker>
          <c:dLbls>
            <c:dLbl>
              <c:idx val="0"/>
              <c:layout>
                <c:manualLayout>
                  <c:x val="-2.6511714574572298E-2"/>
                  <c:y val="-3.37213277440897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5-ED36-4FA4-B0CA-C28713721E9D}"/>
                </c:ext>
              </c:extLst>
            </c:dLbl>
            <c:dLbl>
              <c:idx val="1"/>
              <c:delete val="1"/>
              <c:extLst>
                <c:ext xmlns:c15="http://schemas.microsoft.com/office/drawing/2012/chart" uri="{CE6537A1-D6FC-4f65-9D91-7224C49458BB}"/>
                <c:ext xmlns:c16="http://schemas.microsoft.com/office/drawing/2014/chart" uri="{C3380CC4-5D6E-409C-BE32-E72D297353CC}">
                  <c16:uniqueId val="{00000056-ED36-4FA4-B0CA-C28713721E9D}"/>
                </c:ext>
              </c:extLst>
            </c:dLbl>
            <c:dLbl>
              <c:idx val="2"/>
              <c:delete val="1"/>
              <c:extLst>
                <c:ext xmlns:c15="http://schemas.microsoft.com/office/drawing/2012/chart" uri="{CE6537A1-D6FC-4f65-9D91-7224C49458BB}"/>
                <c:ext xmlns:c16="http://schemas.microsoft.com/office/drawing/2014/chart" uri="{C3380CC4-5D6E-409C-BE32-E72D297353CC}">
                  <c16:uniqueId val="{00000057-ED36-4FA4-B0CA-C28713721E9D}"/>
                </c:ext>
              </c:extLst>
            </c:dLbl>
            <c:dLbl>
              <c:idx val="3"/>
              <c:delete val="1"/>
              <c:extLst>
                <c:ext xmlns:c15="http://schemas.microsoft.com/office/drawing/2012/chart" uri="{CE6537A1-D6FC-4f65-9D91-7224C49458BB}"/>
                <c:ext xmlns:c16="http://schemas.microsoft.com/office/drawing/2014/chart" uri="{C3380CC4-5D6E-409C-BE32-E72D297353CC}">
                  <c16:uniqueId val="{00000058-ED36-4FA4-B0CA-C28713721E9D}"/>
                </c:ext>
              </c:extLst>
            </c:dLbl>
            <c:dLbl>
              <c:idx val="4"/>
              <c:delete val="1"/>
              <c:extLst>
                <c:ext xmlns:c15="http://schemas.microsoft.com/office/drawing/2012/chart" uri="{CE6537A1-D6FC-4f65-9D91-7224C49458BB}"/>
                <c:ext xmlns:c16="http://schemas.microsoft.com/office/drawing/2014/chart" uri="{C3380CC4-5D6E-409C-BE32-E72D297353CC}">
                  <c16:uniqueId val="{00000059-ED36-4FA4-B0CA-C28713721E9D}"/>
                </c:ext>
              </c:extLst>
            </c:dLbl>
            <c:dLbl>
              <c:idx val="5"/>
              <c:delete val="1"/>
              <c:extLst>
                <c:ext xmlns:c15="http://schemas.microsoft.com/office/drawing/2012/chart" uri="{CE6537A1-D6FC-4f65-9D91-7224C49458BB}"/>
                <c:ext xmlns:c16="http://schemas.microsoft.com/office/drawing/2014/chart" uri="{C3380CC4-5D6E-409C-BE32-E72D297353CC}">
                  <c16:uniqueId val="{0000005A-ED36-4FA4-B0CA-C28713721E9D}"/>
                </c:ext>
              </c:extLst>
            </c:dLbl>
            <c:dLbl>
              <c:idx val="6"/>
              <c:delete val="1"/>
              <c:extLst>
                <c:ext xmlns:c15="http://schemas.microsoft.com/office/drawing/2012/chart" uri="{CE6537A1-D6FC-4f65-9D91-7224C49458BB}"/>
                <c:ext xmlns:c16="http://schemas.microsoft.com/office/drawing/2014/chart" uri="{C3380CC4-5D6E-409C-BE32-E72D297353CC}">
                  <c16:uniqueId val="{0000005B-ED36-4FA4-B0CA-C28713721E9D}"/>
                </c:ext>
              </c:extLst>
            </c:dLbl>
            <c:dLbl>
              <c:idx val="7"/>
              <c:delete val="1"/>
              <c:extLst>
                <c:ext xmlns:c15="http://schemas.microsoft.com/office/drawing/2012/chart" uri="{CE6537A1-D6FC-4f65-9D91-7224C49458BB}"/>
                <c:ext xmlns:c16="http://schemas.microsoft.com/office/drawing/2014/chart" uri="{C3380CC4-5D6E-409C-BE32-E72D297353CC}">
                  <c16:uniqueId val="{0000005C-ED36-4FA4-B0CA-C28713721E9D}"/>
                </c:ext>
              </c:extLst>
            </c:dLbl>
            <c:dLbl>
              <c:idx val="8"/>
              <c:delete val="1"/>
              <c:extLst>
                <c:ext xmlns:c15="http://schemas.microsoft.com/office/drawing/2012/chart" uri="{CE6537A1-D6FC-4f65-9D91-7224C49458BB}"/>
                <c:ext xmlns:c16="http://schemas.microsoft.com/office/drawing/2014/chart" uri="{C3380CC4-5D6E-409C-BE32-E72D297353CC}">
                  <c16:uniqueId val="{0000005D-ED36-4FA4-B0CA-C28713721E9D}"/>
                </c:ext>
              </c:extLst>
            </c:dLbl>
            <c:dLbl>
              <c:idx val="9"/>
              <c:delete val="1"/>
              <c:extLst>
                <c:ext xmlns:c15="http://schemas.microsoft.com/office/drawing/2012/chart" uri="{CE6537A1-D6FC-4f65-9D91-7224C49458BB}"/>
                <c:ext xmlns:c16="http://schemas.microsoft.com/office/drawing/2014/chart" uri="{C3380CC4-5D6E-409C-BE32-E72D297353CC}">
                  <c16:uniqueId val="{0000005E-ED36-4FA4-B0CA-C28713721E9D}"/>
                </c:ext>
              </c:extLst>
            </c:dLbl>
            <c:dLbl>
              <c:idx val="10"/>
              <c:delete val="1"/>
              <c:extLst>
                <c:ext xmlns:c15="http://schemas.microsoft.com/office/drawing/2012/chart" uri="{CE6537A1-D6FC-4f65-9D91-7224C49458BB}"/>
                <c:ext xmlns:c16="http://schemas.microsoft.com/office/drawing/2014/chart" uri="{C3380CC4-5D6E-409C-BE32-E72D297353CC}">
                  <c16:uniqueId val="{0000005F-ED36-4FA4-B0CA-C28713721E9D}"/>
                </c:ext>
              </c:extLst>
            </c:dLbl>
            <c:dLbl>
              <c:idx val="11"/>
              <c:delete val="1"/>
              <c:extLst>
                <c:ext xmlns:c15="http://schemas.microsoft.com/office/drawing/2012/chart" uri="{CE6537A1-D6FC-4f65-9D91-7224C49458BB}"/>
                <c:ext xmlns:c16="http://schemas.microsoft.com/office/drawing/2014/chart" uri="{C3380CC4-5D6E-409C-BE32-E72D297353CC}">
                  <c16:uniqueId val="{00000060-ED36-4FA4-B0CA-C28713721E9D}"/>
                </c:ext>
              </c:extLst>
            </c:dLbl>
            <c:dLbl>
              <c:idx val="12"/>
              <c:delete val="1"/>
              <c:extLst>
                <c:ext xmlns:c15="http://schemas.microsoft.com/office/drawing/2012/chart" uri="{CE6537A1-D6FC-4f65-9D91-7224C49458BB}"/>
                <c:ext xmlns:c16="http://schemas.microsoft.com/office/drawing/2014/chart" uri="{C3380CC4-5D6E-409C-BE32-E72D297353CC}">
                  <c16:uniqueId val="{00000061-ED36-4FA4-B0CA-C28713721E9D}"/>
                </c:ext>
              </c:extLst>
            </c:dLbl>
            <c:dLbl>
              <c:idx val="13"/>
              <c:delete val="1"/>
              <c:extLst>
                <c:ext xmlns:c15="http://schemas.microsoft.com/office/drawing/2012/chart" uri="{CE6537A1-D6FC-4f65-9D91-7224C49458BB}"/>
                <c:ext xmlns:c16="http://schemas.microsoft.com/office/drawing/2014/chart" uri="{C3380CC4-5D6E-409C-BE32-E72D297353CC}">
                  <c16:uniqueId val="{00000062-ED36-4FA4-B0CA-C28713721E9D}"/>
                </c:ext>
              </c:extLst>
            </c:dLbl>
            <c:dLbl>
              <c:idx val="14"/>
              <c:delete val="1"/>
              <c:extLst>
                <c:ext xmlns:c15="http://schemas.microsoft.com/office/drawing/2012/chart" uri="{CE6537A1-D6FC-4f65-9D91-7224C49458BB}"/>
                <c:ext xmlns:c16="http://schemas.microsoft.com/office/drawing/2014/chart" uri="{C3380CC4-5D6E-409C-BE32-E72D297353CC}">
                  <c16:uniqueId val="{00000063-ED36-4FA4-B0CA-C28713721E9D}"/>
                </c:ext>
              </c:extLst>
            </c:dLbl>
            <c:dLbl>
              <c:idx val="15"/>
              <c:delete val="1"/>
              <c:extLst>
                <c:ext xmlns:c15="http://schemas.microsoft.com/office/drawing/2012/chart" uri="{CE6537A1-D6FC-4f65-9D91-7224C49458BB}">
                  <c15:layout>
                    <c:manualLayout>
                      <c:w val="9.2964357309659098E-3"/>
                      <c:h val="4.105571652842914E-2"/>
                    </c:manualLayout>
                  </c15:layout>
                </c:ext>
                <c:ext xmlns:c16="http://schemas.microsoft.com/office/drawing/2014/chart" uri="{C3380CC4-5D6E-409C-BE32-E72D297353CC}">
                  <c16:uniqueId val="{00000064-ED36-4FA4-B0CA-C28713721E9D}"/>
                </c:ext>
              </c:extLst>
            </c:dLbl>
            <c:dLbl>
              <c:idx val="16"/>
              <c:delete val="1"/>
              <c:extLst>
                <c:ext xmlns:c15="http://schemas.microsoft.com/office/drawing/2012/chart" uri="{CE6537A1-D6FC-4f65-9D91-7224C49458BB}"/>
                <c:ext xmlns:c16="http://schemas.microsoft.com/office/drawing/2014/chart" uri="{C3380CC4-5D6E-409C-BE32-E72D297353CC}">
                  <c16:uniqueId val="{00000005-6BCD-438C-9EE3-C2F3D197244F}"/>
                </c:ext>
              </c:extLst>
            </c:dLbl>
            <c:dLbl>
              <c:idx val="17"/>
              <c:delete val="1"/>
              <c:extLst>
                <c:ext xmlns:c15="http://schemas.microsoft.com/office/drawing/2012/chart" uri="{CE6537A1-D6FC-4f65-9D91-7224C49458BB}">
                  <c15:layout>
                    <c:manualLayout>
                      <c:w val="2.4281317881811121E-2"/>
                      <c:h val="4.9486048464451544E-2"/>
                    </c:manualLayout>
                  </c15:layout>
                </c:ext>
                <c:ext xmlns:c16="http://schemas.microsoft.com/office/drawing/2014/chart" uri="{C3380CC4-5D6E-409C-BE32-E72D297353CC}">
                  <c16:uniqueId val="{00000004-8A44-4620-B70A-C1E956BB138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Sheet1!$A$2:$A$19</c:f>
              <c:strCache>
                <c:ptCount val="18"/>
                <c:pt idx="0">
                  <c:v>July 
'14</c:v>
                </c:pt>
                <c:pt idx="1">
                  <c:v>Feb 
'15</c:v>
                </c:pt>
                <c:pt idx="2">
                  <c:v>July 
'15</c:v>
                </c:pt>
                <c:pt idx="3">
                  <c:v>Feb 
'16</c:v>
                </c:pt>
                <c:pt idx="4">
                  <c:v>July 
'16</c:v>
                </c:pt>
                <c:pt idx="5">
                  <c:v>Mar 
'17</c:v>
                </c:pt>
                <c:pt idx="6">
                  <c:v>Aug 
'17</c:v>
                </c:pt>
                <c:pt idx="7">
                  <c:v>Feb 
'18</c:v>
                </c:pt>
                <c:pt idx="8">
                  <c:v>Aug 
'18</c:v>
                </c:pt>
                <c:pt idx="9">
                  <c:v>Nov 
'19</c:v>
                </c:pt>
                <c:pt idx="10">
                  <c:v>Aug 
'20</c:v>
                </c:pt>
                <c:pt idx="11">
                  <c:v>Feb 
'21</c:v>
                </c:pt>
                <c:pt idx="12">
                  <c:v>Aug 
'21</c:v>
                </c:pt>
                <c:pt idx="13">
                  <c:v>Feb 
'22</c:v>
                </c:pt>
                <c:pt idx="14">
                  <c:v>Aug 
'24</c:v>
                </c:pt>
                <c:pt idx="15">
                  <c:v>Feb 
'25</c:v>
                </c:pt>
                <c:pt idx="16">
                  <c:v>Sep
'25</c:v>
                </c:pt>
                <c:pt idx="17">
                  <c:v>Feb '26</c:v>
                </c:pt>
              </c:strCache>
            </c:strRef>
          </c:cat>
          <c:val>
            <c:numRef>
              <c:f>Sheet1!$H$2:$H$19</c:f>
              <c:numCache>
                <c:formatCode>0</c:formatCode>
                <c:ptCount val="18"/>
                <c:pt idx="0">
                  <c:v>11</c:v>
                </c:pt>
                <c:pt idx="1">
                  <c:v>11</c:v>
                </c:pt>
                <c:pt idx="2">
                  <c:v>18</c:v>
                </c:pt>
                <c:pt idx="3">
                  <c:v>12</c:v>
                </c:pt>
                <c:pt idx="4">
                  <c:v>16</c:v>
                </c:pt>
                <c:pt idx="5">
                  <c:v>11</c:v>
                </c:pt>
                <c:pt idx="6">
                  <c:v>11</c:v>
                </c:pt>
                <c:pt idx="7">
                  <c:v>11</c:v>
                </c:pt>
                <c:pt idx="8">
                  <c:v>9</c:v>
                </c:pt>
                <c:pt idx="9">
                  <c:v>11</c:v>
                </c:pt>
                <c:pt idx="10">
                  <c:v>9</c:v>
                </c:pt>
                <c:pt idx="11">
                  <c:v>10</c:v>
                </c:pt>
                <c:pt idx="12">
                  <c:v>8</c:v>
                </c:pt>
                <c:pt idx="13">
                  <c:v>9</c:v>
                </c:pt>
                <c:pt idx="14">
                  <c:v>10</c:v>
                </c:pt>
                <c:pt idx="15">
                  <c:v>8</c:v>
                </c:pt>
                <c:pt idx="16">
                  <c:v>9</c:v>
                </c:pt>
                <c:pt idx="17">
                  <c:v>8</c:v>
                </c:pt>
              </c:numCache>
            </c:numRef>
          </c:val>
          <c:smooth val="0"/>
          <c:extLst>
            <c:ext xmlns:c16="http://schemas.microsoft.com/office/drawing/2014/chart" uri="{C3380CC4-5D6E-409C-BE32-E72D297353CC}">
              <c16:uniqueId val="{00000068-ED36-4FA4-B0CA-C28713721E9D}"/>
            </c:ext>
          </c:extLst>
        </c:ser>
        <c:dLbls>
          <c:dLblPos val="t"/>
          <c:showLegendKey val="0"/>
          <c:showVal val="1"/>
          <c:showCatName val="0"/>
          <c:showSerName val="0"/>
          <c:showPercent val="0"/>
          <c:showBubbleSize val="0"/>
        </c:dLbls>
        <c:smooth val="0"/>
        <c:axId val="1811319360"/>
        <c:axId val="1811312288"/>
      </c:lineChart>
      <c:catAx>
        <c:axId val="1811319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811312288"/>
        <c:crosses val="autoZero"/>
        <c:auto val="1"/>
        <c:lblAlgn val="ctr"/>
        <c:lblOffset val="100"/>
        <c:noMultiLvlLbl val="0"/>
      </c:catAx>
      <c:valAx>
        <c:axId val="18113122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811319360"/>
        <c:crosses val="autoZero"/>
        <c:crossBetween val="between"/>
      </c:valAx>
      <c:spPr>
        <a:noFill/>
        <a:ln>
          <a:noFill/>
        </a:ln>
        <a:effectLst/>
      </c:spPr>
    </c:plotArea>
    <c:legend>
      <c:legendPos val="r"/>
      <c:layout>
        <c:manualLayout>
          <c:xMode val="edge"/>
          <c:yMode val="edge"/>
          <c:x val="0.7800299171220747"/>
          <c:y val="0.12799036154175503"/>
          <c:w val="0.21997008287792513"/>
          <c:h val="0.87127369924514231"/>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GB" sz="1400" b="0" i="0" u="none" strike="noStrike" baseline="0" dirty="0">
                <a:effectLst/>
              </a:rPr>
              <a:t>At junctions I always check for people on pedal or electric bikes, as well as other traffic</a:t>
            </a:r>
            <a:endParaRPr lang="en-GB" sz="1400" dirty="0">
              <a:solidFill>
                <a:schemeClr val="tx1"/>
              </a:solidFill>
            </a:endParaRPr>
          </a:p>
        </c:rich>
      </c:tx>
      <c:layout>
        <c:manualLayout>
          <c:xMode val="edge"/>
          <c:yMode val="edge"/>
          <c:x val="0.11650996292514312"/>
          <c:y val="2.656799030548031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GB"/>
        </a:p>
      </c:txPr>
    </c:title>
    <c:autoTitleDeleted val="0"/>
    <c:plotArea>
      <c:layout>
        <c:manualLayout>
          <c:layoutTarget val="inner"/>
          <c:xMode val="edge"/>
          <c:yMode val="edge"/>
          <c:x val="2.8285543822825391E-2"/>
          <c:y val="0.26166079474474685"/>
          <c:w val="0.94176120306963618"/>
          <c:h val="0.64270267488267863"/>
        </c:manualLayout>
      </c:layout>
      <c:barChart>
        <c:barDir val="col"/>
        <c:grouping val="percentStacked"/>
        <c:varyColors val="0"/>
        <c:ser>
          <c:idx val="8"/>
          <c:order val="0"/>
          <c:tx>
            <c:strRef>
              <c:f>Sheet1!$B$1</c:f>
              <c:strCache>
                <c:ptCount val="1"/>
                <c:pt idx="0">
                  <c:v>Disagree strongly (-2)</c:v>
                </c:pt>
              </c:strCache>
            </c:strRef>
          </c:tx>
          <c:spPr>
            <a:solidFill>
              <a:srgbClr val="FF0000"/>
            </a:solidFill>
            <a:ln>
              <a:noFill/>
            </a:ln>
            <a:effectLst/>
          </c:spPr>
          <c:invertIfNegative val="0"/>
          <c:dLbls>
            <c:delete val="1"/>
          </c:dLbls>
          <c:cat>
            <c:strRef>
              <c:f>Sheet1!$A$2:$A$9</c:f>
              <c:strCache>
                <c:ptCount val="8"/>
                <c:pt idx="0">
                  <c:v>Feb '26</c:v>
                </c:pt>
                <c:pt idx="1">
                  <c:v>Sep '25</c:v>
                </c:pt>
                <c:pt idx="2">
                  <c:v>Feb '25</c:v>
                </c:pt>
                <c:pt idx="3">
                  <c:v>Aug '24</c:v>
                </c:pt>
                <c:pt idx="4">
                  <c:v>Feb '22</c:v>
                </c:pt>
                <c:pt idx="5">
                  <c:v>Aug '21</c:v>
                </c:pt>
                <c:pt idx="6">
                  <c:v>Feb '21</c:v>
                </c:pt>
                <c:pt idx="7">
                  <c:v>Aug '20</c:v>
                </c:pt>
              </c:strCache>
            </c:strRef>
          </c:cat>
          <c:val>
            <c:numRef>
              <c:f>Sheet1!$B$2:$B$9</c:f>
              <c:numCache>
                <c:formatCode>General</c:formatCode>
                <c:ptCount val="8"/>
                <c:pt idx="0">
                  <c:v>1</c:v>
                </c:pt>
                <c:pt idx="1">
                  <c:v>1</c:v>
                </c:pt>
                <c:pt idx="2">
                  <c:v>1</c:v>
                </c:pt>
                <c:pt idx="7">
                  <c:v>1</c:v>
                </c:pt>
              </c:numCache>
            </c:numRef>
          </c:val>
          <c:extLst>
            <c:ext xmlns:c16="http://schemas.microsoft.com/office/drawing/2014/chart" uri="{C3380CC4-5D6E-409C-BE32-E72D297353CC}">
              <c16:uniqueId val="{00000006-1EF8-4F85-AE63-A575E59607B2}"/>
            </c:ext>
          </c:extLst>
        </c:ser>
        <c:ser>
          <c:idx val="0"/>
          <c:order val="1"/>
          <c:tx>
            <c:strRef>
              <c:f>Sheet1!$C$1</c:f>
              <c:strCache>
                <c:ptCount val="1"/>
                <c:pt idx="0">
                  <c:v>Disagree slightly (-1)</c:v>
                </c:pt>
              </c:strCache>
            </c:strRef>
          </c:tx>
          <c:spPr>
            <a:solidFill>
              <a:srgbClr val="FFC000"/>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0-8235-4C85-AAA0-81D34D7E86B3}"/>
                </c:ext>
              </c:extLst>
            </c:dLbl>
            <c:dLbl>
              <c:idx val="4"/>
              <c:delete val="1"/>
              <c:extLst>
                <c:ext xmlns:c15="http://schemas.microsoft.com/office/drawing/2012/chart" uri="{CE6537A1-D6FC-4f65-9D91-7224C49458BB}"/>
                <c:ext xmlns:c16="http://schemas.microsoft.com/office/drawing/2014/chart" uri="{C3380CC4-5D6E-409C-BE32-E72D297353CC}">
                  <c16:uniqueId val="{00000000-0159-46E8-AAA5-998CC2C29181}"/>
                </c:ext>
              </c:extLst>
            </c:dLbl>
            <c:dLbl>
              <c:idx val="7"/>
              <c:delete val="1"/>
              <c:extLst>
                <c:ext xmlns:c15="http://schemas.microsoft.com/office/drawing/2012/chart" uri="{CE6537A1-D6FC-4f65-9D91-7224C49458BB}"/>
                <c:ext xmlns:c16="http://schemas.microsoft.com/office/drawing/2014/chart" uri="{C3380CC4-5D6E-409C-BE32-E72D297353CC}">
                  <c16:uniqueId val="{00000001-8235-4C85-AAA0-81D34D7E86B3}"/>
                </c:ext>
              </c:extLst>
            </c:dLbl>
            <c:numFmt formatCode="#,##0" sourceLinked="0"/>
            <c:spPr>
              <a:noFill/>
              <a:ln>
                <a:noFill/>
              </a:ln>
              <a:effectLst/>
            </c:spPr>
            <c:txPr>
              <a:bodyPr rot="0" spcFirstLastPara="1" vertOverflow="ellipsis" vert="horz" wrap="square" anchor="ctr" anchorCtr="1"/>
              <a:lstStyle/>
              <a:p>
                <a:pPr>
                  <a:defRPr sz="1197" b="0" i="0" u="none" strike="noStrike" kern="1200" baseline="0">
                    <a:solidFill>
                      <a:schemeClr val="tx1">
                        <a:lumMod val="7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Feb '26</c:v>
                </c:pt>
                <c:pt idx="1">
                  <c:v>Sep '25</c:v>
                </c:pt>
                <c:pt idx="2">
                  <c:v>Feb '25</c:v>
                </c:pt>
                <c:pt idx="3">
                  <c:v>Aug '24</c:v>
                </c:pt>
                <c:pt idx="4">
                  <c:v>Feb '22</c:v>
                </c:pt>
                <c:pt idx="5">
                  <c:v>Aug '21</c:v>
                </c:pt>
                <c:pt idx="6">
                  <c:v>Feb '21</c:v>
                </c:pt>
                <c:pt idx="7">
                  <c:v>Aug '20</c:v>
                </c:pt>
              </c:strCache>
            </c:strRef>
          </c:cat>
          <c:val>
            <c:numRef>
              <c:f>Sheet1!$C$2:$C$9</c:f>
              <c:numCache>
                <c:formatCode>General</c:formatCode>
                <c:ptCount val="8"/>
                <c:pt idx="0">
                  <c:v>2</c:v>
                </c:pt>
                <c:pt idx="1">
                  <c:v>2</c:v>
                </c:pt>
                <c:pt idx="2">
                  <c:v>2</c:v>
                </c:pt>
                <c:pt idx="3">
                  <c:v>1</c:v>
                </c:pt>
                <c:pt idx="4">
                  <c:v>1</c:v>
                </c:pt>
                <c:pt idx="5">
                  <c:v>2</c:v>
                </c:pt>
                <c:pt idx="6">
                  <c:v>2</c:v>
                </c:pt>
                <c:pt idx="7">
                  <c:v>1</c:v>
                </c:pt>
              </c:numCache>
            </c:numRef>
          </c:val>
          <c:extLst>
            <c:ext xmlns:c16="http://schemas.microsoft.com/office/drawing/2014/chart" uri="{C3380CC4-5D6E-409C-BE32-E72D297353CC}">
              <c16:uniqueId val="{00000008-1EF8-4F85-AE63-A575E59607B2}"/>
            </c:ext>
          </c:extLst>
        </c:ser>
        <c:ser>
          <c:idx val="1"/>
          <c:order val="2"/>
          <c:tx>
            <c:strRef>
              <c:f>Sheet1!$D$1</c:f>
              <c:strCache>
                <c:ptCount val="1"/>
                <c:pt idx="0">
                  <c:v>Neither nor (0)</c:v>
                </c:pt>
              </c:strCache>
            </c:strRef>
          </c:tx>
          <c:spPr>
            <a:solidFill>
              <a:schemeClr val="bg1">
                <a:lumMod val="65000"/>
              </a:scheme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197" b="0" i="0" u="none" strike="noStrike" kern="1200" baseline="0">
                    <a:solidFill>
                      <a:schemeClr val="tx1">
                        <a:lumMod val="7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Feb '26</c:v>
                </c:pt>
                <c:pt idx="1">
                  <c:v>Sep '25</c:v>
                </c:pt>
                <c:pt idx="2">
                  <c:v>Feb '25</c:v>
                </c:pt>
                <c:pt idx="3">
                  <c:v>Aug '24</c:v>
                </c:pt>
                <c:pt idx="4">
                  <c:v>Feb '22</c:v>
                </c:pt>
                <c:pt idx="5">
                  <c:v>Aug '21</c:v>
                </c:pt>
                <c:pt idx="6">
                  <c:v>Feb '21</c:v>
                </c:pt>
                <c:pt idx="7">
                  <c:v>Aug '20</c:v>
                </c:pt>
              </c:strCache>
            </c:strRef>
          </c:cat>
          <c:val>
            <c:numRef>
              <c:f>Sheet1!$D$2:$D$9</c:f>
              <c:numCache>
                <c:formatCode>General</c:formatCode>
                <c:ptCount val="8"/>
                <c:pt idx="0">
                  <c:v>4</c:v>
                </c:pt>
                <c:pt idx="1">
                  <c:v>5</c:v>
                </c:pt>
                <c:pt idx="2">
                  <c:v>6</c:v>
                </c:pt>
                <c:pt idx="3">
                  <c:v>6</c:v>
                </c:pt>
                <c:pt idx="4">
                  <c:v>8</c:v>
                </c:pt>
                <c:pt idx="5">
                  <c:v>8</c:v>
                </c:pt>
                <c:pt idx="6">
                  <c:v>6</c:v>
                </c:pt>
                <c:pt idx="7">
                  <c:v>9</c:v>
                </c:pt>
              </c:numCache>
            </c:numRef>
          </c:val>
          <c:extLst>
            <c:ext xmlns:c16="http://schemas.microsoft.com/office/drawing/2014/chart" uri="{C3380CC4-5D6E-409C-BE32-E72D297353CC}">
              <c16:uniqueId val="{0000000A-1EF8-4F85-AE63-A575E59607B2}"/>
            </c:ext>
          </c:extLst>
        </c:ser>
        <c:ser>
          <c:idx val="2"/>
          <c:order val="3"/>
          <c:tx>
            <c:strRef>
              <c:f>Sheet1!$E$1</c:f>
              <c:strCache>
                <c:ptCount val="1"/>
                <c:pt idx="0">
                  <c:v>Agree slightly (+1)</c:v>
                </c:pt>
              </c:strCache>
            </c:strRef>
          </c:tx>
          <c:spPr>
            <a:solidFill>
              <a:srgbClr val="92D050"/>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400" b="0" i="0" u="none" strike="noStrike" kern="1200" baseline="0">
                    <a:solidFill>
                      <a:schemeClr val="tx1">
                        <a:lumMod val="7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Feb '26</c:v>
                </c:pt>
                <c:pt idx="1">
                  <c:v>Sep '25</c:v>
                </c:pt>
                <c:pt idx="2">
                  <c:v>Feb '25</c:v>
                </c:pt>
                <c:pt idx="3">
                  <c:v>Aug '24</c:v>
                </c:pt>
                <c:pt idx="4">
                  <c:v>Feb '22</c:v>
                </c:pt>
                <c:pt idx="5">
                  <c:v>Aug '21</c:v>
                </c:pt>
                <c:pt idx="6">
                  <c:v>Feb '21</c:v>
                </c:pt>
                <c:pt idx="7">
                  <c:v>Aug '20</c:v>
                </c:pt>
              </c:strCache>
            </c:strRef>
          </c:cat>
          <c:val>
            <c:numRef>
              <c:f>Sheet1!$E$2:$E$9</c:f>
              <c:numCache>
                <c:formatCode>General</c:formatCode>
                <c:ptCount val="8"/>
                <c:pt idx="0">
                  <c:v>26</c:v>
                </c:pt>
                <c:pt idx="1">
                  <c:v>27</c:v>
                </c:pt>
                <c:pt idx="2">
                  <c:v>30</c:v>
                </c:pt>
                <c:pt idx="3">
                  <c:v>27</c:v>
                </c:pt>
                <c:pt idx="4">
                  <c:v>29</c:v>
                </c:pt>
                <c:pt idx="5">
                  <c:v>28</c:v>
                </c:pt>
                <c:pt idx="6">
                  <c:v>25</c:v>
                </c:pt>
                <c:pt idx="7">
                  <c:v>30</c:v>
                </c:pt>
              </c:numCache>
            </c:numRef>
          </c:val>
          <c:extLst>
            <c:ext xmlns:c16="http://schemas.microsoft.com/office/drawing/2014/chart" uri="{C3380CC4-5D6E-409C-BE32-E72D297353CC}">
              <c16:uniqueId val="{0000000B-1EF8-4F85-AE63-A575E59607B2}"/>
            </c:ext>
          </c:extLst>
        </c:ser>
        <c:ser>
          <c:idx val="3"/>
          <c:order val="4"/>
          <c:tx>
            <c:strRef>
              <c:f>Sheet1!$F$1</c:f>
              <c:strCache>
                <c:ptCount val="1"/>
                <c:pt idx="0">
                  <c:v>Agree strongly (+2)</c:v>
                </c:pt>
              </c:strCache>
            </c:strRef>
          </c:tx>
          <c:spPr>
            <a:solidFill>
              <a:srgbClr val="00B050"/>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Feb '26</c:v>
                </c:pt>
                <c:pt idx="1">
                  <c:v>Sep '25</c:v>
                </c:pt>
                <c:pt idx="2">
                  <c:v>Feb '25</c:v>
                </c:pt>
                <c:pt idx="3">
                  <c:v>Aug '24</c:v>
                </c:pt>
                <c:pt idx="4">
                  <c:v>Feb '22</c:v>
                </c:pt>
                <c:pt idx="5">
                  <c:v>Aug '21</c:v>
                </c:pt>
                <c:pt idx="6">
                  <c:v>Feb '21</c:v>
                </c:pt>
                <c:pt idx="7">
                  <c:v>Aug '20</c:v>
                </c:pt>
              </c:strCache>
            </c:strRef>
          </c:cat>
          <c:val>
            <c:numRef>
              <c:f>Sheet1!$F$2:$F$9</c:f>
              <c:numCache>
                <c:formatCode>General</c:formatCode>
                <c:ptCount val="8"/>
                <c:pt idx="0">
                  <c:v>68</c:v>
                </c:pt>
                <c:pt idx="1">
                  <c:v>65</c:v>
                </c:pt>
                <c:pt idx="2">
                  <c:v>61</c:v>
                </c:pt>
                <c:pt idx="3">
                  <c:v>66</c:v>
                </c:pt>
                <c:pt idx="4">
                  <c:v>62</c:v>
                </c:pt>
                <c:pt idx="5">
                  <c:v>61</c:v>
                </c:pt>
                <c:pt idx="6">
                  <c:v>68</c:v>
                </c:pt>
                <c:pt idx="7">
                  <c:v>60</c:v>
                </c:pt>
              </c:numCache>
            </c:numRef>
          </c:val>
          <c:extLst>
            <c:ext xmlns:c16="http://schemas.microsoft.com/office/drawing/2014/chart" uri="{C3380CC4-5D6E-409C-BE32-E72D297353CC}">
              <c16:uniqueId val="{0000000C-1EF8-4F85-AE63-A575E59607B2}"/>
            </c:ext>
          </c:extLst>
        </c:ser>
        <c:dLbls>
          <c:showLegendKey val="0"/>
          <c:showVal val="1"/>
          <c:showCatName val="0"/>
          <c:showSerName val="0"/>
          <c:showPercent val="0"/>
          <c:showBubbleSize val="0"/>
        </c:dLbls>
        <c:gapWidth val="50"/>
        <c:overlap val="100"/>
        <c:axId val="1935899120"/>
        <c:axId val="1935891504"/>
      </c:barChart>
      <c:catAx>
        <c:axId val="1935899120"/>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1935891504"/>
        <c:crosses val="autoZero"/>
        <c:auto val="1"/>
        <c:lblAlgn val="ctr"/>
        <c:lblOffset val="100"/>
        <c:noMultiLvlLbl val="0"/>
      </c:catAx>
      <c:valAx>
        <c:axId val="1935891504"/>
        <c:scaling>
          <c:orientation val="minMax"/>
        </c:scaling>
        <c:delete val="0"/>
        <c:axPos val="r"/>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935899120"/>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2"/>
          </a:solidFill>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US" sz="1300" b="0" i="0" u="none" strike="noStrike" kern="1200" spc="0" baseline="0" dirty="0" smtClean="0">
                <a:solidFill>
                  <a:schemeClr val="tx1"/>
                </a:solidFill>
                <a:latin typeface="+mn-lt"/>
                <a:ea typeface="+mn-ea"/>
                <a:cs typeface="+mn-cs"/>
              </a:defRPr>
            </a:pPr>
            <a:r>
              <a:rPr lang="en-GB" sz="1400" b="0" i="0" u="none" strike="noStrike" baseline="0" dirty="0">
                <a:effectLst/>
              </a:rPr>
              <a:t>At junctions I always check for pedestrians, </a:t>
            </a:r>
          </a:p>
          <a:p>
            <a:pPr>
              <a:defRPr lang="en-US" sz="1300" b="0" i="0" u="none" strike="noStrike" kern="1200" spc="0" baseline="0" dirty="0" smtClean="0">
                <a:solidFill>
                  <a:schemeClr val="tx1"/>
                </a:solidFill>
                <a:latin typeface="+mn-lt"/>
                <a:ea typeface="+mn-ea"/>
                <a:cs typeface="+mn-cs"/>
              </a:defRPr>
            </a:pPr>
            <a:r>
              <a:rPr lang="en-GB" sz="1400" b="0" i="0" u="none" strike="noStrike" baseline="0" dirty="0">
                <a:effectLst/>
              </a:rPr>
              <a:t>as well as other road users</a:t>
            </a:r>
            <a:endParaRPr lang="en-US" sz="1400" b="0" i="0" u="none" strike="noStrike" kern="1200" spc="0" baseline="0" dirty="0">
              <a:solidFill>
                <a:schemeClr val="tx1"/>
              </a:solidFill>
              <a:latin typeface="+mn-lt"/>
              <a:ea typeface="+mn-ea"/>
              <a:cs typeface="+mn-cs"/>
            </a:endParaRPr>
          </a:p>
        </c:rich>
      </c:tx>
      <c:layout>
        <c:manualLayout>
          <c:xMode val="edge"/>
          <c:yMode val="edge"/>
          <c:x val="0.3683934497202036"/>
          <c:y val="9.1572529165856627E-3"/>
        </c:manualLayout>
      </c:layout>
      <c:overlay val="0"/>
    </c:title>
    <c:autoTitleDeleted val="0"/>
    <c:plotArea>
      <c:layout>
        <c:manualLayout>
          <c:layoutTarget val="inner"/>
          <c:xMode val="edge"/>
          <c:yMode val="edge"/>
          <c:x val="0.27269177572506215"/>
          <c:y val="0.23231611221509654"/>
          <c:w val="0.70589156024000155"/>
          <c:h val="0.67879077057912218"/>
        </c:manualLayout>
      </c:layout>
      <c:barChart>
        <c:barDir val="col"/>
        <c:grouping val="percentStacked"/>
        <c:varyColors val="0"/>
        <c:ser>
          <c:idx val="8"/>
          <c:order val="0"/>
          <c:tx>
            <c:strRef>
              <c:f>Sheet1!$B$1</c:f>
              <c:strCache>
                <c:ptCount val="1"/>
                <c:pt idx="0">
                  <c:v>Disagree strongly</c:v>
                </c:pt>
              </c:strCache>
            </c:strRef>
          </c:tx>
          <c:spPr>
            <a:solidFill>
              <a:srgbClr val="FF0000"/>
            </a:solidFill>
            <a:ln w="25527">
              <a:noFill/>
            </a:ln>
          </c:spPr>
          <c:invertIfNegative val="0"/>
          <c:dLbls>
            <c:delete val="1"/>
          </c:dLbls>
          <c:cat>
            <c:strRef>
              <c:f>Sheet1!$A$2:$A$9</c:f>
              <c:strCache>
                <c:ptCount val="8"/>
                <c:pt idx="0">
                  <c:v>Feb '26</c:v>
                </c:pt>
                <c:pt idx="1">
                  <c:v>Sep '25</c:v>
                </c:pt>
                <c:pt idx="2">
                  <c:v>Feb '25</c:v>
                </c:pt>
                <c:pt idx="3">
                  <c:v>Aug '24</c:v>
                </c:pt>
                <c:pt idx="4">
                  <c:v>Feb '22</c:v>
                </c:pt>
                <c:pt idx="5">
                  <c:v>Aug '21</c:v>
                </c:pt>
                <c:pt idx="6">
                  <c:v>Feb '21</c:v>
                </c:pt>
                <c:pt idx="7">
                  <c:v>Aug '20</c:v>
                </c:pt>
              </c:strCache>
            </c:strRef>
          </c:cat>
          <c:val>
            <c:numRef>
              <c:f>Sheet1!$B$2:$B$9</c:f>
              <c:numCache>
                <c:formatCode>General</c:formatCode>
                <c:ptCount val="8"/>
                <c:pt idx="0">
                  <c:v>1</c:v>
                </c:pt>
                <c:pt idx="1">
                  <c:v>1</c:v>
                </c:pt>
                <c:pt idx="2">
                  <c:v>1</c:v>
                </c:pt>
                <c:pt idx="7">
                  <c:v>1</c:v>
                </c:pt>
              </c:numCache>
            </c:numRef>
          </c:val>
          <c:extLst>
            <c:ext xmlns:c16="http://schemas.microsoft.com/office/drawing/2014/chart" uri="{C3380CC4-5D6E-409C-BE32-E72D297353CC}">
              <c16:uniqueId val="{00000002-25BC-4187-9E94-B8C2F396DCE5}"/>
            </c:ext>
          </c:extLst>
        </c:ser>
        <c:ser>
          <c:idx val="0"/>
          <c:order val="1"/>
          <c:tx>
            <c:strRef>
              <c:f>Sheet1!$C$1</c:f>
              <c:strCache>
                <c:ptCount val="1"/>
                <c:pt idx="0">
                  <c:v>Disagree slightly</c:v>
                </c:pt>
              </c:strCache>
            </c:strRef>
          </c:tx>
          <c:spPr>
            <a:solidFill>
              <a:srgbClr val="FFC000"/>
            </a:solidFill>
            <a:ln w="25527">
              <a:noFill/>
            </a:ln>
          </c:spPr>
          <c:invertIfNegative val="0"/>
          <c:dLbls>
            <c:delete val="1"/>
          </c:dLbls>
          <c:cat>
            <c:strRef>
              <c:f>Sheet1!$A$2:$A$9</c:f>
              <c:strCache>
                <c:ptCount val="8"/>
                <c:pt idx="0">
                  <c:v>Feb '26</c:v>
                </c:pt>
                <c:pt idx="1">
                  <c:v>Sep '25</c:v>
                </c:pt>
                <c:pt idx="2">
                  <c:v>Feb '25</c:v>
                </c:pt>
                <c:pt idx="3">
                  <c:v>Aug '24</c:v>
                </c:pt>
                <c:pt idx="4">
                  <c:v>Feb '22</c:v>
                </c:pt>
                <c:pt idx="5">
                  <c:v>Aug '21</c:v>
                </c:pt>
                <c:pt idx="6">
                  <c:v>Feb '21</c:v>
                </c:pt>
                <c:pt idx="7">
                  <c:v>Aug '20</c:v>
                </c:pt>
              </c:strCache>
            </c:strRef>
          </c:cat>
          <c:val>
            <c:numRef>
              <c:f>Sheet1!$C$2:$C$9</c:f>
              <c:numCache>
                <c:formatCode>General</c:formatCode>
                <c:ptCount val="8"/>
                <c:pt idx="0">
                  <c:v>1</c:v>
                </c:pt>
                <c:pt idx="1">
                  <c:v>1</c:v>
                </c:pt>
                <c:pt idx="2">
                  <c:v>1</c:v>
                </c:pt>
                <c:pt idx="3">
                  <c:v>2</c:v>
                </c:pt>
                <c:pt idx="4">
                  <c:v>1</c:v>
                </c:pt>
                <c:pt idx="5">
                  <c:v>1</c:v>
                </c:pt>
                <c:pt idx="6">
                  <c:v>1</c:v>
                </c:pt>
                <c:pt idx="7">
                  <c:v>1</c:v>
                </c:pt>
              </c:numCache>
            </c:numRef>
          </c:val>
          <c:extLst>
            <c:ext xmlns:c16="http://schemas.microsoft.com/office/drawing/2014/chart" uri="{C3380CC4-5D6E-409C-BE32-E72D297353CC}">
              <c16:uniqueId val="{00000004-25BC-4187-9E94-B8C2F396DCE5}"/>
            </c:ext>
          </c:extLst>
        </c:ser>
        <c:ser>
          <c:idx val="1"/>
          <c:order val="2"/>
          <c:tx>
            <c:strRef>
              <c:f>Sheet1!$D$1</c:f>
              <c:strCache>
                <c:ptCount val="1"/>
                <c:pt idx="0">
                  <c:v>Neither nor</c:v>
                </c:pt>
              </c:strCache>
            </c:strRef>
          </c:tx>
          <c:spPr>
            <a:solidFill>
              <a:srgbClr val="CBCBCB"/>
            </a:solidFill>
            <a:ln w="25527">
              <a:noFill/>
            </a:ln>
          </c:spPr>
          <c:invertIfNegative val="0"/>
          <c:dLbls>
            <c:numFmt formatCode="#,##0" sourceLinked="0"/>
            <c:spPr>
              <a:noFill/>
              <a:ln w="25527">
                <a:noFill/>
              </a:ln>
            </c:spPr>
            <c:txPr>
              <a:bodyPr/>
              <a:lstStyle/>
              <a:p>
                <a:pPr>
                  <a:defRPr sz="1100" b="0" i="0" u="none" strike="noStrike" baseline="0">
                    <a:solidFill>
                      <a:schemeClr val="tx1">
                        <a:lumMod val="75000"/>
                      </a:schemeClr>
                    </a:solidFill>
                    <a:latin typeface="+mn-lt"/>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Feb '26</c:v>
                </c:pt>
                <c:pt idx="1">
                  <c:v>Sep '25</c:v>
                </c:pt>
                <c:pt idx="2">
                  <c:v>Feb '25</c:v>
                </c:pt>
                <c:pt idx="3">
                  <c:v>Aug '24</c:v>
                </c:pt>
                <c:pt idx="4">
                  <c:v>Feb '22</c:v>
                </c:pt>
                <c:pt idx="5">
                  <c:v>Aug '21</c:v>
                </c:pt>
                <c:pt idx="6">
                  <c:v>Feb '21</c:v>
                </c:pt>
                <c:pt idx="7">
                  <c:v>Aug '20</c:v>
                </c:pt>
              </c:strCache>
            </c:strRef>
          </c:cat>
          <c:val>
            <c:numRef>
              <c:f>Sheet1!$D$2:$D$9</c:f>
              <c:numCache>
                <c:formatCode>General</c:formatCode>
                <c:ptCount val="8"/>
                <c:pt idx="0">
                  <c:v>2</c:v>
                </c:pt>
                <c:pt idx="1">
                  <c:v>4</c:v>
                </c:pt>
                <c:pt idx="2">
                  <c:v>5</c:v>
                </c:pt>
                <c:pt idx="3">
                  <c:v>4</c:v>
                </c:pt>
                <c:pt idx="4">
                  <c:v>6</c:v>
                </c:pt>
                <c:pt idx="5">
                  <c:v>5</c:v>
                </c:pt>
                <c:pt idx="6">
                  <c:v>4</c:v>
                </c:pt>
                <c:pt idx="7">
                  <c:v>8</c:v>
                </c:pt>
              </c:numCache>
            </c:numRef>
          </c:val>
          <c:extLst>
            <c:ext xmlns:c16="http://schemas.microsoft.com/office/drawing/2014/chart" uri="{C3380CC4-5D6E-409C-BE32-E72D297353CC}">
              <c16:uniqueId val="{00000005-25BC-4187-9E94-B8C2F396DCE5}"/>
            </c:ext>
          </c:extLst>
        </c:ser>
        <c:ser>
          <c:idx val="2"/>
          <c:order val="3"/>
          <c:tx>
            <c:strRef>
              <c:f>Sheet1!$E$1</c:f>
              <c:strCache>
                <c:ptCount val="1"/>
                <c:pt idx="0">
                  <c:v>Agree slightly</c:v>
                </c:pt>
              </c:strCache>
            </c:strRef>
          </c:tx>
          <c:spPr>
            <a:solidFill>
              <a:srgbClr val="92D050"/>
            </a:solidFill>
          </c:spPr>
          <c:invertIfNegative val="0"/>
          <c:dLbls>
            <c:numFmt formatCode="#,##0" sourceLinked="0"/>
            <c:spPr>
              <a:noFill/>
              <a:ln>
                <a:noFill/>
              </a:ln>
              <a:effectLst/>
            </c:spPr>
            <c:txPr>
              <a:bodyPr/>
              <a:lstStyle/>
              <a:p>
                <a:pPr>
                  <a:defRPr sz="1400" b="0">
                    <a:solidFill>
                      <a:schemeClr val="tx1">
                        <a:lumMod val="75000"/>
                      </a:schemeClr>
                    </a:solidFill>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Feb '26</c:v>
                </c:pt>
                <c:pt idx="1">
                  <c:v>Sep '25</c:v>
                </c:pt>
                <c:pt idx="2">
                  <c:v>Feb '25</c:v>
                </c:pt>
                <c:pt idx="3">
                  <c:v>Aug '24</c:v>
                </c:pt>
                <c:pt idx="4">
                  <c:v>Feb '22</c:v>
                </c:pt>
                <c:pt idx="5">
                  <c:v>Aug '21</c:v>
                </c:pt>
                <c:pt idx="6">
                  <c:v>Feb '21</c:v>
                </c:pt>
                <c:pt idx="7">
                  <c:v>Aug '20</c:v>
                </c:pt>
              </c:strCache>
            </c:strRef>
          </c:cat>
          <c:val>
            <c:numRef>
              <c:f>Sheet1!$E$2:$E$9</c:f>
              <c:numCache>
                <c:formatCode>General</c:formatCode>
                <c:ptCount val="8"/>
                <c:pt idx="0">
                  <c:v>18</c:v>
                </c:pt>
                <c:pt idx="1">
                  <c:v>21</c:v>
                </c:pt>
                <c:pt idx="2">
                  <c:v>26</c:v>
                </c:pt>
                <c:pt idx="3">
                  <c:v>26</c:v>
                </c:pt>
                <c:pt idx="4">
                  <c:v>22</c:v>
                </c:pt>
                <c:pt idx="5">
                  <c:v>25</c:v>
                </c:pt>
                <c:pt idx="6">
                  <c:v>23</c:v>
                </c:pt>
                <c:pt idx="7">
                  <c:v>24</c:v>
                </c:pt>
              </c:numCache>
            </c:numRef>
          </c:val>
          <c:extLst>
            <c:ext xmlns:c16="http://schemas.microsoft.com/office/drawing/2014/chart" uri="{C3380CC4-5D6E-409C-BE32-E72D297353CC}">
              <c16:uniqueId val="{00000006-25BC-4187-9E94-B8C2F396DCE5}"/>
            </c:ext>
          </c:extLst>
        </c:ser>
        <c:ser>
          <c:idx val="3"/>
          <c:order val="4"/>
          <c:tx>
            <c:strRef>
              <c:f>Sheet1!$F$1</c:f>
              <c:strCache>
                <c:ptCount val="1"/>
                <c:pt idx="0">
                  <c:v>Agree strongly</c:v>
                </c:pt>
              </c:strCache>
            </c:strRef>
          </c:tx>
          <c:spPr>
            <a:solidFill>
              <a:srgbClr val="00B050"/>
            </a:solidFill>
          </c:spPr>
          <c:invertIfNegative val="0"/>
          <c:dLbls>
            <c:numFmt formatCode="#,##0" sourceLinked="0"/>
            <c:spPr>
              <a:noFill/>
              <a:ln>
                <a:noFill/>
              </a:ln>
              <a:effectLst/>
            </c:spPr>
            <c:txPr>
              <a:bodyPr/>
              <a:lstStyle/>
              <a:p>
                <a:pPr>
                  <a:defRPr sz="1400" b="0">
                    <a:solidFill>
                      <a:schemeClr val="bg1"/>
                    </a:solidFill>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Feb '26</c:v>
                </c:pt>
                <c:pt idx="1">
                  <c:v>Sep '25</c:v>
                </c:pt>
                <c:pt idx="2">
                  <c:v>Feb '25</c:v>
                </c:pt>
                <c:pt idx="3">
                  <c:v>Aug '24</c:v>
                </c:pt>
                <c:pt idx="4">
                  <c:v>Feb '22</c:v>
                </c:pt>
                <c:pt idx="5">
                  <c:v>Aug '21</c:v>
                </c:pt>
                <c:pt idx="6">
                  <c:v>Feb '21</c:v>
                </c:pt>
                <c:pt idx="7">
                  <c:v>Aug '20</c:v>
                </c:pt>
              </c:strCache>
            </c:strRef>
          </c:cat>
          <c:val>
            <c:numRef>
              <c:f>Sheet1!$F$2:$F$9</c:f>
              <c:numCache>
                <c:formatCode>General</c:formatCode>
                <c:ptCount val="8"/>
                <c:pt idx="0">
                  <c:v>79</c:v>
                </c:pt>
                <c:pt idx="1">
                  <c:v>74</c:v>
                </c:pt>
                <c:pt idx="2">
                  <c:v>68</c:v>
                </c:pt>
                <c:pt idx="3">
                  <c:v>69</c:v>
                </c:pt>
                <c:pt idx="4">
                  <c:v>70</c:v>
                </c:pt>
                <c:pt idx="5">
                  <c:v>68</c:v>
                </c:pt>
                <c:pt idx="6">
                  <c:v>72</c:v>
                </c:pt>
                <c:pt idx="7">
                  <c:v>66</c:v>
                </c:pt>
              </c:numCache>
            </c:numRef>
          </c:val>
          <c:extLst>
            <c:ext xmlns:c16="http://schemas.microsoft.com/office/drawing/2014/chart" uri="{C3380CC4-5D6E-409C-BE32-E72D297353CC}">
              <c16:uniqueId val="{00000007-25BC-4187-9E94-B8C2F396DCE5}"/>
            </c:ext>
          </c:extLst>
        </c:ser>
        <c:dLbls>
          <c:showLegendKey val="0"/>
          <c:showVal val="1"/>
          <c:showCatName val="0"/>
          <c:showSerName val="0"/>
          <c:showPercent val="0"/>
          <c:showBubbleSize val="0"/>
        </c:dLbls>
        <c:gapWidth val="50"/>
        <c:overlap val="100"/>
        <c:axId val="1932158144"/>
        <c:axId val="1935897488"/>
      </c:barChart>
      <c:catAx>
        <c:axId val="1932158144"/>
        <c:scaling>
          <c:orientation val="maxMin"/>
        </c:scaling>
        <c:delete val="0"/>
        <c:axPos val="b"/>
        <c:numFmt formatCode="General" sourceLinked="1"/>
        <c:majorTickMark val="none"/>
        <c:minorTickMark val="none"/>
        <c:tickLblPos val="nextTo"/>
        <c:txPr>
          <a:bodyPr rot="0" vert="horz"/>
          <a:lstStyle/>
          <a:p>
            <a:pPr>
              <a:defRPr sz="1200" b="0" i="0" u="none" strike="noStrike" baseline="0">
                <a:solidFill>
                  <a:schemeClr val="tx1"/>
                </a:solidFill>
                <a:latin typeface="+mn-lt"/>
                <a:ea typeface="Arial"/>
                <a:cs typeface="Arial"/>
              </a:defRPr>
            </a:pPr>
            <a:endParaRPr lang="en-US"/>
          </a:p>
        </c:txPr>
        <c:crossAx val="1935897488"/>
        <c:crosses val="autoZero"/>
        <c:auto val="1"/>
        <c:lblAlgn val="ctr"/>
        <c:lblOffset val="100"/>
        <c:tickLblSkip val="1"/>
        <c:noMultiLvlLbl val="0"/>
      </c:catAx>
      <c:valAx>
        <c:axId val="1935897488"/>
        <c:scaling>
          <c:orientation val="minMax"/>
        </c:scaling>
        <c:delete val="1"/>
        <c:axPos val="r"/>
        <c:numFmt formatCode="0%" sourceLinked="1"/>
        <c:majorTickMark val="none"/>
        <c:minorTickMark val="none"/>
        <c:tickLblPos val="none"/>
        <c:crossAx val="1932158144"/>
        <c:crosses val="autoZero"/>
        <c:crossBetween val="between"/>
      </c:valAx>
    </c:plotArea>
    <c:legend>
      <c:legendPos val="l"/>
      <c:layout>
        <c:manualLayout>
          <c:xMode val="edge"/>
          <c:yMode val="edge"/>
          <c:x val="1.4902205741573457E-2"/>
          <c:y val="0.2088041640500459"/>
          <c:w val="0.28227960382390932"/>
          <c:h val="0.69423216269745425"/>
        </c:manualLayout>
      </c:layout>
      <c:overlay val="0"/>
      <c:spPr>
        <a:noFill/>
        <a:ln w="25527">
          <a:noFill/>
        </a:ln>
      </c:spPr>
      <c:txPr>
        <a:bodyPr/>
        <a:lstStyle/>
        <a:p>
          <a:pPr algn="ctr" rtl="0">
            <a:defRPr lang="en-US" sz="1197"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c:spPr>
  <c:txPr>
    <a:bodyPr/>
    <a:lstStyle/>
    <a:p>
      <a:pPr>
        <a:defRPr sz="1809" b="1" i="0" u="none" strike="noStrike" baseline="0">
          <a:solidFill>
            <a:schemeClr val="tx1"/>
          </a:solidFill>
          <a:latin typeface="Arial"/>
          <a:ea typeface="Arial"/>
          <a:cs typeface="Arial"/>
        </a:defRPr>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GB" sz="1400" dirty="0">
                <a:solidFill>
                  <a:schemeClr val="tx1"/>
                </a:solidFill>
              </a:rPr>
              <a:t>You often see people on pedal or electric bikes failing to obey rules of the road </a:t>
            </a:r>
          </a:p>
        </c:rich>
      </c:tx>
      <c:layout>
        <c:manualLayout>
          <c:xMode val="edge"/>
          <c:yMode val="edge"/>
          <c:x val="0.12460344152844645"/>
          <c:y val="5.6278511573066833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2.8285543822825391E-2"/>
          <c:y val="0.26166079474474685"/>
          <c:w val="0.94176120306963618"/>
          <c:h val="0.64270267488267863"/>
        </c:manualLayout>
      </c:layout>
      <c:barChart>
        <c:barDir val="col"/>
        <c:grouping val="percentStacked"/>
        <c:varyColors val="0"/>
        <c:ser>
          <c:idx val="8"/>
          <c:order val="0"/>
          <c:tx>
            <c:strRef>
              <c:f>Sheet1!$B$1</c:f>
              <c:strCache>
                <c:ptCount val="1"/>
                <c:pt idx="0">
                  <c:v>Disagree strongly (-2)</c:v>
                </c:pt>
              </c:strCache>
            </c:strRef>
          </c:tx>
          <c:spPr>
            <a:solidFill>
              <a:srgbClr val="FF0000"/>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D8A-4C3B-B4ED-30EFBCD8AAA8}"/>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D8A-4C3B-B4ED-30EFBCD8AAA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Feb '26</c:v>
                </c:pt>
                <c:pt idx="1">
                  <c:v>Sep '25</c:v>
                </c:pt>
                <c:pt idx="2">
                  <c:v>Feb '25</c:v>
                </c:pt>
                <c:pt idx="3">
                  <c:v>Aug '24</c:v>
                </c:pt>
                <c:pt idx="4">
                  <c:v>Feb '22</c:v>
                </c:pt>
                <c:pt idx="5">
                  <c:v>Aug '21</c:v>
                </c:pt>
                <c:pt idx="6">
                  <c:v>Feb '21</c:v>
                </c:pt>
                <c:pt idx="7">
                  <c:v>Aug '20</c:v>
                </c:pt>
              </c:strCache>
            </c:strRef>
          </c:cat>
          <c:val>
            <c:numRef>
              <c:f>Sheet1!$B$2:$B$9</c:f>
              <c:numCache>
                <c:formatCode>General</c:formatCode>
                <c:ptCount val="8"/>
                <c:pt idx="0">
                  <c:v>4</c:v>
                </c:pt>
                <c:pt idx="1">
                  <c:v>3</c:v>
                </c:pt>
                <c:pt idx="2">
                  <c:v>1</c:v>
                </c:pt>
                <c:pt idx="3">
                  <c:v>1</c:v>
                </c:pt>
                <c:pt idx="4">
                  <c:v>1</c:v>
                </c:pt>
                <c:pt idx="5">
                  <c:v>1</c:v>
                </c:pt>
                <c:pt idx="6">
                  <c:v>0</c:v>
                </c:pt>
                <c:pt idx="7">
                  <c:v>2</c:v>
                </c:pt>
              </c:numCache>
            </c:numRef>
          </c:val>
          <c:extLst>
            <c:ext xmlns:c16="http://schemas.microsoft.com/office/drawing/2014/chart" uri="{C3380CC4-5D6E-409C-BE32-E72D297353CC}">
              <c16:uniqueId val="{00000006-1EF8-4F85-AE63-A575E59607B2}"/>
            </c:ext>
          </c:extLst>
        </c:ser>
        <c:ser>
          <c:idx val="0"/>
          <c:order val="1"/>
          <c:tx>
            <c:strRef>
              <c:f>Sheet1!$C$1</c:f>
              <c:strCache>
                <c:ptCount val="1"/>
                <c:pt idx="0">
                  <c:v>Disagree slightly (-1)</c:v>
                </c:pt>
              </c:strCache>
            </c:strRef>
          </c:tx>
          <c:spPr>
            <a:solidFill>
              <a:srgbClr val="FFC000"/>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197" b="0" i="0" u="none" strike="noStrike" kern="1200" baseline="0">
                    <a:solidFill>
                      <a:schemeClr val="tx1">
                        <a:lumMod val="7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Feb '26</c:v>
                </c:pt>
                <c:pt idx="1">
                  <c:v>Sep '25</c:v>
                </c:pt>
                <c:pt idx="2">
                  <c:v>Feb '25</c:v>
                </c:pt>
                <c:pt idx="3">
                  <c:v>Aug '24</c:v>
                </c:pt>
                <c:pt idx="4">
                  <c:v>Feb '22</c:v>
                </c:pt>
                <c:pt idx="5">
                  <c:v>Aug '21</c:v>
                </c:pt>
                <c:pt idx="6">
                  <c:v>Feb '21</c:v>
                </c:pt>
                <c:pt idx="7">
                  <c:v>Aug '20</c:v>
                </c:pt>
              </c:strCache>
            </c:strRef>
          </c:cat>
          <c:val>
            <c:numRef>
              <c:f>Sheet1!$C$2:$C$9</c:f>
              <c:numCache>
                <c:formatCode>General</c:formatCode>
                <c:ptCount val="8"/>
                <c:pt idx="0">
                  <c:v>3</c:v>
                </c:pt>
                <c:pt idx="1">
                  <c:v>3</c:v>
                </c:pt>
                <c:pt idx="2">
                  <c:v>4</c:v>
                </c:pt>
                <c:pt idx="3">
                  <c:v>4</c:v>
                </c:pt>
                <c:pt idx="4">
                  <c:v>3</c:v>
                </c:pt>
                <c:pt idx="5">
                  <c:v>3</c:v>
                </c:pt>
                <c:pt idx="6">
                  <c:v>3</c:v>
                </c:pt>
                <c:pt idx="7">
                  <c:v>5</c:v>
                </c:pt>
              </c:numCache>
            </c:numRef>
          </c:val>
          <c:extLst>
            <c:ext xmlns:c16="http://schemas.microsoft.com/office/drawing/2014/chart" uri="{C3380CC4-5D6E-409C-BE32-E72D297353CC}">
              <c16:uniqueId val="{00000008-1EF8-4F85-AE63-A575E59607B2}"/>
            </c:ext>
          </c:extLst>
        </c:ser>
        <c:ser>
          <c:idx val="1"/>
          <c:order val="2"/>
          <c:tx>
            <c:strRef>
              <c:f>Sheet1!$D$1</c:f>
              <c:strCache>
                <c:ptCount val="1"/>
                <c:pt idx="0">
                  <c:v>Neither nor (0)</c:v>
                </c:pt>
              </c:strCache>
            </c:strRef>
          </c:tx>
          <c:spPr>
            <a:solidFill>
              <a:schemeClr val="bg1">
                <a:lumMod val="65000"/>
              </a:scheme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197" b="0" i="0" u="none" strike="noStrike" kern="1200" baseline="0">
                    <a:solidFill>
                      <a:schemeClr val="tx1">
                        <a:lumMod val="7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Feb '26</c:v>
                </c:pt>
                <c:pt idx="1">
                  <c:v>Sep '25</c:v>
                </c:pt>
                <c:pt idx="2">
                  <c:v>Feb '25</c:v>
                </c:pt>
                <c:pt idx="3">
                  <c:v>Aug '24</c:v>
                </c:pt>
                <c:pt idx="4">
                  <c:v>Feb '22</c:v>
                </c:pt>
                <c:pt idx="5">
                  <c:v>Aug '21</c:v>
                </c:pt>
                <c:pt idx="6">
                  <c:v>Feb '21</c:v>
                </c:pt>
                <c:pt idx="7">
                  <c:v>Aug '20</c:v>
                </c:pt>
              </c:strCache>
            </c:strRef>
          </c:cat>
          <c:val>
            <c:numRef>
              <c:f>Sheet1!$D$2:$D$9</c:f>
              <c:numCache>
                <c:formatCode>General</c:formatCode>
                <c:ptCount val="8"/>
                <c:pt idx="0">
                  <c:v>8</c:v>
                </c:pt>
                <c:pt idx="1">
                  <c:v>11</c:v>
                </c:pt>
                <c:pt idx="2">
                  <c:v>9</c:v>
                </c:pt>
                <c:pt idx="3">
                  <c:v>10</c:v>
                </c:pt>
                <c:pt idx="4">
                  <c:v>11</c:v>
                </c:pt>
                <c:pt idx="5">
                  <c:v>14</c:v>
                </c:pt>
                <c:pt idx="6">
                  <c:v>13</c:v>
                </c:pt>
                <c:pt idx="7">
                  <c:v>11</c:v>
                </c:pt>
              </c:numCache>
            </c:numRef>
          </c:val>
          <c:extLst>
            <c:ext xmlns:c16="http://schemas.microsoft.com/office/drawing/2014/chart" uri="{C3380CC4-5D6E-409C-BE32-E72D297353CC}">
              <c16:uniqueId val="{0000000A-1EF8-4F85-AE63-A575E59607B2}"/>
            </c:ext>
          </c:extLst>
        </c:ser>
        <c:ser>
          <c:idx val="2"/>
          <c:order val="3"/>
          <c:tx>
            <c:strRef>
              <c:f>Sheet1!$E$1</c:f>
              <c:strCache>
                <c:ptCount val="1"/>
                <c:pt idx="0">
                  <c:v>Agree slightly (+1)</c:v>
                </c:pt>
              </c:strCache>
            </c:strRef>
          </c:tx>
          <c:spPr>
            <a:solidFill>
              <a:srgbClr val="92D050"/>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400" b="0" i="0" u="none" strike="noStrike" kern="1200" baseline="0">
                    <a:solidFill>
                      <a:schemeClr val="tx1">
                        <a:lumMod val="7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Feb '26</c:v>
                </c:pt>
                <c:pt idx="1">
                  <c:v>Sep '25</c:v>
                </c:pt>
                <c:pt idx="2">
                  <c:v>Feb '25</c:v>
                </c:pt>
                <c:pt idx="3">
                  <c:v>Aug '24</c:v>
                </c:pt>
                <c:pt idx="4">
                  <c:v>Feb '22</c:v>
                </c:pt>
                <c:pt idx="5">
                  <c:v>Aug '21</c:v>
                </c:pt>
                <c:pt idx="6">
                  <c:v>Feb '21</c:v>
                </c:pt>
                <c:pt idx="7">
                  <c:v>Aug '20</c:v>
                </c:pt>
              </c:strCache>
            </c:strRef>
          </c:cat>
          <c:val>
            <c:numRef>
              <c:f>Sheet1!$E$2:$E$9</c:f>
              <c:numCache>
                <c:formatCode>General</c:formatCode>
                <c:ptCount val="8"/>
                <c:pt idx="0">
                  <c:v>25</c:v>
                </c:pt>
                <c:pt idx="1">
                  <c:v>29</c:v>
                </c:pt>
                <c:pt idx="2">
                  <c:v>30</c:v>
                </c:pt>
                <c:pt idx="3">
                  <c:v>28</c:v>
                </c:pt>
                <c:pt idx="4">
                  <c:v>30</c:v>
                </c:pt>
                <c:pt idx="5">
                  <c:v>30</c:v>
                </c:pt>
                <c:pt idx="6">
                  <c:v>30</c:v>
                </c:pt>
                <c:pt idx="7">
                  <c:v>32</c:v>
                </c:pt>
              </c:numCache>
            </c:numRef>
          </c:val>
          <c:extLst>
            <c:ext xmlns:c16="http://schemas.microsoft.com/office/drawing/2014/chart" uri="{C3380CC4-5D6E-409C-BE32-E72D297353CC}">
              <c16:uniqueId val="{0000000B-1EF8-4F85-AE63-A575E59607B2}"/>
            </c:ext>
          </c:extLst>
        </c:ser>
        <c:ser>
          <c:idx val="3"/>
          <c:order val="4"/>
          <c:tx>
            <c:strRef>
              <c:f>Sheet1!$F$1</c:f>
              <c:strCache>
                <c:ptCount val="1"/>
                <c:pt idx="0">
                  <c:v>Agree strongly (+2)</c:v>
                </c:pt>
              </c:strCache>
            </c:strRef>
          </c:tx>
          <c:spPr>
            <a:solidFill>
              <a:srgbClr val="00B050"/>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Feb '26</c:v>
                </c:pt>
                <c:pt idx="1">
                  <c:v>Sep '25</c:v>
                </c:pt>
                <c:pt idx="2">
                  <c:v>Feb '25</c:v>
                </c:pt>
                <c:pt idx="3">
                  <c:v>Aug '24</c:v>
                </c:pt>
                <c:pt idx="4">
                  <c:v>Feb '22</c:v>
                </c:pt>
                <c:pt idx="5">
                  <c:v>Aug '21</c:v>
                </c:pt>
                <c:pt idx="6">
                  <c:v>Feb '21</c:v>
                </c:pt>
                <c:pt idx="7">
                  <c:v>Aug '20</c:v>
                </c:pt>
              </c:strCache>
            </c:strRef>
          </c:cat>
          <c:val>
            <c:numRef>
              <c:f>Sheet1!$F$2:$F$9</c:f>
              <c:numCache>
                <c:formatCode>General</c:formatCode>
                <c:ptCount val="8"/>
                <c:pt idx="0">
                  <c:v>60</c:v>
                </c:pt>
                <c:pt idx="1">
                  <c:v>54</c:v>
                </c:pt>
                <c:pt idx="2">
                  <c:v>55</c:v>
                </c:pt>
                <c:pt idx="3">
                  <c:v>57</c:v>
                </c:pt>
                <c:pt idx="4">
                  <c:v>55</c:v>
                </c:pt>
                <c:pt idx="5">
                  <c:v>52</c:v>
                </c:pt>
                <c:pt idx="6">
                  <c:v>54</c:v>
                </c:pt>
                <c:pt idx="7">
                  <c:v>50</c:v>
                </c:pt>
              </c:numCache>
            </c:numRef>
          </c:val>
          <c:extLst>
            <c:ext xmlns:c16="http://schemas.microsoft.com/office/drawing/2014/chart" uri="{C3380CC4-5D6E-409C-BE32-E72D297353CC}">
              <c16:uniqueId val="{0000000C-1EF8-4F85-AE63-A575E59607B2}"/>
            </c:ext>
          </c:extLst>
        </c:ser>
        <c:dLbls>
          <c:showLegendKey val="0"/>
          <c:showVal val="1"/>
          <c:showCatName val="0"/>
          <c:showSerName val="0"/>
          <c:showPercent val="0"/>
          <c:showBubbleSize val="0"/>
        </c:dLbls>
        <c:gapWidth val="50"/>
        <c:overlap val="100"/>
        <c:axId val="1935899120"/>
        <c:axId val="1935891504"/>
      </c:barChart>
      <c:catAx>
        <c:axId val="1935899120"/>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1935891504"/>
        <c:crosses val="autoZero"/>
        <c:auto val="1"/>
        <c:lblAlgn val="ctr"/>
        <c:lblOffset val="100"/>
        <c:noMultiLvlLbl val="0"/>
      </c:catAx>
      <c:valAx>
        <c:axId val="1935891504"/>
        <c:scaling>
          <c:orientation val="minMax"/>
        </c:scaling>
        <c:delete val="0"/>
        <c:axPos val="r"/>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935899120"/>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2"/>
          </a:solidFill>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US" sz="1300" b="0" i="0" u="none" strike="noStrike" kern="1200" spc="0" baseline="0" dirty="0" smtClean="0">
                <a:solidFill>
                  <a:schemeClr val="tx1"/>
                </a:solidFill>
                <a:latin typeface="+mn-lt"/>
                <a:ea typeface="+mn-ea"/>
                <a:cs typeface="+mn-cs"/>
              </a:defRPr>
            </a:pPr>
            <a:r>
              <a:rPr lang="en-US" sz="1300" b="0" i="0" u="none" strike="noStrike" kern="1200" spc="0" baseline="0" dirty="0">
                <a:solidFill>
                  <a:schemeClr val="tx1"/>
                </a:solidFill>
                <a:latin typeface="+mn-lt"/>
                <a:ea typeface="+mn-ea"/>
                <a:cs typeface="+mn-cs"/>
              </a:rPr>
              <a:t>Drivers should give people on pedal or electric bikes</a:t>
            </a:r>
          </a:p>
          <a:p>
            <a:pPr>
              <a:defRPr lang="en-US" sz="1300" b="0" i="0" u="none" strike="noStrike" kern="1200" spc="0" baseline="0" dirty="0" smtClean="0">
                <a:solidFill>
                  <a:schemeClr val="tx1"/>
                </a:solidFill>
                <a:latin typeface="+mn-lt"/>
                <a:ea typeface="+mn-ea"/>
                <a:cs typeface="+mn-cs"/>
              </a:defRPr>
            </a:pPr>
            <a:r>
              <a:rPr lang="en-US" sz="1300" b="0" i="0" u="none" strike="noStrike" kern="1200" spc="0" baseline="0" dirty="0">
                <a:solidFill>
                  <a:schemeClr val="tx1"/>
                </a:solidFill>
                <a:latin typeface="+mn-lt"/>
                <a:ea typeface="+mn-ea"/>
                <a:cs typeface="+mn-cs"/>
              </a:rPr>
              <a:t> at least 1.5 </a:t>
            </a:r>
            <a:r>
              <a:rPr lang="en-GB" sz="1300" b="0" i="0" u="none" strike="noStrike" kern="1200" spc="0" baseline="0" noProof="0" dirty="0">
                <a:solidFill>
                  <a:schemeClr val="tx1"/>
                </a:solidFill>
                <a:latin typeface="+mn-lt"/>
                <a:ea typeface="+mn-ea"/>
                <a:cs typeface="+mn-cs"/>
              </a:rPr>
              <a:t>metres</a:t>
            </a:r>
            <a:r>
              <a:rPr lang="en-US" sz="1300" b="0" i="0" u="none" strike="noStrike" kern="1200" spc="0" baseline="0" dirty="0">
                <a:solidFill>
                  <a:schemeClr val="tx1"/>
                </a:solidFill>
                <a:latin typeface="+mn-lt"/>
                <a:ea typeface="+mn-ea"/>
                <a:cs typeface="+mn-cs"/>
              </a:rPr>
              <a:t> when passing</a:t>
            </a:r>
          </a:p>
        </c:rich>
      </c:tx>
      <c:layout>
        <c:manualLayout>
          <c:xMode val="edge"/>
          <c:yMode val="edge"/>
          <c:x val="0.33729053598076209"/>
          <c:y val="2.4607912148768195E-2"/>
        </c:manualLayout>
      </c:layout>
      <c:overlay val="0"/>
    </c:title>
    <c:autoTitleDeleted val="0"/>
    <c:plotArea>
      <c:layout>
        <c:manualLayout>
          <c:layoutTarget val="inner"/>
          <c:xMode val="edge"/>
          <c:yMode val="edge"/>
          <c:x val="0.27269177572506215"/>
          <c:y val="0.23231611221509654"/>
          <c:w val="0.70589156024000155"/>
          <c:h val="0.67879077057912218"/>
        </c:manualLayout>
      </c:layout>
      <c:barChart>
        <c:barDir val="col"/>
        <c:grouping val="percentStacked"/>
        <c:varyColors val="0"/>
        <c:ser>
          <c:idx val="8"/>
          <c:order val="0"/>
          <c:tx>
            <c:strRef>
              <c:f>Sheet1!$B$1</c:f>
              <c:strCache>
                <c:ptCount val="1"/>
                <c:pt idx="0">
                  <c:v>Disagree strongly</c:v>
                </c:pt>
              </c:strCache>
            </c:strRef>
          </c:tx>
          <c:spPr>
            <a:solidFill>
              <a:srgbClr val="FF0000"/>
            </a:solidFill>
            <a:ln w="25527">
              <a:noFill/>
            </a:ln>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1-A66D-41A4-9942-F9BCE8DC9799}"/>
                </c:ext>
              </c:extLst>
            </c:dLbl>
            <c:dLbl>
              <c:idx val="4"/>
              <c:delete val="1"/>
              <c:extLst>
                <c:ext xmlns:c15="http://schemas.microsoft.com/office/drawing/2012/chart" uri="{CE6537A1-D6FC-4f65-9D91-7224C49458BB}"/>
                <c:ext xmlns:c16="http://schemas.microsoft.com/office/drawing/2014/chart" uri="{C3380CC4-5D6E-409C-BE32-E72D297353CC}">
                  <c16:uniqueId val="{00000000-EB4E-47D0-BD63-AE2FC5B4E343}"/>
                </c:ext>
              </c:extLst>
            </c:dLbl>
            <c:dLbl>
              <c:idx val="5"/>
              <c:delete val="1"/>
              <c:extLst>
                <c:ext xmlns:c15="http://schemas.microsoft.com/office/drawing/2012/chart" uri="{CE6537A1-D6FC-4f65-9D91-7224C49458BB}"/>
                <c:ext xmlns:c16="http://schemas.microsoft.com/office/drawing/2014/chart" uri="{C3380CC4-5D6E-409C-BE32-E72D297353CC}">
                  <c16:uniqueId val="{00000000-84FD-47FF-BED8-027CCBED682F}"/>
                </c:ext>
              </c:extLst>
            </c:dLbl>
            <c:dLbl>
              <c:idx val="7"/>
              <c:delete val="1"/>
              <c:extLst>
                <c:ext xmlns:c15="http://schemas.microsoft.com/office/drawing/2012/chart" uri="{CE6537A1-D6FC-4f65-9D91-7224C49458BB}"/>
                <c:ext xmlns:c16="http://schemas.microsoft.com/office/drawing/2014/chart" uri="{C3380CC4-5D6E-409C-BE32-E72D297353CC}">
                  <c16:uniqueId val="{00000001-EB4E-47D0-BD63-AE2FC5B4E343}"/>
                </c:ext>
              </c:extLst>
            </c:dLbl>
            <c:numFmt formatCode="#,##0" sourceLinked="0"/>
            <c:spPr>
              <a:noFill/>
              <a:ln w="25527">
                <a:noFill/>
              </a:ln>
            </c:spPr>
            <c:txPr>
              <a:bodyPr/>
              <a:lstStyle/>
              <a:p>
                <a:pPr>
                  <a:defRPr sz="1000" b="0" i="0" u="none" strike="noStrike" baseline="0">
                    <a:solidFill>
                      <a:schemeClr val="bg1"/>
                    </a:solidFill>
                    <a:latin typeface="+mn-lt"/>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Feb '26</c:v>
                </c:pt>
                <c:pt idx="1">
                  <c:v>Sep '25</c:v>
                </c:pt>
                <c:pt idx="2">
                  <c:v>Feb '25</c:v>
                </c:pt>
                <c:pt idx="3">
                  <c:v>Aug '24</c:v>
                </c:pt>
                <c:pt idx="4">
                  <c:v>Feb '22</c:v>
                </c:pt>
                <c:pt idx="5">
                  <c:v>Aug '21</c:v>
                </c:pt>
                <c:pt idx="6">
                  <c:v>Feb '21</c:v>
                </c:pt>
                <c:pt idx="7">
                  <c:v>Aug '20</c:v>
                </c:pt>
              </c:strCache>
            </c:strRef>
          </c:cat>
          <c:val>
            <c:numRef>
              <c:f>Sheet1!$B$2:$B$9</c:f>
              <c:numCache>
                <c:formatCode>General</c:formatCode>
                <c:ptCount val="8"/>
                <c:pt idx="0">
                  <c:v>2</c:v>
                </c:pt>
                <c:pt idx="1">
                  <c:v>2</c:v>
                </c:pt>
                <c:pt idx="2">
                  <c:v>3</c:v>
                </c:pt>
                <c:pt idx="3">
                  <c:v>1</c:v>
                </c:pt>
                <c:pt idx="4">
                  <c:v>0</c:v>
                </c:pt>
                <c:pt idx="5">
                  <c:v>1</c:v>
                </c:pt>
                <c:pt idx="6">
                  <c:v>0</c:v>
                </c:pt>
                <c:pt idx="7">
                  <c:v>0</c:v>
                </c:pt>
              </c:numCache>
            </c:numRef>
          </c:val>
          <c:extLst>
            <c:ext xmlns:c16="http://schemas.microsoft.com/office/drawing/2014/chart" uri="{C3380CC4-5D6E-409C-BE32-E72D297353CC}">
              <c16:uniqueId val="{00000002-25BC-4187-9E94-B8C2F396DCE5}"/>
            </c:ext>
          </c:extLst>
        </c:ser>
        <c:ser>
          <c:idx val="0"/>
          <c:order val="1"/>
          <c:tx>
            <c:strRef>
              <c:f>Sheet1!$C$1</c:f>
              <c:strCache>
                <c:ptCount val="1"/>
                <c:pt idx="0">
                  <c:v>Disagree slightly</c:v>
                </c:pt>
              </c:strCache>
            </c:strRef>
          </c:tx>
          <c:spPr>
            <a:solidFill>
              <a:srgbClr val="FFC000"/>
            </a:solidFill>
            <a:ln w="25527">
              <a:noFill/>
            </a:ln>
          </c:spPr>
          <c:invertIfNegative val="0"/>
          <c:dLbls>
            <c:numFmt formatCode="#,##0" sourceLinked="0"/>
            <c:spPr>
              <a:noFill/>
              <a:ln w="25527">
                <a:noFill/>
              </a:ln>
            </c:spPr>
            <c:txPr>
              <a:bodyPr/>
              <a:lstStyle/>
              <a:p>
                <a:pPr>
                  <a:defRPr sz="1000" b="0" i="0" u="none" strike="noStrike" baseline="0">
                    <a:solidFill>
                      <a:schemeClr val="tx1">
                        <a:lumMod val="75000"/>
                      </a:schemeClr>
                    </a:solidFill>
                    <a:latin typeface="+mn-lt"/>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Feb '26</c:v>
                </c:pt>
                <c:pt idx="1">
                  <c:v>Sep '25</c:v>
                </c:pt>
                <c:pt idx="2">
                  <c:v>Feb '25</c:v>
                </c:pt>
                <c:pt idx="3">
                  <c:v>Aug '24</c:v>
                </c:pt>
                <c:pt idx="4">
                  <c:v>Feb '22</c:v>
                </c:pt>
                <c:pt idx="5">
                  <c:v>Aug '21</c:v>
                </c:pt>
                <c:pt idx="6">
                  <c:v>Feb '21</c:v>
                </c:pt>
                <c:pt idx="7">
                  <c:v>Aug '20</c:v>
                </c:pt>
              </c:strCache>
            </c:strRef>
          </c:cat>
          <c:val>
            <c:numRef>
              <c:f>Sheet1!$C$2:$C$9</c:f>
              <c:numCache>
                <c:formatCode>General</c:formatCode>
                <c:ptCount val="8"/>
                <c:pt idx="0">
                  <c:v>3</c:v>
                </c:pt>
                <c:pt idx="1">
                  <c:v>2</c:v>
                </c:pt>
                <c:pt idx="2">
                  <c:v>2</c:v>
                </c:pt>
                <c:pt idx="3">
                  <c:v>3</c:v>
                </c:pt>
                <c:pt idx="4">
                  <c:v>3</c:v>
                </c:pt>
                <c:pt idx="5">
                  <c:v>2</c:v>
                </c:pt>
                <c:pt idx="6">
                  <c:v>2</c:v>
                </c:pt>
                <c:pt idx="7">
                  <c:v>2</c:v>
                </c:pt>
              </c:numCache>
            </c:numRef>
          </c:val>
          <c:extLst>
            <c:ext xmlns:c16="http://schemas.microsoft.com/office/drawing/2014/chart" uri="{C3380CC4-5D6E-409C-BE32-E72D297353CC}">
              <c16:uniqueId val="{00000004-25BC-4187-9E94-B8C2F396DCE5}"/>
            </c:ext>
          </c:extLst>
        </c:ser>
        <c:ser>
          <c:idx val="1"/>
          <c:order val="2"/>
          <c:tx>
            <c:strRef>
              <c:f>Sheet1!$D$1</c:f>
              <c:strCache>
                <c:ptCount val="1"/>
                <c:pt idx="0">
                  <c:v>Neither nor</c:v>
                </c:pt>
              </c:strCache>
            </c:strRef>
          </c:tx>
          <c:spPr>
            <a:solidFill>
              <a:srgbClr val="CBCBCB"/>
            </a:solidFill>
            <a:ln w="25527">
              <a:noFill/>
            </a:ln>
          </c:spPr>
          <c:invertIfNegative val="0"/>
          <c:dLbls>
            <c:numFmt formatCode="#,##0" sourceLinked="0"/>
            <c:spPr>
              <a:noFill/>
              <a:ln w="25527">
                <a:noFill/>
              </a:ln>
            </c:spPr>
            <c:txPr>
              <a:bodyPr/>
              <a:lstStyle/>
              <a:p>
                <a:pPr>
                  <a:defRPr sz="1100" b="0" i="0" u="none" strike="noStrike" baseline="0">
                    <a:solidFill>
                      <a:schemeClr val="tx1">
                        <a:lumMod val="75000"/>
                      </a:schemeClr>
                    </a:solidFill>
                    <a:latin typeface="+mn-lt"/>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Feb '26</c:v>
                </c:pt>
                <c:pt idx="1">
                  <c:v>Sep '25</c:v>
                </c:pt>
                <c:pt idx="2">
                  <c:v>Feb '25</c:v>
                </c:pt>
                <c:pt idx="3">
                  <c:v>Aug '24</c:v>
                </c:pt>
                <c:pt idx="4">
                  <c:v>Feb '22</c:v>
                </c:pt>
                <c:pt idx="5">
                  <c:v>Aug '21</c:v>
                </c:pt>
                <c:pt idx="6">
                  <c:v>Feb '21</c:v>
                </c:pt>
                <c:pt idx="7">
                  <c:v>Aug '20</c:v>
                </c:pt>
              </c:strCache>
            </c:strRef>
          </c:cat>
          <c:val>
            <c:numRef>
              <c:f>Sheet1!$D$2:$D$9</c:f>
              <c:numCache>
                <c:formatCode>General</c:formatCode>
                <c:ptCount val="8"/>
                <c:pt idx="0">
                  <c:v>6</c:v>
                </c:pt>
                <c:pt idx="1">
                  <c:v>7</c:v>
                </c:pt>
                <c:pt idx="2">
                  <c:v>5</c:v>
                </c:pt>
                <c:pt idx="3">
                  <c:v>9</c:v>
                </c:pt>
                <c:pt idx="4">
                  <c:v>11</c:v>
                </c:pt>
                <c:pt idx="5">
                  <c:v>10</c:v>
                </c:pt>
                <c:pt idx="6">
                  <c:v>8</c:v>
                </c:pt>
                <c:pt idx="7">
                  <c:v>12</c:v>
                </c:pt>
              </c:numCache>
            </c:numRef>
          </c:val>
          <c:extLst>
            <c:ext xmlns:c16="http://schemas.microsoft.com/office/drawing/2014/chart" uri="{C3380CC4-5D6E-409C-BE32-E72D297353CC}">
              <c16:uniqueId val="{00000005-25BC-4187-9E94-B8C2F396DCE5}"/>
            </c:ext>
          </c:extLst>
        </c:ser>
        <c:ser>
          <c:idx val="2"/>
          <c:order val="3"/>
          <c:tx>
            <c:strRef>
              <c:f>Sheet1!$E$1</c:f>
              <c:strCache>
                <c:ptCount val="1"/>
                <c:pt idx="0">
                  <c:v>Agree slightly</c:v>
                </c:pt>
              </c:strCache>
            </c:strRef>
          </c:tx>
          <c:spPr>
            <a:solidFill>
              <a:srgbClr val="92D050"/>
            </a:solidFill>
          </c:spPr>
          <c:invertIfNegative val="0"/>
          <c:dLbls>
            <c:numFmt formatCode="#,##0" sourceLinked="0"/>
            <c:spPr>
              <a:noFill/>
              <a:ln>
                <a:noFill/>
              </a:ln>
              <a:effectLst/>
            </c:spPr>
            <c:txPr>
              <a:bodyPr/>
              <a:lstStyle/>
              <a:p>
                <a:pPr>
                  <a:defRPr sz="1400" b="0">
                    <a:solidFill>
                      <a:schemeClr val="tx1">
                        <a:lumMod val="75000"/>
                      </a:schemeClr>
                    </a:solidFill>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Feb '26</c:v>
                </c:pt>
                <c:pt idx="1">
                  <c:v>Sep '25</c:v>
                </c:pt>
                <c:pt idx="2">
                  <c:v>Feb '25</c:v>
                </c:pt>
                <c:pt idx="3">
                  <c:v>Aug '24</c:v>
                </c:pt>
                <c:pt idx="4">
                  <c:v>Feb '22</c:v>
                </c:pt>
                <c:pt idx="5">
                  <c:v>Aug '21</c:v>
                </c:pt>
                <c:pt idx="6">
                  <c:v>Feb '21</c:v>
                </c:pt>
                <c:pt idx="7">
                  <c:v>Aug '20</c:v>
                </c:pt>
              </c:strCache>
            </c:strRef>
          </c:cat>
          <c:val>
            <c:numRef>
              <c:f>Sheet1!$E$2:$E$9</c:f>
              <c:numCache>
                <c:formatCode>General</c:formatCode>
                <c:ptCount val="8"/>
                <c:pt idx="0">
                  <c:v>25</c:v>
                </c:pt>
                <c:pt idx="1">
                  <c:v>32</c:v>
                </c:pt>
                <c:pt idx="2">
                  <c:v>32</c:v>
                </c:pt>
                <c:pt idx="3">
                  <c:v>26</c:v>
                </c:pt>
                <c:pt idx="4">
                  <c:v>23</c:v>
                </c:pt>
                <c:pt idx="5">
                  <c:v>27</c:v>
                </c:pt>
                <c:pt idx="6">
                  <c:v>22</c:v>
                </c:pt>
                <c:pt idx="7">
                  <c:v>26</c:v>
                </c:pt>
              </c:numCache>
            </c:numRef>
          </c:val>
          <c:extLst>
            <c:ext xmlns:c16="http://schemas.microsoft.com/office/drawing/2014/chart" uri="{C3380CC4-5D6E-409C-BE32-E72D297353CC}">
              <c16:uniqueId val="{00000006-25BC-4187-9E94-B8C2F396DCE5}"/>
            </c:ext>
          </c:extLst>
        </c:ser>
        <c:ser>
          <c:idx val="3"/>
          <c:order val="4"/>
          <c:tx>
            <c:strRef>
              <c:f>Sheet1!$F$1</c:f>
              <c:strCache>
                <c:ptCount val="1"/>
                <c:pt idx="0">
                  <c:v>Agree strongly</c:v>
                </c:pt>
              </c:strCache>
            </c:strRef>
          </c:tx>
          <c:spPr>
            <a:solidFill>
              <a:srgbClr val="00B050"/>
            </a:solidFill>
          </c:spPr>
          <c:invertIfNegative val="0"/>
          <c:dLbls>
            <c:numFmt formatCode="#,##0" sourceLinked="0"/>
            <c:spPr>
              <a:noFill/>
              <a:ln>
                <a:noFill/>
              </a:ln>
              <a:effectLst/>
            </c:spPr>
            <c:txPr>
              <a:bodyPr/>
              <a:lstStyle/>
              <a:p>
                <a:pPr>
                  <a:defRPr sz="1400" b="0">
                    <a:solidFill>
                      <a:schemeClr val="bg1"/>
                    </a:solidFill>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Feb '26</c:v>
                </c:pt>
                <c:pt idx="1">
                  <c:v>Sep '25</c:v>
                </c:pt>
                <c:pt idx="2">
                  <c:v>Feb '25</c:v>
                </c:pt>
                <c:pt idx="3">
                  <c:v>Aug '24</c:v>
                </c:pt>
                <c:pt idx="4">
                  <c:v>Feb '22</c:v>
                </c:pt>
                <c:pt idx="5">
                  <c:v>Aug '21</c:v>
                </c:pt>
                <c:pt idx="6">
                  <c:v>Feb '21</c:v>
                </c:pt>
                <c:pt idx="7">
                  <c:v>Aug '20</c:v>
                </c:pt>
              </c:strCache>
            </c:strRef>
          </c:cat>
          <c:val>
            <c:numRef>
              <c:f>Sheet1!$F$2:$F$9</c:f>
              <c:numCache>
                <c:formatCode>General</c:formatCode>
                <c:ptCount val="8"/>
                <c:pt idx="0">
                  <c:v>64</c:v>
                </c:pt>
                <c:pt idx="1">
                  <c:v>56</c:v>
                </c:pt>
                <c:pt idx="2">
                  <c:v>58</c:v>
                </c:pt>
                <c:pt idx="3">
                  <c:v>61</c:v>
                </c:pt>
                <c:pt idx="4">
                  <c:v>62</c:v>
                </c:pt>
                <c:pt idx="5">
                  <c:v>60</c:v>
                </c:pt>
                <c:pt idx="6">
                  <c:v>68</c:v>
                </c:pt>
                <c:pt idx="7">
                  <c:v>60</c:v>
                </c:pt>
              </c:numCache>
            </c:numRef>
          </c:val>
          <c:extLst>
            <c:ext xmlns:c16="http://schemas.microsoft.com/office/drawing/2014/chart" uri="{C3380CC4-5D6E-409C-BE32-E72D297353CC}">
              <c16:uniqueId val="{00000007-25BC-4187-9E94-B8C2F396DCE5}"/>
            </c:ext>
          </c:extLst>
        </c:ser>
        <c:dLbls>
          <c:showLegendKey val="0"/>
          <c:showVal val="1"/>
          <c:showCatName val="0"/>
          <c:showSerName val="0"/>
          <c:showPercent val="0"/>
          <c:showBubbleSize val="0"/>
        </c:dLbls>
        <c:gapWidth val="50"/>
        <c:overlap val="100"/>
        <c:axId val="1932158144"/>
        <c:axId val="1935897488"/>
      </c:barChart>
      <c:catAx>
        <c:axId val="1932158144"/>
        <c:scaling>
          <c:orientation val="maxMin"/>
        </c:scaling>
        <c:delete val="0"/>
        <c:axPos val="b"/>
        <c:numFmt formatCode="General" sourceLinked="1"/>
        <c:majorTickMark val="none"/>
        <c:minorTickMark val="none"/>
        <c:tickLblPos val="nextTo"/>
        <c:txPr>
          <a:bodyPr rot="0" vert="horz"/>
          <a:lstStyle/>
          <a:p>
            <a:pPr>
              <a:defRPr sz="1200" b="0" i="0" u="none" strike="noStrike" baseline="0">
                <a:solidFill>
                  <a:schemeClr val="tx1"/>
                </a:solidFill>
                <a:latin typeface="+mn-lt"/>
                <a:ea typeface="Arial"/>
                <a:cs typeface="Arial"/>
              </a:defRPr>
            </a:pPr>
            <a:endParaRPr lang="en-US"/>
          </a:p>
        </c:txPr>
        <c:crossAx val="1935897488"/>
        <c:crosses val="autoZero"/>
        <c:auto val="1"/>
        <c:lblAlgn val="ctr"/>
        <c:lblOffset val="100"/>
        <c:tickLblSkip val="1"/>
        <c:noMultiLvlLbl val="0"/>
      </c:catAx>
      <c:valAx>
        <c:axId val="1935897488"/>
        <c:scaling>
          <c:orientation val="minMax"/>
        </c:scaling>
        <c:delete val="1"/>
        <c:axPos val="r"/>
        <c:numFmt formatCode="0%" sourceLinked="1"/>
        <c:majorTickMark val="none"/>
        <c:minorTickMark val="none"/>
        <c:tickLblPos val="none"/>
        <c:crossAx val="1932158144"/>
        <c:crosses val="autoZero"/>
        <c:crossBetween val="between"/>
      </c:valAx>
    </c:plotArea>
    <c:legend>
      <c:legendPos val="l"/>
      <c:layout>
        <c:manualLayout>
          <c:xMode val="edge"/>
          <c:yMode val="edge"/>
          <c:x val="1.4902205741573457E-2"/>
          <c:y val="0.2088041640500459"/>
          <c:w val="0.30564326192464919"/>
          <c:h val="0.69423216269745425"/>
        </c:manualLayout>
      </c:layout>
      <c:overlay val="0"/>
      <c:spPr>
        <a:noFill/>
        <a:ln w="25527">
          <a:noFill/>
        </a:ln>
      </c:spPr>
      <c:txPr>
        <a:bodyPr/>
        <a:lstStyle/>
        <a:p>
          <a:pPr algn="ctr" rtl="0">
            <a:defRPr lang="en-US" sz="1197"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c:spPr>
  <c:txPr>
    <a:bodyPr/>
    <a:lstStyle/>
    <a:p>
      <a:pPr>
        <a:defRPr sz="1809" b="1" i="0" u="none" strike="noStrike" baseline="0">
          <a:solidFill>
            <a:schemeClr val="tx1"/>
          </a:solidFill>
          <a:latin typeface="Arial"/>
          <a:ea typeface="Arial"/>
          <a:cs typeface="Arial"/>
        </a:defRPr>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b" anchorCtr="1"/>
          <a:lstStyle/>
          <a:p>
            <a:pPr>
              <a:defRPr sz="1400" b="0" i="0" u="none" strike="noStrike" kern="1200" spc="0" baseline="0">
                <a:solidFill>
                  <a:schemeClr val="tx1"/>
                </a:solidFill>
                <a:latin typeface="+mn-lt"/>
                <a:ea typeface="+mn-ea"/>
                <a:cs typeface="+mn-cs"/>
              </a:defRPr>
            </a:pPr>
            <a:r>
              <a:rPr lang="en-GB" sz="1400" dirty="0">
                <a:solidFill>
                  <a:schemeClr val="tx1"/>
                </a:solidFill>
              </a:rPr>
              <a:t>Drivers need to show more consideration </a:t>
            </a:r>
          </a:p>
          <a:p>
            <a:pPr>
              <a:defRPr sz="1400">
                <a:solidFill>
                  <a:schemeClr val="tx1"/>
                </a:solidFill>
              </a:defRPr>
            </a:pPr>
            <a:r>
              <a:rPr lang="en-GB" sz="1400" dirty="0">
                <a:solidFill>
                  <a:schemeClr val="tx1"/>
                </a:solidFill>
              </a:rPr>
              <a:t>to people on pedal or electric bikes</a:t>
            </a:r>
          </a:p>
        </c:rich>
      </c:tx>
      <c:layout>
        <c:manualLayout>
          <c:xMode val="edge"/>
          <c:yMode val="edge"/>
          <c:x val="0.37200320994081293"/>
          <c:y val="6.4708331019288686E-3"/>
        </c:manualLayout>
      </c:layout>
      <c:overlay val="0"/>
      <c:spPr>
        <a:noFill/>
        <a:ln>
          <a:noFill/>
        </a:ln>
        <a:effectLst/>
      </c:spPr>
      <c:txPr>
        <a:bodyPr rot="0" spcFirstLastPara="1" vertOverflow="ellipsis" vert="horz" wrap="square" anchor="b"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27807803102224582"/>
          <c:y val="0.22382611699571961"/>
          <c:w val="0.70720254737270749"/>
          <c:h val="0.68329551887164974"/>
        </c:manualLayout>
      </c:layout>
      <c:barChart>
        <c:barDir val="col"/>
        <c:grouping val="percentStacked"/>
        <c:varyColors val="0"/>
        <c:ser>
          <c:idx val="8"/>
          <c:order val="0"/>
          <c:tx>
            <c:strRef>
              <c:f>Sheet1!$B$1</c:f>
              <c:strCache>
                <c:ptCount val="1"/>
                <c:pt idx="0">
                  <c:v>Disagree strongly</c:v>
                </c:pt>
              </c:strCache>
            </c:strRef>
          </c:tx>
          <c:spPr>
            <a:solidFill>
              <a:srgbClr val="FF0000"/>
            </a:solidFill>
            <a:ln>
              <a:noFill/>
            </a:ln>
            <a:effectLst/>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0-66AC-43EF-BDE0-67E2606280DC}"/>
                </c:ext>
              </c:extLst>
            </c:dLbl>
            <c:dLbl>
              <c:idx val="6"/>
              <c:delete val="1"/>
              <c:extLst>
                <c:ext xmlns:c15="http://schemas.microsoft.com/office/drawing/2012/chart" uri="{CE6537A1-D6FC-4f65-9D91-7224C49458BB}"/>
                <c:ext xmlns:c16="http://schemas.microsoft.com/office/drawing/2014/chart" uri="{C3380CC4-5D6E-409C-BE32-E72D297353CC}">
                  <c16:uniqueId val="{00000002-2A72-45AB-963A-42222636CEBB}"/>
                </c:ext>
              </c:extLst>
            </c:dLbl>
            <c:dLbl>
              <c:idx val="7"/>
              <c:delete val="1"/>
              <c:extLst>
                <c:ext xmlns:c15="http://schemas.microsoft.com/office/drawing/2012/chart" uri="{CE6537A1-D6FC-4f65-9D91-7224C49458BB}"/>
                <c:ext xmlns:c16="http://schemas.microsoft.com/office/drawing/2014/chart" uri="{C3380CC4-5D6E-409C-BE32-E72D297353CC}">
                  <c16:uniqueId val="{00000000-9ED6-478B-875E-E402A02A9714}"/>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Feb '26</c:v>
                </c:pt>
                <c:pt idx="1">
                  <c:v>Sep '25</c:v>
                </c:pt>
                <c:pt idx="2">
                  <c:v>Feb '25</c:v>
                </c:pt>
                <c:pt idx="3">
                  <c:v>Aug '24</c:v>
                </c:pt>
                <c:pt idx="4">
                  <c:v>Feb '22</c:v>
                </c:pt>
                <c:pt idx="5">
                  <c:v>Aug '21</c:v>
                </c:pt>
                <c:pt idx="6">
                  <c:v>Feb '21</c:v>
                </c:pt>
                <c:pt idx="7">
                  <c:v>Aug '20</c:v>
                </c:pt>
              </c:strCache>
            </c:strRef>
          </c:cat>
          <c:val>
            <c:numRef>
              <c:f>Sheet1!$B$2:$B$9</c:f>
              <c:numCache>
                <c:formatCode>General</c:formatCode>
                <c:ptCount val="8"/>
                <c:pt idx="0">
                  <c:v>3</c:v>
                </c:pt>
                <c:pt idx="1">
                  <c:v>4</c:v>
                </c:pt>
                <c:pt idx="2">
                  <c:v>4</c:v>
                </c:pt>
                <c:pt idx="3">
                  <c:v>3</c:v>
                </c:pt>
                <c:pt idx="4">
                  <c:v>2</c:v>
                </c:pt>
                <c:pt idx="5">
                  <c:v>3</c:v>
                </c:pt>
                <c:pt idx="6">
                  <c:v>2</c:v>
                </c:pt>
                <c:pt idx="7">
                  <c:v>1</c:v>
                </c:pt>
              </c:numCache>
            </c:numRef>
          </c:val>
          <c:extLst>
            <c:ext xmlns:c16="http://schemas.microsoft.com/office/drawing/2014/chart" uri="{C3380CC4-5D6E-409C-BE32-E72D297353CC}">
              <c16:uniqueId val="{00000001-4868-4CC4-8036-70B8584DA228}"/>
            </c:ext>
          </c:extLst>
        </c:ser>
        <c:ser>
          <c:idx val="0"/>
          <c:order val="1"/>
          <c:tx>
            <c:strRef>
              <c:f>Sheet1!$C$1</c:f>
              <c:strCache>
                <c:ptCount val="1"/>
                <c:pt idx="0">
                  <c:v>Disagree slightly</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Feb '26</c:v>
                </c:pt>
                <c:pt idx="1">
                  <c:v>Sep '25</c:v>
                </c:pt>
                <c:pt idx="2">
                  <c:v>Feb '25</c:v>
                </c:pt>
                <c:pt idx="3">
                  <c:v>Aug '24</c:v>
                </c:pt>
                <c:pt idx="4">
                  <c:v>Feb '22</c:v>
                </c:pt>
                <c:pt idx="5">
                  <c:v>Aug '21</c:v>
                </c:pt>
                <c:pt idx="6">
                  <c:v>Feb '21</c:v>
                </c:pt>
                <c:pt idx="7">
                  <c:v>Aug '20</c:v>
                </c:pt>
              </c:strCache>
            </c:strRef>
          </c:cat>
          <c:val>
            <c:numRef>
              <c:f>Sheet1!$C$2:$C$9</c:f>
              <c:numCache>
                <c:formatCode>General</c:formatCode>
                <c:ptCount val="8"/>
                <c:pt idx="0">
                  <c:v>8</c:v>
                </c:pt>
                <c:pt idx="1">
                  <c:v>4</c:v>
                </c:pt>
                <c:pt idx="2">
                  <c:v>8</c:v>
                </c:pt>
                <c:pt idx="3">
                  <c:v>7</c:v>
                </c:pt>
                <c:pt idx="4">
                  <c:v>5</c:v>
                </c:pt>
                <c:pt idx="5">
                  <c:v>6</c:v>
                </c:pt>
                <c:pt idx="6">
                  <c:v>5</c:v>
                </c:pt>
                <c:pt idx="7">
                  <c:v>3</c:v>
                </c:pt>
              </c:numCache>
            </c:numRef>
          </c:val>
          <c:extLst>
            <c:ext xmlns:c16="http://schemas.microsoft.com/office/drawing/2014/chart" uri="{C3380CC4-5D6E-409C-BE32-E72D297353CC}">
              <c16:uniqueId val="{00000003-4868-4CC4-8036-70B8584DA228}"/>
            </c:ext>
          </c:extLst>
        </c:ser>
        <c:ser>
          <c:idx val="1"/>
          <c:order val="2"/>
          <c:tx>
            <c:strRef>
              <c:f>Sheet1!$D$1</c:f>
              <c:strCache>
                <c:ptCount val="1"/>
                <c:pt idx="0">
                  <c:v>Neither nor</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Feb '26</c:v>
                </c:pt>
                <c:pt idx="1">
                  <c:v>Sep '25</c:v>
                </c:pt>
                <c:pt idx="2">
                  <c:v>Feb '25</c:v>
                </c:pt>
                <c:pt idx="3">
                  <c:v>Aug '24</c:v>
                </c:pt>
                <c:pt idx="4">
                  <c:v>Feb '22</c:v>
                </c:pt>
                <c:pt idx="5">
                  <c:v>Aug '21</c:v>
                </c:pt>
                <c:pt idx="6">
                  <c:v>Feb '21</c:v>
                </c:pt>
                <c:pt idx="7">
                  <c:v>Aug '20</c:v>
                </c:pt>
              </c:strCache>
            </c:strRef>
          </c:cat>
          <c:val>
            <c:numRef>
              <c:f>Sheet1!$D$2:$D$9</c:f>
              <c:numCache>
                <c:formatCode>General</c:formatCode>
                <c:ptCount val="8"/>
                <c:pt idx="0">
                  <c:v>17</c:v>
                </c:pt>
                <c:pt idx="1">
                  <c:v>18</c:v>
                </c:pt>
                <c:pt idx="2">
                  <c:v>20</c:v>
                </c:pt>
                <c:pt idx="3">
                  <c:v>22</c:v>
                </c:pt>
                <c:pt idx="4">
                  <c:v>21</c:v>
                </c:pt>
                <c:pt idx="5">
                  <c:v>21</c:v>
                </c:pt>
                <c:pt idx="6">
                  <c:v>13</c:v>
                </c:pt>
                <c:pt idx="7">
                  <c:v>18</c:v>
                </c:pt>
              </c:numCache>
            </c:numRef>
          </c:val>
          <c:extLst>
            <c:ext xmlns:c16="http://schemas.microsoft.com/office/drawing/2014/chart" uri="{C3380CC4-5D6E-409C-BE32-E72D297353CC}">
              <c16:uniqueId val="{00000004-4868-4CC4-8036-70B8584DA228}"/>
            </c:ext>
          </c:extLst>
        </c:ser>
        <c:ser>
          <c:idx val="2"/>
          <c:order val="3"/>
          <c:tx>
            <c:strRef>
              <c:f>Sheet1!$E$1</c:f>
              <c:strCache>
                <c:ptCount val="1"/>
                <c:pt idx="0">
                  <c:v>Agree slightly</c:v>
                </c:pt>
              </c:strCache>
            </c:strRef>
          </c:tx>
          <c:spPr>
            <a:solidFill>
              <a:srgbClr val="92D05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Feb '26</c:v>
                </c:pt>
                <c:pt idx="1">
                  <c:v>Sep '25</c:v>
                </c:pt>
                <c:pt idx="2">
                  <c:v>Feb '25</c:v>
                </c:pt>
                <c:pt idx="3">
                  <c:v>Aug '24</c:v>
                </c:pt>
                <c:pt idx="4">
                  <c:v>Feb '22</c:v>
                </c:pt>
                <c:pt idx="5">
                  <c:v>Aug '21</c:v>
                </c:pt>
                <c:pt idx="6">
                  <c:v>Feb '21</c:v>
                </c:pt>
                <c:pt idx="7">
                  <c:v>Aug '20</c:v>
                </c:pt>
              </c:strCache>
            </c:strRef>
          </c:cat>
          <c:val>
            <c:numRef>
              <c:f>Sheet1!$E$2:$E$9</c:f>
              <c:numCache>
                <c:formatCode>General</c:formatCode>
                <c:ptCount val="8"/>
                <c:pt idx="0">
                  <c:v>33</c:v>
                </c:pt>
                <c:pt idx="1">
                  <c:v>38</c:v>
                </c:pt>
                <c:pt idx="2">
                  <c:v>34</c:v>
                </c:pt>
                <c:pt idx="3">
                  <c:v>33</c:v>
                </c:pt>
                <c:pt idx="4">
                  <c:v>35</c:v>
                </c:pt>
                <c:pt idx="5">
                  <c:v>31</c:v>
                </c:pt>
                <c:pt idx="6">
                  <c:v>38</c:v>
                </c:pt>
                <c:pt idx="7">
                  <c:v>39</c:v>
                </c:pt>
              </c:numCache>
            </c:numRef>
          </c:val>
          <c:extLst>
            <c:ext xmlns:c16="http://schemas.microsoft.com/office/drawing/2014/chart" uri="{C3380CC4-5D6E-409C-BE32-E72D297353CC}">
              <c16:uniqueId val="{00000005-4868-4CC4-8036-70B8584DA228}"/>
            </c:ext>
          </c:extLst>
        </c:ser>
        <c:ser>
          <c:idx val="3"/>
          <c:order val="4"/>
          <c:tx>
            <c:strRef>
              <c:f>Sheet1!$F$1</c:f>
              <c:strCache>
                <c:ptCount val="1"/>
                <c:pt idx="0">
                  <c:v>Agree strongly</c:v>
                </c:pt>
              </c:strCache>
            </c:strRef>
          </c:tx>
          <c:spPr>
            <a:solidFill>
              <a:srgbClr val="00B05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Feb '26</c:v>
                </c:pt>
                <c:pt idx="1">
                  <c:v>Sep '25</c:v>
                </c:pt>
                <c:pt idx="2">
                  <c:v>Feb '25</c:v>
                </c:pt>
                <c:pt idx="3">
                  <c:v>Aug '24</c:v>
                </c:pt>
                <c:pt idx="4">
                  <c:v>Feb '22</c:v>
                </c:pt>
                <c:pt idx="5">
                  <c:v>Aug '21</c:v>
                </c:pt>
                <c:pt idx="6">
                  <c:v>Feb '21</c:v>
                </c:pt>
                <c:pt idx="7">
                  <c:v>Aug '20</c:v>
                </c:pt>
              </c:strCache>
            </c:strRef>
          </c:cat>
          <c:val>
            <c:numRef>
              <c:f>Sheet1!$F$2:$F$9</c:f>
              <c:numCache>
                <c:formatCode>General</c:formatCode>
                <c:ptCount val="8"/>
                <c:pt idx="0">
                  <c:v>39</c:v>
                </c:pt>
                <c:pt idx="1">
                  <c:v>36</c:v>
                </c:pt>
                <c:pt idx="2">
                  <c:v>34</c:v>
                </c:pt>
                <c:pt idx="3">
                  <c:v>34</c:v>
                </c:pt>
                <c:pt idx="4">
                  <c:v>37</c:v>
                </c:pt>
                <c:pt idx="5">
                  <c:v>39</c:v>
                </c:pt>
                <c:pt idx="6">
                  <c:v>43</c:v>
                </c:pt>
                <c:pt idx="7">
                  <c:v>39</c:v>
                </c:pt>
              </c:numCache>
            </c:numRef>
          </c:val>
          <c:extLst>
            <c:ext xmlns:c16="http://schemas.microsoft.com/office/drawing/2014/chart" uri="{C3380CC4-5D6E-409C-BE32-E72D297353CC}">
              <c16:uniqueId val="{00000006-4868-4CC4-8036-70B8584DA228}"/>
            </c:ext>
          </c:extLst>
        </c:ser>
        <c:dLbls>
          <c:showLegendKey val="0"/>
          <c:showVal val="1"/>
          <c:showCatName val="0"/>
          <c:showSerName val="0"/>
          <c:showPercent val="0"/>
          <c:showBubbleSize val="0"/>
        </c:dLbls>
        <c:gapWidth val="45"/>
        <c:overlap val="100"/>
        <c:axId val="1935892048"/>
        <c:axId val="1935898032"/>
      </c:barChart>
      <c:catAx>
        <c:axId val="1935892048"/>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1935898032"/>
        <c:crosses val="autoZero"/>
        <c:auto val="1"/>
        <c:lblAlgn val="ctr"/>
        <c:lblOffset val="100"/>
        <c:noMultiLvlLbl val="0"/>
      </c:catAx>
      <c:valAx>
        <c:axId val="1935898032"/>
        <c:scaling>
          <c:orientation val="minMax"/>
        </c:scaling>
        <c:delete val="0"/>
        <c:axPos val="r"/>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935892048"/>
        <c:crosses val="autoZero"/>
        <c:crossBetween val="between"/>
      </c:valAx>
      <c:spPr>
        <a:noFill/>
        <a:ln>
          <a:noFill/>
        </a:ln>
        <a:effectLst/>
      </c:spPr>
    </c:plotArea>
    <c:legend>
      <c:legendPos val="l"/>
      <c:layout>
        <c:manualLayout>
          <c:xMode val="edge"/>
          <c:yMode val="edge"/>
          <c:x val="1.524541822163597E-2"/>
          <c:y val="0.22831336650403361"/>
          <c:w val="0.27378259601615129"/>
          <c:h val="0.58220199902886549"/>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2"/>
          </a:solidFill>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b" anchorCtr="1"/>
          <a:lstStyle/>
          <a:p>
            <a:pPr lvl="1" algn="ctr" rtl="0">
              <a:defRPr sz="1400" b="0" i="0" u="none" strike="noStrike" kern="1200" spc="0" baseline="0">
                <a:solidFill>
                  <a:schemeClr val="tx1"/>
                </a:solidFill>
                <a:latin typeface="+mn-lt"/>
                <a:ea typeface="+mn-ea"/>
                <a:cs typeface="+mn-cs"/>
              </a:defRPr>
            </a:pPr>
            <a:r>
              <a:rPr lang="en-US" sz="1400" dirty="0">
                <a:solidFill>
                  <a:schemeClr val="tx1"/>
                </a:solidFill>
              </a:rPr>
              <a:t>People on pedal or electric bikes need to show more consideration to drivers</a:t>
            </a:r>
          </a:p>
        </c:rich>
      </c:tx>
      <c:layout>
        <c:manualLayout>
          <c:xMode val="edge"/>
          <c:yMode val="edge"/>
          <c:x val="0.11529108050551444"/>
          <c:y val="5.2912752136735679E-2"/>
        </c:manualLayout>
      </c:layout>
      <c:overlay val="0"/>
      <c:spPr>
        <a:noFill/>
        <a:ln w="6350">
          <a:noFill/>
        </a:ln>
        <a:effectLst/>
      </c:spPr>
      <c:txPr>
        <a:bodyPr rot="0" spcFirstLastPara="1" vertOverflow="ellipsis" vert="horz" wrap="square" anchor="b" anchorCtr="1"/>
        <a:lstStyle/>
        <a:p>
          <a:pPr lvl="1" algn="ctr" rtl="0">
            <a:defRPr sz="14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4.7415112693198765E-2"/>
          <c:y val="0.26377505658277817"/>
          <c:w val="0.90516977461360248"/>
          <c:h val="0.64845248117980114"/>
        </c:manualLayout>
      </c:layout>
      <c:barChart>
        <c:barDir val="col"/>
        <c:grouping val="percentStacked"/>
        <c:varyColors val="0"/>
        <c:ser>
          <c:idx val="8"/>
          <c:order val="0"/>
          <c:tx>
            <c:strRef>
              <c:f>Sheet1!$B$1</c:f>
              <c:strCache>
                <c:ptCount val="1"/>
                <c:pt idx="0">
                  <c:v>Disagree strongly (-2)</c:v>
                </c:pt>
              </c:strCache>
            </c:strRef>
          </c:tx>
          <c:spPr>
            <a:solidFill>
              <a:srgbClr val="FF0000"/>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2-C0F7-459A-98A1-F42F7AA1DB39}"/>
                </c:ext>
              </c:extLst>
            </c:dLbl>
            <c:dLbl>
              <c:idx val="4"/>
              <c:delete val="1"/>
              <c:extLst>
                <c:ext xmlns:c15="http://schemas.microsoft.com/office/drawing/2012/chart" uri="{CE6537A1-D6FC-4f65-9D91-7224C49458BB}"/>
                <c:ext xmlns:c16="http://schemas.microsoft.com/office/drawing/2014/chart" uri="{C3380CC4-5D6E-409C-BE32-E72D297353CC}">
                  <c16:uniqueId val="{00000004-C0F7-459A-98A1-F42F7AA1DB39}"/>
                </c:ext>
              </c:extLst>
            </c:dLbl>
            <c:dLbl>
              <c:idx val="5"/>
              <c:delete val="1"/>
              <c:extLst>
                <c:ext xmlns:c15="http://schemas.microsoft.com/office/drawing/2012/chart" uri="{CE6537A1-D6FC-4f65-9D91-7224C49458BB}"/>
                <c:ext xmlns:c16="http://schemas.microsoft.com/office/drawing/2014/chart" uri="{C3380CC4-5D6E-409C-BE32-E72D297353CC}">
                  <c16:uniqueId val="{00000003-C0F7-459A-98A1-F42F7AA1DB39}"/>
                </c:ext>
              </c:extLst>
            </c:dLbl>
            <c:dLbl>
              <c:idx val="6"/>
              <c:delete val="1"/>
              <c:extLst>
                <c:ext xmlns:c15="http://schemas.microsoft.com/office/drawing/2012/chart" uri="{CE6537A1-D6FC-4f65-9D91-7224C49458BB}"/>
                <c:ext xmlns:c16="http://schemas.microsoft.com/office/drawing/2014/chart" uri="{C3380CC4-5D6E-409C-BE32-E72D297353CC}">
                  <c16:uniqueId val="{00000000-C0F7-459A-98A1-F42F7AA1DB39}"/>
                </c:ext>
              </c:extLst>
            </c:dLbl>
            <c:dLbl>
              <c:idx val="7"/>
              <c:delete val="1"/>
              <c:extLst>
                <c:ext xmlns:c15="http://schemas.microsoft.com/office/drawing/2012/chart" uri="{CE6537A1-D6FC-4f65-9D91-7224C49458BB}"/>
                <c:ext xmlns:c16="http://schemas.microsoft.com/office/drawing/2014/chart" uri="{C3380CC4-5D6E-409C-BE32-E72D297353CC}">
                  <c16:uniqueId val="{00000000-BBD3-4A8A-BBBF-6088796E8944}"/>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Feb '26</c:v>
                </c:pt>
                <c:pt idx="1">
                  <c:v>Sep '25</c:v>
                </c:pt>
                <c:pt idx="2">
                  <c:v>Feb '25</c:v>
                </c:pt>
                <c:pt idx="3">
                  <c:v>Aug '24</c:v>
                </c:pt>
                <c:pt idx="4">
                  <c:v>Feb '22</c:v>
                </c:pt>
                <c:pt idx="5">
                  <c:v>Aug '21</c:v>
                </c:pt>
                <c:pt idx="6">
                  <c:v>Feb '21</c:v>
                </c:pt>
                <c:pt idx="7">
                  <c:v>Aug '20</c:v>
                </c:pt>
              </c:strCache>
            </c:strRef>
          </c:cat>
          <c:val>
            <c:numRef>
              <c:f>Sheet1!$B$2:$B$9</c:f>
              <c:numCache>
                <c:formatCode>General</c:formatCode>
                <c:ptCount val="8"/>
                <c:pt idx="0">
                  <c:v>2</c:v>
                </c:pt>
                <c:pt idx="1">
                  <c:v>2</c:v>
                </c:pt>
                <c:pt idx="2">
                  <c:v>3</c:v>
                </c:pt>
                <c:pt idx="3">
                  <c:v>2</c:v>
                </c:pt>
                <c:pt idx="4">
                  <c:v>1</c:v>
                </c:pt>
                <c:pt idx="5">
                  <c:v>1</c:v>
                </c:pt>
                <c:pt idx="6">
                  <c:v>2</c:v>
                </c:pt>
                <c:pt idx="7">
                  <c:v>2</c:v>
                </c:pt>
              </c:numCache>
            </c:numRef>
          </c:val>
          <c:extLst>
            <c:ext xmlns:c16="http://schemas.microsoft.com/office/drawing/2014/chart" uri="{C3380CC4-5D6E-409C-BE32-E72D297353CC}">
              <c16:uniqueId val="{00000000-3DAF-46BF-82DE-AE3598AC50B1}"/>
            </c:ext>
          </c:extLst>
        </c:ser>
        <c:ser>
          <c:idx val="0"/>
          <c:order val="1"/>
          <c:tx>
            <c:strRef>
              <c:f>Sheet1!$C$1</c:f>
              <c:strCache>
                <c:ptCount val="1"/>
                <c:pt idx="0">
                  <c:v>Disagree slightly (-1)</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Feb '26</c:v>
                </c:pt>
                <c:pt idx="1">
                  <c:v>Sep '25</c:v>
                </c:pt>
                <c:pt idx="2">
                  <c:v>Feb '25</c:v>
                </c:pt>
                <c:pt idx="3">
                  <c:v>Aug '24</c:v>
                </c:pt>
                <c:pt idx="4">
                  <c:v>Feb '22</c:v>
                </c:pt>
                <c:pt idx="5">
                  <c:v>Aug '21</c:v>
                </c:pt>
                <c:pt idx="6">
                  <c:v>Feb '21</c:v>
                </c:pt>
                <c:pt idx="7">
                  <c:v>Aug '20</c:v>
                </c:pt>
              </c:strCache>
            </c:strRef>
          </c:cat>
          <c:val>
            <c:numRef>
              <c:f>Sheet1!$C$2:$C$9</c:f>
              <c:numCache>
                <c:formatCode>General</c:formatCode>
                <c:ptCount val="8"/>
                <c:pt idx="0">
                  <c:v>4</c:v>
                </c:pt>
                <c:pt idx="1">
                  <c:v>4</c:v>
                </c:pt>
                <c:pt idx="2">
                  <c:v>5</c:v>
                </c:pt>
                <c:pt idx="3">
                  <c:v>5</c:v>
                </c:pt>
                <c:pt idx="4">
                  <c:v>4</c:v>
                </c:pt>
                <c:pt idx="5">
                  <c:v>3</c:v>
                </c:pt>
                <c:pt idx="6">
                  <c:v>4</c:v>
                </c:pt>
                <c:pt idx="7">
                  <c:v>6</c:v>
                </c:pt>
              </c:numCache>
            </c:numRef>
          </c:val>
          <c:extLst>
            <c:ext xmlns:c16="http://schemas.microsoft.com/office/drawing/2014/chart" uri="{C3380CC4-5D6E-409C-BE32-E72D297353CC}">
              <c16:uniqueId val="{00000001-3DAF-46BF-82DE-AE3598AC50B1}"/>
            </c:ext>
          </c:extLst>
        </c:ser>
        <c:ser>
          <c:idx val="1"/>
          <c:order val="2"/>
          <c:tx>
            <c:strRef>
              <c:f>Sheet1!$D$1</c:f>
              <c:strCache>
                <c:ptCount val="1"/>
                <c:pt idx="0">
                  <c:v>Neither nor (0)</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Feb '26</c:v>
                </c:pt>
                <c:pt idx="1">
                  <c:v>Sep '25</c:v>
                </c:pt>
                <c:pt idx="2">
                  <c:v>Feb '25</c:v>
                </c:pt>
                <c:pt idx="3">
                  <c:v>Aug '24</c:v>
                </c:pt>
                <c:pt idx="4">
                  <c:v>Feb '22</c:v>
                </c:pt>
                <c:pt idx="5">
                  <c:v>Aug '21</c:v>
                </c:pt>
                <c:pt idx="6">
                  <c:v>Feb '21</c:v>
                </c:pt>
                <c:pt idx="7">
                  <c:v>Aug '20</c:v>
                </c:pt>
              </c:strCache>
            </c:strRef>
          </c:cat>
          <c:val>
            <c:numRef>
              <c:f>Sheet1!$D$2:$D$9</c:f>
              <c:numCache>
                <c:formatCode>General</c:formatCode>
                <c:ptCount val="8"/>
                <c:pt idx="0">
                  <c:v>8</c:v>
                </c:pt>
                <c:pt idx="1">
                  <c:v>17</c:v>
                </c:pt>
                <c:pt idx="2">
                  <c:v>14</c:v>
                </c:pt>
                <c:pt idx="3">
                  <c:v>15</c:v>
                </c:pt>
                <c:pt idx="4">
                  <c:v>16</c:v>
                </c:pt>
                <c:pt idx="5">
                  <c:v>21</c:v>
                </c:pt>
                <c:pt idx="6">
                  <c:v>19</c:v>
                </c:pt>
                <c:pt idx="7">
                  <c:v>20</c:v>
                </c:pt>
              </c:numCache>
            </c:numRef>
          </c:val>
          <c:extLst>
            <c:ext xmlns:c16="http://schemas.microsoft.com/office/drawing/2014/chart" uri="{C3380CC4-5D6E-409C-BE32-E72D297353CC}">
              <c16:uniqueId val="{00000002-3DAF-46BF-82DE-AE3598AC50B1}"/>
            </c:ext>
          </c:extLst>
        </c:ser>
        <c:ser>
          <c:idx val="2"/>
          <c:order val="3"/>
          <c:tx>
            <c:strRef>
              <c:f>Sheet1!$E$1</c:f>
              <c:strCache>
                <c:ptCount val="1"/>
                <c:pt idx="0">
                  <c:v>Agree slightly (+1)</c:v>
                </c:pt>
              </c:strCache>
            </c:strRef>
          </c:tx>
          <c:spPr>
            <a:solidFill>
              <a:srgbClr val="92D05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Feb '26</c:v>
                </c:pt>
                <c:pt idx="1">
                  <c:v>Sep '25</c:v>
                </c:pt>
                <c:pt idx="2">
                  <c:v>Feb '25</c:v>
                </c:pt>
                <c:pt idx="3">
                  <c:v>Aug '24</c:v>
                </c:pt>
                <c:pt idx="4">
                  <c:v>Feb '22</c:v>
                </c:pt>
                <c:pt idx="5">
                  <c:v>Aug '21</c:v>
                </c:pt>
                <c:pt idx="6">
                  <c:v>Feb '21</c:v>
                </c:pt>
                <c:pt idx="7">
                  <c:v>Aug '20</c:v>
                </c:pt>
              </c:strCache>
            </c:strRef>
          </c:cat>
          <c:val>
            <c:numRef>
              <c:f>Sheet1!$E$2:$E$9</c:f>
              <c:numCache>
                <c:formatCode>General</c:formatCode>
                <c:ptCount val="8"/>
                <c:pt idx="0">
                  <c:v>34</c:v>
                </c:pt>
                <c:pt idx="1">
                  <c:v>30</c:v>
                </c:pt>
                <c:pt idx="2">
                  <c:v>34</c:v>
                </c:pt>
                <c:pt idx="3">
                  <c:v>29</c:v>
                </c:pt>
                <c:pt idx="4">
                  <c:v>38</c:v>
                </c:pt>
                <c:pt idx="5">
                  <c:v>36</c:v>
                </c:pt>
                <c:pt idx="6">
                  <c:v>35</c:v>
                </c:pt>
                <c:pt idx="7">
                  <c:v>36</c:v>
                </c:pt>
              </c:numCache>
            </c:numRef>
          </c:val>
          <c:extLst>
            <c:ext xmlns:c16="http://schemas.microsoft.com/office/drawing/2014/chart" uri="{C3380CC4-5D6E-409C-BE32-E72D297353CC}">
              <c16:uniqueId val="{00000003-3DAF-46BF-82DE-AE3598AC50B1}"/>
            </c:ext>
          </c:extLst>
        </c:ser>
        <c:ser>
          <c:idx val="3"/>
          <c:order val="4"/>
          <c:tx>
            <c:strRef>
              <c:f>Sheet1!$F$1</c:f>
              <c:strCache>
                <c:ptCount val="1"/>
                <c:pt idx="0">
                  <c:v>Agree strongly (+2)</c:v>
                </c:pt>
              </c:strCache>
            </c:strRef>
          </c:tx>
          <c:spPr>
            <a:solidFill>
              <a:srgbClr val="00B05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Feb '26</c:v>
                </c:pt>
                <c:pt idx="1">
                  <c:v>Sep '25</c:v>
                </c:pt>
                <c:pt idx="2">
                  <c:v>Feb '25</c:v>
                </c:pt>
                <c:pt idx="3">
                  <c:v>Aug '24</c:v>
                </c:pt>
                <c:pt idx="4">
                  <c:v>Feb '22</c:v>
                </c:pt>
                <c:pt idx="5">
                  <c:v>Aug '21</c:v>
                </c:pt>
                <c:pt idx="6">
                  <c:v>Feb '21</c:v>
                </c:pt>
                <c:pt idx="7">
                  <c:v>Aug '20</c:v>
                </c:pt>
              </c:strCache>
            </c:strRef>
          </c:cat>
          <c:val>
            <c:numRef>
              <c:f>Sheet1!$F$2:$F$9</c:f>
              <c:numCache>
                <c:formatCode>General</c:formatCode>
                <c:ptCount val="8"/>
                <c:pt idx="0">
                  <c:v>53</c:v>
                </c:pt>
                <c:pt idx="1">
                  <c:v>47</c:v>
                </c:pt>
                <c:pt idx="2">
                  <c:v>44</c:v>
                </c:pt>
                <c:pt idx="3">
                  <c:v>50</c:v>
                </c:pt>
                <c:pt idx="4">
                  <c:v>41</c:v>
                </c:pt>
                <c:pt idx="5">
                  <c:v>39</c:v>
                </c:pt>
                <c:pt idx="6">
                  <c:v>40</c:v>
                </c:pt>
                <c:pt idx="7">
                  <c:v>36</c:v>
                </c:pt>
              </c:numCache>
            </c:numRef>
          </c:val>
          <c:extLst>
            <c:ext xmlns:c16="http://schemas.microsoft.com/office/drawing/2014/chart" uri="{C3380CC4-5D6E-409C-BE32-E72D297353CC}">
              <c16:uniqueId val="{00000004-3DAF-46BF-82DE-AE3598AC50B1}"/>
            </c:ext>
          </c:extLst>
        </c:ser>
        <c:dLbls>
          <c:showLegendKey val="0"/>
          <c:showVal val="1"/>
          <c:showCatName val="0"/>
          <c:showSerName val="0"/>
          <c:showPercent val="0"/>
          <c:showBubbleSize val="0"/>
        </c:dLbls>
        <c:gapWidth val="45"/>
        <c:overlap val="100"/>
        <c:axId val="1935896400"/>
        <c:axId val="1935899664"/>
      </c:barChart>
      <c:catAx>
        <c:axId val="1935896400"/>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1935899664"/>
        <c:crosses val="autoZero"/>
        <c:auto val="1"/>
        <c:lblAlgn val="ctr"/>
        <c:lblOffset val="100"/>
        <c:noMultiLvlLbl val="0"/>
      </c:catAx>
      <c:valAx>
        <c:axId val="1935899664"/>
        <c:scaling>
          <c:orientation val="minMax"/>
        </c:scaling>
        <c:delete val="0"/>
        <c:axPos val="r"/>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935896400"/>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2"/>
          </a:solidFill>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592247598600368E-2"/>
          <c:y val="0.1113851987826675"/>
          <c:w val="0.91088608566024853"/>
          <c:h val="0.79275324863533159"/>
        </c:manualLayout>
      </c:layout>
      <c:barChart>
        <c:barDir val="bar"/>
        <c:grouping val="percentStacked"/>
        <c:varyColors val="0"/>
        <c:ser>
          <c:idx val="8"/>
          <c:order val="0"/>
          <c:tx>
            <c:strRef>
              <c:f>Sheet1!$B$1</c:f>
              <c:strCache>
                <c:ptCount val="1"/>
                <c:pt idx="0">
                  <c:v>Disagree strongly</c:v>
                </c:pt>
              </c:strCache>
            </c:strRef>
          </c:tx>
          <c:spPr>
            <a:solidFill>
              <a:srgbClr val="FF0000"/>
            </a:solidFill>
          </c:spPr>
          <c:invertIfNegative val="0"/>
          <c:dLbls>
            <c:numFmt formatCode="#,##0" sourceLinked="0"/>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Feb '18</c:v>
                </c:pt>
                <c:pt idx="1">
                  <c:v>Aug '18</c:v>
                </c:pt>
                <c:pt idx="2">
                  <c:v>Nov '19</c:v>
                </c:pt>
                <c:pt idx="3">
                  <c:v>Aug '20</c:v>
                </c:pt>
                <c:pt idx="4">
                  <c:v>Feb '21</c:v>
                </c:pt>
                <c:pt idx="5">
                  <c:v>Aug '21</c:v>
                </c:pt>
                <c:pt idx="6">
                  <c:v>Feb '22</c:v>
                </c:pt>
                <c:pt idx="7">
                  <c:v>Aug '24</c:v>
                </c:pt>
                <c:pt idx="8">
                  <c:v>Feb '25</c:v>
                </c:pt>
                <c:pt idx="9">
                  <c:v>Sep '25</c:v>
                </c:pt>
                <c:pt idx="10">
                  <c:v>Feb '26</c:v>
                </c:pt>
              </c:strCache>
            </c:strRef>
          </c:cat>
          <c:val>
            <c:numRef>
              <c:f>Sheet1!$B$2:$B$12</c:f>
              <c:numCache>
                <c:formatCode>General</c:formatCode>
                <c:ptCount val="11"/>
                <c:pt idx="0">
                  <c:v>6</c:v>
                </c:pt>
                <c:pt idx="1">
                  <c:v>8</c:v>
                </c:pt>
                <c:pt idx="2">
                  <c:v>7</c:v>
                </c:pt>
                <c:pt idx="3">
                  <c:v>2</c:v>
                </c:pt>
                <c:pt idx="4">
                  <c:v>5</c:v>
                </c:pt>
                <c:pt idx="5">
                  <c:v>4</c:v>
                </c:pt>
                <c:pt idx="6">
                  <c:v>5</c:v>
                </c:pt>
                <c:pt idx="7">
                  <c:v>8</c:v>
                </c:pt>
                <c:pt idx="8">
                  <c:v>9</c:v>
                </c:pt>
                <c:pt idx="9">
                  <c:v>6</c:v>
                </c:pt>
                <c:pt idx="10">
                  <c:v>8</c:v>
                </c:pt>
              </c:numCache>
            </c:numRef>
          </c:val>
          <c:extLst>
            <c:ext xmlns:c16="http://schemas.microsoft.com/office/drawing/2014/chart" uri="{C3380CC4-5D6E-409C-BE32-E72D297353CC}">
              <c16:uniqueId val="{00000000-E5A1-4B0F-9DC9-29DC4969F7BF}"/>
            </c:ext>
          </c:extLst>
        </c:ser>
        <c:ser>
          <c:idx val="0"/>
          <c:order val="1"/>
          <c:tx>
            <c:strRef>
              <c:f>Sheet1!$C$1</c:f>
              <c:strCache>
                <c:ptCount val="1"/>
                <c:pt idx="0">
                  <c:v>Disagree slightly</c:v>
                </c:pt>
              </c:strCache>
            </c:strRef>
          </c:tx>
          <c:spPr>
            <a:solidFill>
              <a:srgbClr val="FFC000"/>
            </a:solidFill>
          </c:spPr>
          <c:invertIfNegative val="0"/>
          <c:dLbls>
            <c:spPr>
              <a:noFill/>
              <a:ln>
                <a:noFill/>
              </a:ln>
              <a:effectLst/>
            </c:spPr>
            <c:txPr>
              <a:bodyPr/>
              <a:lstStyle/>
              <a:p>
                <a:pPr>
                  <a:defRPr>
                    <a:solidFill>
                      <a:schemeClr val="tx1">
                        <a:lumMod val="75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Feb '18</c:v>
                </c:pt>
                <c:pt idx="1">
                  <c:v>Aug '18</c:v>
                </c:pt>
                <c:pt idx="2">
                  <c:v>Nov '19</c:v>
                </c:pt>
                <c:pt idx="3">
                  <c:v>Aug '20</c:v>
                </c:pt>
                <c:pt idx="4">
                  <c:v>Feb '21</c:v>
                </c:pt>
                <c:pt idx="5">
                  <c:v>Aug '21</c:v>
                </c:pt>
                <c:pt idx="6">
                  <c:v>Feb '22</c:v>
                </c:pt>
                <c:pt idx="7">
                  <c:v>Aug '24</c:v>
                </c:pt>
                <c:pt idx="8">
                  <c:v>Feb '25</c:v>
                </c:pt>
                <c:pt idx="9">
                  <c:v>Sep '25</c:v>
                </c:pt>
                <c:pt idx="10">
                  <c:v>Feb '26</c:v>
                </c:pt>
              </c:strCache>
            </c:strRef>
          </c:cat>
          <c:val>
            <c:numRef>
              <c:f>Sheet1!$C$2:$C$12</c:f>
              <c:numCache>
                <c:formatCode>General</c:formatCode>
                <c:ptCount val="11"/>
                <c:pt idx="0">
                  <c:v>8</c:v>
                </c:pt>
                <c:pt idx="1">
                  <c:v>8</c:v>
                </c:pt>
                <c:pt idx="2">
                  <c:v>5</c:v>
                </c:pt>
                <c:pt idx="3">
                  <c:v>7</c:v>
                </c:pt>
                <c:pt idx="4">
                  <c:v>7</c:v>
                </c:pt>
                <c:pt idx="5">
                  <c:v>10</c:v>
                </c:pt>
                <c:pt idx="6">
                  <c:v>7</c:v>
                </c:pt>
                <c:pt idx="7">
                  <c:v>11</c:v>
                </c:pt>
                <c:pt idx="8">
                  <c:v>11</c:v>
                </c:pt>
                <c:pt idx="9">
                  <c:v>8</c:v>
                </c:pt>
                <c:pt idx="10">
                  <c:v>9</c:v>
                </c:pt>
              </c:numCache>
            </c:numRef>
          </c:val>
          <c:extLst>
            <c:ext xmlns:c16="http://schemas.microsoft.com/office/drawing/2014/chart" uri="{C3380CC4-5D6E-409C-BE32-E72D297353CC}">
              <c16:uniqueId val="{00000001-E5A1-4B0F-9DC9-29DC4969F7BF}"/>
            </c:ext>
          </c:extLst>
        </c:ser>
        <c:ser>
          <c:idx val="1"/>
          <c:order val="2"/>
          <c:tx>
            <c:strRef>
              <c:f>Sheet1!$D$1</c:f>
              <c:strCache>
                <c:ptCount val="1"/>
                <c:pt idx="0">
                  <c:v>Neither nor</c:v>
                </c:pt>
              </c:strCache>
            </c:strRef>
          </c:tx>
          <c:spPr>
            <a:solidFill>
              <a:schemeClr val="bg1">
                <a:lumMod val="65000"/>
              </a:schemeClr>
            </a:solidFill>
            <a:ln w="25527">
              <a:noFill/>
            </a:ln>
          </c:spPr>
          <c:invertIfNegative val="0"/>
          <c:dLbls>
            <c:numFmt formatCode="#,##0" sourceLinked="0"/>
            <c:spPr>
              <a:noFill/>
              <a:ln w="25527">
                <a:noFill/>
              </a:ln>
            </c:spPr>
            <c:txPr>
              <a:bodyPr wrap="square" lIns="38100" tIns="19050" rIns="38100" bIns="19050" anchor="ctr">
                <a:spAutoFit/>
              </a:bodyPr>
              <a:lstStyle/>
              <a:p>
                <a:pPr>
                  <a:defRPr>
                    <a:solidFill>
                      <a:schemeClr val="tx1">
                        <a:lumMod val="75000"/>
                      </a:schemeClr>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Feb '18</c:v>
                </c:pt>
                <c:pt idx="1">
                  <c:v>Aug '18</c:v>
                </c:pt>
                <c:pt idx="2">
                  <c:v>Nov '19</c:v>
                </c:pt>
                <c:pt idx="3">
                  <c:v>Aug '20</c:v>
                </c:pt>
                <c:pt idx="4">
                  <c:v>Feb '21</c:v>
                </c:pt>
                <c:pt idx="5">
                  <c:v>Aug '21</c:v>
                </c:pt>
                <c:pt idx="6">
                  <c:v>Feb '22</c:v>
                </c:pt>
                <c:pt idx="7">
                  <c:v>Aug '24</c:v>
                </c:pt>
                <c:pt idx="8">
                  <c:v>Feb '25</c:v>
                </c:pt>
                <c:pt idx="9">
                  <c:v>Sep '25</c:v>
                </c:pt>
                <c:pt idx="10">
                  <c:v>Feb '26</c:v>
                </c:pt>
              </c:strCache>
            </c:strRef>
          </c:cat>
          <c:val>
            <c:numRef>
              <c:f>Sheet1!$D$2:$D$12</c:f>
              <c:numCache>
                <c:formatCode>General</c:formatCode>
                <c:ptCount val="11"/>
                <c:pt idx="0">
                  <c:v>10</c:v>
                </c:pt>
                <c:pt idx="1">
                  <c:v>10</c:v>
                </c:pt>
                <c:pt idx="2">
                  <c:v>7</c:v>
                </c:pt>
                <c:pt idx="3">
                  <c:v>21</c:v>
                </c:pt>
                <c:pt idx="4">
                  <c:v>17</c:v>
                </c:pt>
                <c:pt idx="5">
                  <c:v>21</c:v>
                </c:pt>
                <c:pt idx="6">
                  <c:v>19</c:v>
                </c:pt>
                <c:pt idx="7">
                  <c:v>15</c:v>
                </c:pt>
                <c:pt idx="8">
                  <c:v>19</c:v>
                </c:pt>
                <c:pt idx="9">
                  <c:v>17</c:v>
                </c:pt>
                <c:pt idx="10">
                  <c:v>18</c:v>
                </c:pt>
              </c:numCache>
            </c:numRef>
          </c:val>
          <c:extLst>
            <c:ext xmlns:c16="http://schemas.microsoft.com/office/drawing/2014/chart" uri="{C3380CC4-5D6E-409C-BE32-E72D297353CC}">
              <c16:uniqueId val="{00000002-E5A1-4B0F-9DC9-29DC4969F7BF}"/>
            </c:ext>
          </c:extLst>
        </c:ser>
        <c:ser>
          <c:idx val="2"/>
          <c:order val="3"/>
          <c:tx>
            <c:strRef>
              <c:f>Sheet1!$E$1</c:f>
              <c:strCache>
                <c:ptCount val="1"/>
                <c:pt idx="0">
                  <c:v>Agree slightly</c:v>
                </c:pt>
              </c:strCache>
            </c:strRef>
          </c:tx>
          <c:spPr>
            <a:solidFill>
              <a:srgbClr val="92D050"/>
            </a:solidFill>
            <a:ln w="25527">
              <a:noFill/>
            </a:ln>
          </c:spPr>
          <c:invertIfNegative val="0"/>
          <c:dLbls>
            <c:spPr>
              <a:noFill/>
              <a:ln>
                <a:noFill/>
              </a:ln>
              <a:effectLst/>
            </c:spPr>
            <c:txPr>
              <a:bodyPr/>
              <a:lstStyle/>
              <a:p>
                <a:pPr>
                  <a:defRPr>
                    <a:solidFill>
                      <a:schemeClr val="tx1">
                        <a:lumMod val="75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Feb '18</c:v>
                </c:pt>
                <c:pt idx="1">
                  <c:v>Aug '18</c:v>
                </c:pt>
                <c:pt idx="2">
                  <c:v>Nov '19</c:v>
                </c:pt>
                <c:pt idx="3">
                  <c:v>Aug '20</c:v>
                </c:pt>
                <c:pt idx="4">
                  <c:v>Feb '21</c:v>
                </c:pt>
                <c:pt idx="5">
                  <c:v>Aug '21</c:v>
                </c:pt>
                <c:pt idx="6">
                  <c:v>Feb '22</c:v>
                </c:pt>
                <c:pt idx="7">
                  <c:v>Aug '24</c:v>
                </c:pt>
                <c:pt idx="8">
                  <c:v>Feb '25</c:v>
                </c:pt>
                <c:pt idx="9">
                  <c:v>Sep '25</c:v>
                </c:pt>
                <c:pt idx="10">
                  <c:v>Feb '26</c:v>
                </c:pt>
              </c:strCache>
            </c:strRef>
          </c:cat>
          <c:val>
            <c:numRef>
              <c:f>Sheet1!$E$2:$E$12</c:f>
              <c:numCache>
                <c:formatCode>General</c:formatCode>
                <c:ptCount val="11"/>
                <c:pt idx="0">
                  <c:v>19</c:v>
                </c:pt>
                <c:pt idx="1">
                  <c:v>18</c:v>
                </c:pt>
                <c:pt idx="2">
                  <c:v>30</c:v>
                </c:pt>
                <c:pt idx="3">
                  <c:v>30</c:v>
                </c:pt>
                <c:pt idx="4">
                  <c:v>26</c:v>
                </c:pt>
                <c:pt idx="5">
                  <c:v>24</c:v>
                </c:pt>
                <c:pt idx="6">
                  <c:v>28</c:v>
                </c:pt>
                <c:pt idx="7">
                  <c:v>30</c:v>
                </c:pt>
                <c:pt idx="8">
                  <c:v>28</c:v>
                </c:pt>
                <c:pt idx="9">
                  <c:v>32</c:v>
                </c:pt>
                <c:pt idx="10">
                  <c:v>30</c:v>
                </c:pt>
              </c:numCache>
            </c:numRef>
          </c:val>
          <c:extLst>
            <c:ext xmlns:c16="http://schemas.microsoft.com/office/drawing/2014/chart" uri="{C3380CC4-5D6E-409C-BE32-E72D297353CC}">
              <c16:uniqueId val="{00000003-E5A1-4B0F-9DC9-29DC4969F7BF}"/>
            </c:ext>
          </c:extLst>
        </c:ser>
        <c:ser>
          <c:idx val="3"/>
          <c:order val="4"/>
          <c:tx>
            <c:strRef>
              <c:f>Sheet1!$F$1</c:f>
              <c:strCache>
                <c:ptCount val="1"/>
                <c:pt idx="0">
                  <c:v>Agree strongly</c:v>
                </c:pt>
              </c:strCache>
            </c:strRef>
          </c:tx>
          <c:spPr>
            <a:solidFill>
              <a:srgbClr val="00B050"/>
            </a:solidFill>
            <a:ln w="25527">
              <a:noFill/>
            </a:ln>
          </c:spPr>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Feb '18</c:v>
                </c:pt>
                <c:pt idx="1">
                  <c:v>Aug '18</c:v>
                </c:pt>
                <c:pt idx="2">
                  <c:v>Nov '19</c:v>
                </c:pt>
                <c:pt idx="3">
                  <c:v>Aug '20</c:v>
                </c:pt>
                <c:pt idx="4">
                  <c:v>Feb '21</c:v>
                </c:pt>
                <c:pt idx="5">
                  <c:v>Aug '21</c:v>
                </c:pt>
                <c:pt idx="6">
                  <c:v>Feb '22</c:v>
                </c:pt>
                <c:pt idx="7">
                  <c:v>Aug '24</c:v>
                </c:pt>
                <c:pt idx="8">
                  <c:v>Feb '25</c:v>
                </c:pt>
                <c:pt idx="9">
                  <c:v>Sep '25</c:v>
                </c:pt>
                <c:pt idx="10">
                  <c:v>Feb '26</c:v>
                </c:pt>
              </c:strCache>
            </c:strRef>
          </c:cat>
          <c:val>
            <c:numRef>
              <c:f>Sheet1!$F$2:$F$12</c:f>
              <c:numCache>
                <c:formatCode>General</c:formatCode>
                <c:ptCount val="11"/>
                <c:pt idx="0">
                  <c:v>57</c:v>
                </c:pt>
                <c:pt idx="1">
                  <c:v>56</c:v>
                </c:pt>
                <c:pt idx="2">
                  <c:v>51</c:v>
                </c:pt>
                <c:pt idx="3">
                  <c:v>39</c:v>
                </c:pt>
                <c:pt idx="4">
                  <c:v>45</c:v>
                </c:pt>
                <c:pt idx="5">
                  <c:v>41</c:v>
                </c:pt>
                <c:pt idx="6">
                  <c:v>41</c:v>
                </c:pt>
                <c:pt idx="7">
                  <c:v>36</c:v>
                </c:pt>
                <c:pt idx="8">
                  <c:v>34</c:v>
                </c:pt>
                <c:pt idx="9">
                  <c:v>38</c:v>
                </c:pt>
                <c:pt idx="10">
                  <c:v>35</c:v>
                </c:pt>
              </c:numCache>
            </c:numRef>
          </c:val>
          <c:extLst>
            <c:ext xmlns:c16="http://schemas.microsoft.com/office/drawing/2014/chart" uri="{C3380CC4-5D6E-409C-BE32-E72D297353CC}">
              <c16:uniqueId val="{00000000-B335-42AC-9ED7-A0041C62592C}"/>
            </c:ext>
          </c:extLst>
        </c:ser>
        <c:dLbls>
          <c:showLegendKey val="0"/>
          <c:showVal val="1"/>
          <c:showCatName val="0"/>
          <c:showSerName val="0"/>
          <c:showPercent val="0"/>
          <c:showBubbleSize val="0"/>
        </c:dLbls>
        <c:gapWidth val="75"/>
        <c:overlap val="100"/>
        <c:axId val="1935884432"/>
        <c:axId val="1935885520"/>
      </c:barChart>
      <c:catAx>
        <c:axId val="1935884432"/>
        <c:scaling>
          <c:orientation val="maxMin"/>
        </c:scaling>
        <c:delete val="0"/>
        <c:axPos val="l"/>
        <c:numFmt formatCode="General" sourceLinked="1"/>
        <c:majorTickMark val="none"/>
        <c:minorTickMark val="none"/>
        <c:tickLblPos val="nextTo"/>
        <c:spPr>
          <a:ln w="9572">
            <a:noFill/>
          </a:ln>
        </c:spPr>
        <c:txPr>
          <a:bodyPr rot="0" vert="horz"/>
          <a:lstStyle/>
          <a:p>
            <a:pPr>
              <a:defRPr>
                <a:solidFill>
                  <a:schemeClr val="tx1"/>
                </a:solidFill>
              </a:defRPr>
            </a:pPr>
            <a:endParaRPr lang="en-US"/>
          </a:p>
        </c:txPr>
        <c:crossAx val="1935885520"/>
        <c:crosses val="autoZero"/>
        <c:auto val="1"/>
        <c:lblAlgn val="ctr"/>
        <c:lblOffset val="100"/>
        <c:noMultiLvlLbl val="0"/>
      </c:catAx>
      <c:valAx>
        <c:axId val="1935885520"/>
        <c:scaling>
          <c:orientation val="minMax"/>
        </c:scaling>
        <c:delete val="1"/>
        <c:axPos val="t"/>
        <c:numFmt formatCode="0%" sourceLinked="1"/>
        <c:majorTickMark val="none"/>
        <c:minorTickMark val="none"/>
        <c:tickLblPos val="none"/>
        <c:crossAx val="1935884432"/>
        <c:crosses val="autoZero"/>
        <c:crossBetween val="between"/>
      </c:valAx>
    </c:plotArea>
    <c:legend>
      <c:legendPos val="b"/>
      <c:layout>
        <c:manualLayout>
          <c:xMode val="edge"/>
          <c:yMode val="edge"/>
          <c:x val="7.6288728152066262E-2"/>
          <c:y val="0.91304984646802101"/>
          <c:w val="0.76336269753163222"/>
          <c:h val="5.8369766570248602E-2"/>
        </c:manualLayout>
      </c:layout>
      <c:overlay val="0"/>
      <c:spPr>
        <a:noFill/>
        <a:ln w="25527">
          <a:noFill/>
        </a:ln>
      </c:spPr>
      <c:txPr>
        <a:bodyPr/>
        <a:lstStyle/>
        <a:p>
          <a:pPr>
            <a:defRPr sz="1200">
              <a:solidFill>
                <a:schemeClr val="tx1"/>
              </a:solidFill>
            </a:defRPr>
          </a:pPr>
          <a:endParaRPr lang="en-US"/>
        </a:p>
      </c:txPr>
    </c:legend>
    <c:plotVisOnly val="1"/>
    <c:dispBlanksAs val="gap"/>
    <c:showDLblsOverMax val="0"/>
  </c:chart>
  <c:spPr>
    <a:noFill/>
    <a:ln>
      <a:noFill/>
    </a:ln>
  </c:spPr>
  <c:txPr>
    <a:bodyPr/>
    <a:lstStyle/>
    <a:p>
      <a:pPr>
        <a:defRPr sz="1200" b="0" i="0" u="none" strike="noStrike" baseline="0">
          <a:solidFill>
            <a:schemeClr val="tx2"/>
          </a:solidFill>
          <a:latin typeface="+mn-lt"/>
          <a:ea typeface="Arial"/>
          <a:cs typeface="Arial"/>
        </a:defRPr>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solidFill>
                  <a:schemeClr val="tx1"/>
                </a:solidFill>
              </a:defRPr>
            </a:pPr>
            <a:r>
              <a:rPr lang="en-US" sz="1800" dirty="0">
                <a:solidFill>
                  <a:schemeClr val="tx1"/>
                </a:solidFill>
              </a:rPr>
              <a:t>People on electric bikes have the same rights as car drivers on the roads </a:t>
            </a:r>
          </a:p>
        </c:rich>
      </c:tx>
      <c:layout>
        <c:manualLayout>
          <c:xMode val="edge"/>
          <c:yMode val="edge"/>
          <c:x val="0.127610358635217"/>
          <c:y val="0"/>
        </c:manualLayout>
      </c:layout>
      <c:overlay val="0"/>
    </c:title>
    <c:autoTitleDeleted val="0"/>
    <c:plotArea>
      <c:layout>
        <c:manualLayout>
          <c:layoutTarget val="inner"/>
          <c:xMode val="edge"/>
          <c:yMode val="edge"/>
          <c:x val="0.10267497490216994"/>
          <c:y val="0.28358790067055462"/>
          <c:w val="0.86245728157388368"/>
          <c:h val="0.52442475080371898"/>
        </c:manualLayout>
      </c:layout>
      <c:barChart>
        <c:barDir val="bar"/>
        <c:grouping val="percentStacked"/>
        <c:varyColors val="0"/>
        <c:ser>
          <c:idx val="8"/>
          <c:order val="0"/>
          <c:tx>
            <c:strRef>
              <c:f>Sheet1!$B$1</c:f>
              <c:strCache>
                <c:ptCount val="1"/>
                <c:pt idx="0">
                  <c:v>Disagree strongly</c:v>
                </c:pt>
              </c:strCache>
            </c:strRef>
          </c:tx>
          <c:spPr>
            <a:solidFill>
              <a:srgbClr val="FF0000"/>
            </a:solidFill>
          </c:spPr>
          <c:invertIfNegative val="0"/>
          <c:dLbls>
            <c:numFmt formatCode="#,##0" sourceLinked="0"/>
            <c:spPr>
              <a:noFill/>
              <a:ln>
                <a:noFill/>
              </a:ln>
              <a:effectLst/>
            </c:spPr>
            <c:txPr>
              <a:bodyPr/>
              <a:lstStyle/>
              <a:p>
                <a:pPr>
                  <a:defRPr sz="16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Feb '25</c:v>
                </c:pt>
                <c:pt idx="1">
                  <c:v>Sep '25</c:v>
                </c:pt>
                <c:pt idx="2">
                  <c:v>Feb '26</c:v>
                </c:pt>
              </c:strCache>
            </c:strRef>
          </c:cat>
          <c:val>
            <c:numRef>
              <c:f>Sheet1!$B$2:$B$4</c:f>
              <c:numCache>
                <c:formatCode>General</c:formatCode>
                <c:ptCount val="3"/>
                <c:pt idx="0">
                  <c:v>11</c:v>
                </c:pt>
                <c:pt idx="1">
                  <c:v>10</c:v>
                </c:pt>
                <c:pt idx="2">
                  <c:v>13</c:v>
                </c:pt>
              </c:numCache>
            </c:numRef>
          </c:val>
          <c:extLst>
            <c:ext xmlns:c16="http://schemas.microsoft.com/office/drawing/2014/chart" uri="{C3380CC4-5D6E-409C-BE32-E72D297353CC}">
              <c16:uniqueId val="{00000000-1612-4AFD-A65A-FA70B10D6645}"/>
            </c:ext>
          </c:extLst>
        </c:ser>
        <c:ser>
          <c:idx val="0"/>
          <c:order val="1"/>
          <c:tx>
            <c:strRef>
              <c:f>Sheet1!$C$1</c:f>
              <c:strCache>
                <c:ptCount val="1"/>
                <c:pt idx="0">
                  <c:v>Disagree slightly</c:v>
                </c:pt>
              </c:strCache>
            </c:strRef>
          </c:tx>
          <c:spPr>
            <a:solidFill>
              <a:srgbClr val="FFC000"/>
            </a:solidFill>
          </c:spPr>
          <c:invertIfNegative val="0"/>
          <c:dLbls>
            <c:spPr>
              <a:noFill/>
              <a:ln>
                <a:noFill/>
              </a:ln>
              <a:effectLst/>
            </c:spPr>
            <c:txPr>
              <a:bodyPr/>
              <a:lstStyle/>
              <a:p>
                <a:pPr>
                  <a:defRPr sz="16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Feb '25</c:v>
                </c:pt>
                <c:pt idx="1">
                  <c:v>Sep '25</c:v>
                </c:pt>
                <c:pt idx="2">
                  <c:v>Feb '26</c:v>
                </c:pt>
              </c:strCache>
            </c:strRef>
          </c:cat>
          <c:val>
            <c:numRef>
              <c:f>Sheet1!$C$2:$C$4</c:f>
              <c:numCache>
                <c:formatCode>General</c:formatCode>
                <c:ptCount val="3"/>
                <c:pt idx="0">
                  <c:v>12</c:v>
                </c:pt>
                <c:pt idx="1">
                  <c:v>9</c:v>
                </c:pt>
                <c:pt idx="2">
                  <c:v>14</c:v>
                </c:pt>
              </c:numCache>
            </c:numRef>
          </c:val>
          <c:extLst>
            <c:ext xmlns:c16="http://schemas.microsoft.com/office/drawing/2014/chart" uri="{C3380CC4-5D6E-409C-BE32-E72D297353CC}">
              <c16:uniqueId val="{00000001-1612-4AFD-A65A-FA70B10D6645}"/>
            </c:ext>
          </c:extLst>
        </c:ser>
        <c:ser>
          <c:idx val="1"/>
          <c:order val="2"/>
          <c:tx>
            <c:strRef>
              <c:f>Sheet1!$D$1</c:f>
              <c:strCache>
                <c:ptCount val="1"/>
                <c:pt idx="0">
                  <c:v>Neither nor</c:v>
                </c:pt>
              </c:strCache>
            </c:strRef>
          </c:tx>
          <c:spPr>
            <a:solidFill>
              <a:schemeClr val="bg1">
                <a:lumMod val="65000"/>
              </a:schemeClr>
            </a:solidFill>
            <a:ln w="25527">
              <a:noFill/>
            </a:ln>
          </c:spPr>
          <c:invertIfNegative val="0"/>
          <c:dLbls>
            <c:numFmt formatCode="#,##0" sourceLinked="0"/>
            <c:spPr>
              <a:noFill/>
              <a:ln w="25527">
                <a:noFill/>
              </a:ln>
            </c:spPr>
            <c:txPr>
              <a:bodyPr wrap="square" lIns="38100" tIns="19050" rIns="38100" bIns="19050" anchor="ctr">
                <a:spAutoFit/>
              </a:bodyPr>
              <a:lstStyle/>
              <a:p>
                <a:pPr>
                  <a:defRPr sz="16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Feb '25</c:v>
                </c:pt>
                <c:pt idx="1">
                  <c:v>Sep '25</c:v>
                </c:pt>
                <c:pt idx="2">
                  <c:v>Feb '26</c:v>
                </c:pt>
              </c:strCache>
            </c:strRef>
          </c:cat>
          <c:val>
            <c:numRef>
              <c:f>Sheet1!$D$2:$D$4</c:f>
              <c:numCache>
                <c:formatCode>General</c:formatCode>
                <c:ptCount val="3"/>
                <c:pt idx="0">
                  <c:v>24</c:v>
                </c:pt>
                <c:pt idx="1">
                  <c:v>19</c:v>
                </c:pt>
                <c:pt idx="2">
                  <c:v>18</c:v>
                </c:pt>
              </c:numCache>
            </c:numRef>
          </c:val>
          <c:extLst>
            <c:ext xmlns:c16="http://schemas.microsoft.com/office/drawing/2014/chart" uri="{C3380CC4-5D6E-409C-BE32-E72D297353CC}">
              <c16:uniqueId val="{00000002-1612-4AFD-A65A-FA70B10D6645}"/>
            </c:ext>
          </c:extLst>
        </c:ser>
        <c:ser>
          <c:idx val="2"/>
          <c:order val="3"/>
          <c:tx>
            <c:strRef>
              <c:f>Sheet1!$E$1</c:f>
              <c:strCache>
                <c:ptCount val="1"/>
                <c:pt idx="0">
                  <c:v>Agree slightly </c:v>
                </c:pt>
              </c:strCache>
            </c:strRef>
          </c:tx>
          <c:spPr>
            <a:solidFill>
              <a:srgbClr val="92D050"/>
            </a:solidFill>
            <a:ln w="25527">
              <a:noFill/>
            </a:ln>
          </c:spPr>
          <c:invertIfNegative val="0"/>
          <c:dLbls>
            <c:spPr>
              <a:noFill/>
              <a:ln>
                <a:noFill/>
              </a:ln>
              <a:effectLst/>
            </c:spPr>
            <c:txPr>
              <a:bodyPr/>
              <a:lstStyle/>
              <a:p>
                <a:pPr>
                  <a:defRPr sz="16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Feb '25</c:v>
                </c:pt>
                <c:pt idx="1">
                  <c:v>Sep '25</c:v>
                </c:pt>
                <c:pt idx="2">
                  <c:v>Feb '26</c:v>
                </c:pt>
              </c:strCache>
            </c:strRef>
          </c:cat>
          <c:val>
            <c:numRef>
              <c:f>Sheet1!$E$2:$E$4</c:f>
              <c:numCache>
                <c:formatCode>General</c:formatCode>
                <c:ptCount val="3"/>
                <c:pt idx="0">
                  <c:v>27</c:v>
                </c:pt>
                <c:pt idx="1">
                  <c:v>29</c:v>
                </c:pt>
                <c:pt idx="2">
                  <c:v>28</c:v>
                </c:pt>
              </c:numCache>
            </c:numRef>
          </c:val>
          <c:extLst>
            <c:ext xmlns:c16="http://schemas.microsoft.com/office/drawing/2014/chart" uri="{C3380CC4-5D6E-409C-BE32-E72D297353CC}">
              <c16:uniqueId val="{00000003-1612-4AFD-A65A-FA70B10D6645}"/>
            </c:ext>
          </c:extLst>
        </c:ser>
        <c:ser>
          <c:idx val="3"/>
          <c:order val="4"/>
          <c:tx>
            <c:strRef>
              <c:f>Sheet1!$F$1</c:f>
              <c:strCache>
                <c:ptCount val="1"/>
                <c:pt idx="0">
                  <c:v>Agree strongly</c:v>
                </c:pt>
              </c:strCache>
            </c:strRef>
          </c:tx>
          <c:spPr>
            <a:solidFill>
              <a:srgbClr val="00B050"/>
            </a:solidFill>
            <a:ln w="25527">
              <a:noFill/>
            </a:ln>
          </c:spPr>
          <c:invertIfNegative val="0"/>
          <c:dLbls>
            <c:spPr>
              <a:noFill/>
              <a:ln>
                <a:noFill/>
              </a:ln>
              <a:effectLst/>
            </c:spPr>
            <c:txPr>
              <a:bodyPr/>
              <a:lstStyle/>
              <a:p>
                <a:pPr>
                  <a:defRPr sz="16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Feb '25</c:v>
                </c:pt>
                <c:pt idx="1">
                  <c:v>Sep '25</c:v>
                </c:pt>
                <c:pt idx="2">
                  <c:v>Feb '26</c:v>
                </c:pt>
              </c:strCache>
            </c:strRef>
          </c:cat>
          <c:val>
            <c:numRef>
              <c:f>Sheet1!$F$2:$F$4</c:f>
              <c:numCache>
                <c:formatCode>General</c:formatCode>
                <c:ptCount val="3"/>
                <c:pt idx="0">
                  <c:v>26</c:v>
                </c:pt>
                <c:pt idx="1">
                  <c:v>32</c:v>
                </c:pt>
                <c:pt idx="2">
                  <c:v>28</c:v>
                </c:pt>
              </c:numCache>
            </c:numRef>
          </c:val>
          <c:extLst>
            <c:ext xmlns:c16="http://schemas.microsoft.com/office/drawing/2014/chart" uri="{C3380CC4-5D6E-409C-BE32-E72D297353CC}">
              <c16:uniqueId val="{00000004-1612-4AFD-A65A-FA70B10D6645}"/>
            </c:ext>
          </c:extLst>
        </c:ser>
        <c:dLbls>
          <c:showLegendKey val="0"/>
          <c:showVal val="1"/>
          <c:showCatName val="0"/>
          <c:showSerName val="0"/>
          <c:showPercent val="0"/>
          <c:showBubbleSize val="0"/>
        </c:dLbls>
        <c:gapWidth val="73"/>
        <c:overlap val="100"/>
        <c:axId val="1935884432"/>
        <c:axId val="1935885520"/>
      </c:barChart>
      <c:catAx>
        <c:axId val="1935884432"/>
        <c:scaling>
          <c:orientation val="maxMin"/>
        </c:scaling>
        <c:delete val="0"/>
        <c:axPos val="l"/>
        <c:numFmt formatCode="General" sourceLinked="1"/>
        <c:majorTickMark val="none"/>
        <c:minorTickMark val="none"/>
        <c:tickLblPos val="nextTo"/>
        <c:spPr>
          <a:ln w="9572">
            <a:noFill/>
          </a:ln>
        </c:spPr>
        <c:txPr>
          <a:bodyPr rot="0" vert="horz"/>
          <a:lstStyle/>
          <a:p>
            <a:pPr>
              <a:defRPr>
                <a:solidFill>
                  <a:schemeClr val="tx1"/>
                </a:solidFill>
              </a:defRPr>
            </a:pPr>
            <a:endParaRPr lang="en-US"/>
          </a:p>
        </c:txPr>
        <c:crossAx val="1935885520"/>
        <c:crosses val="autoZero"/>
        <c:auto val="1"/>
        <c:lblAlgn val="ctr"/>
        <c:lblOffset val="100"/>
        <c:noMultiLvlLbl val="0"/>
      </c:catAx>
      <c:valAx>
        <c:axId val="1935885520"/>
        <c:scaling>
          <c:orientation val="minMax"/>
        </c:scaling>
        <c:delete val="1"/>
        <c:axPos val="t"/>
        <c:numFmt formatCode="0%" sourceLinked="1"/>
        <c:majorTickMark val="none"/>
        <c:minorTickMark val="none"/>
        <c:tickLblPos val="none"/>
        <c:crossAx val="1935884432"/>
        <c:crosses val="autoZero"/>
        <c:crossBetween val="between"/>
      </c:valAx>
    </c:plotArea>
    <c:legend>
      <c:legendPos val="b"/>
      <c:layout>
        <c:manualLayout>
          <c:xMode val="edge"/>
          <c:yMode val="edge"/>
          <c:x val="8.0714723153583981E-2"/>
          <c:y val="0.8483790029592202"/>
          <c:w val="0.91928527684641603"/>
          <c:h val="0.11372067988147257"/>
        </c:manualLayout>
      </c:layout>
      <c:overlay val="0"/>
      <c:spPr>
        <a:noFill/>
        <a:ln w="25527">
          <a:noFill/>
        </a:ln>
      </c:spPr>
      <c:txPr>
        <a:bodyPr/>
        <a:lstStyle/>
        <a:p>
          <a:pPr>
            <a:defRPr sz="1200">
              <a:solidFill>
                <a:schemeClr val="tx1"/>
              </a:solidFill>
            </a:defRPr>
          </a:pPr>
          <a:endParaRPr lang="en-US"/>
        </a:p>
      </c:txPr>
    </c:legend>
    <c:plotVisOnly val="1"/>
    <c:dispBlanksAs val="gap"/>
    <c:showDLblsOverMax val="0"/>
  </c:chart>
  <c:spPr>
    <a:noFill/>
    <a:ln>
      <a:noFill/>
    </a:ln>
  </c:spPr>
  <c:txPr>
    <a:bodyPr/>
    <a:lstStyle/>
    <a:p>
      <a:pPr>
        <a:defRPr sz="1200" b="0" i="0" u="none" strike="noStrike" baseline="0">
          <a:solidFill>
            <a:schemeClr val="tx2"/>
          </a:solidFill>
          <a:latin typeface="+mn-lt"/>
          <a:ea typeface="Arial"/>
          <a:cs typeface="Arial"/>
        </a:defRPr>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440" b="0" i="0" u="none" strike="noStrike" kern="1200" baseline="0">
                <a:solidFill>
                  <a:schemeClr val="tx1"/>
                </a:solidFill>
                <a:latin typeface="+mn-lt"/>
                <a:ea typeface="Arial"/>
                <a:cs typeface="Arial"/>
              </a:defRPr>
            </a:pPr>
            <a:r>
              <a:rPr lang="en-US" sz="1800" dirty="0">
                <a:solidFill>
                  <a:schemeClr val="tx1"/>
                </a:solidFill>
              </a:rPr>
              <a:t>People on pedal bikes have the same rights as car drivers on the roads</a:t>
            </a:r>
          </a:p>
        </c:rich>
      </c:tx>
      <c:layout>
        <c:manualLayout>
          <c:xMode val="edge"/>
          <c:yMode val="edge"/>
          <c:x val="0.12384684242105326"/>
          <c:y val="0"/>
        </c:manualLayout>
      </c:layout>
      <c:overlay val="0"/>
      <c:spPr>
        <a:noFill/>
        <a:ln>
          <a:noFill/>
        </a:ln>
        <a:effectLst/>
      </c:spPr>
      <c:txPr>
        <a:bodyPr rot="0" spcFirstLastPara="1" vertOverflow="ellipsis" vert="horz" wrap="square" anchor="ctr" anchorCtr="1"/>
        <a:lstStyle/>
        <a:p>
          <a:pPr>
            <a:defRPr sz="1440" b="0" i="0" u="none" strike="noStrike" kern="1200" baseline="0">
              <a:solidFill>
                <a:schemeClr val="tx1"/>
              </a:solidFill>
              <a:latin typeface="+mn-lt"/>
              <a:ea typeface="Arial"/>
              <a:cs typeface="Arial"/>
            </a:defRPr>
          </a:pPr>
          <a:endParaRPr lang="en-US"/>
        </a:p>
      </c:txPr>
    </c:title>
    <c:autoTitleDeleted val="0"/>
    <c:plotArea>
      <c:layout>
        <c:manualLayout>
          <c:layoutTarget val="inner"/>
          <c:xMode val="edge"/>
          <c:yMode val="edge"/>
          <c:x val="8.5482496082516651E-2"/>
          <c:y val="0.28358790067055462"/>
          <c:w val="0.87964973394770329"/>
          <c:h val="0.46064783315504493"/>
        </c:manualLayout>
      </c:layout>
      <c:barChart>
        <c:barDir val="bar"/>
        <c:grouping val="percentStacked"/>
        <c:varyColors val="0"/>
        <c:ser>
          <c:idx val="8"/>
          <c:order val="0"/>
          <c:tx>
            <c:strRef>
              <c:f>Sheet1!$B$1</c:f>
              <c:strCache>
                <c:ptCount val="1"/>
                <c:pt idx="0">
                  <c:v>Disagree strongly</c:v>
                </c:pt>
              </c:strCache>
            </c:strRef>
          </c:tx>
          <c:spPr>
            <a:solidFill>
              <a:srgbClr val="FF0000"/>
            </a:solidFill>
            <a:ln>
              <a:noFill/>
            </a:ln>
            <a:effectLst/>
          </c:spPr>
          <c:invertIfNegative val="0"/>
          <c:dPt>
            <c:idx val="0"/>
            <c:invertIfNegative val="0"/>
            <c:bubble3D val="0"/>
            <c:spPr>
              <a:solidFill>
                <a:srgbClr val="FF0000"/>
              </a:solidFill>
              <a:ln>
                <a:noFill/>
              </a:ln>
              <a:effectLst/>
            </c:spPr>
            <c:extLst>
              <c:ext xmlns:c16="http://schemas.microsoft.com/office/drawing/2014/chart" uri="{C3380CC4-5D6E-409C-BE32-E72D297353CC}">
                <c16:uniqueId val="{00000000-A996-44D6-A1B0-16095B37D6C1}"/>
              </c:ext>
            </c:extLst>
          </c:dPt>
          <c:dLbls>
            <c:numFmt formatCode="#,##0" sourceLinked="0"/>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Feb '25</c:v>
                </c:pt>
                <c:pt idx="1">
                  <c:v>Sep '25</c:v>
                </c:pt>
                <c:pt idx="2">
                  <c:v>Feb '26</c:v>
                </c:pt>
              </c:strCache>
            </c:strRef>
          </c:cat>
          <c:val>
            <c:numRef>
              <c:f>Sheet1!$B$2:$B$4</c:f>
              <c:numCache>
                <c:formatCode>General</c:formatCode>
                <c:ptCount val="3"/>
                <c:pt idx="0">
                  <c:v>9</c:v>
                </c:pt>
                <c:pt idx="1">
                  <c:v>6</c:v>
                </c:pt>
                <c:pt idx="2">
                  <c:v>8</c:v>
                </c:pt>
              </c:numCache>
            </c:numRef>
          </c:val>
          <c:extLst>
            <c:ext xmlns:c16="http://schemas.microsoft.com/office/drawing/2014/chart" uri="{C3380CC4-5D6E-409C-BE32-E72D297353CC}">
              <c16:uniqueId val="{00000000-732E-4437-9935-FBEF3E2A3374}"/>
            </c:ext>
          </c:extLst>
        </c:ser>
        <c:ser>
          <c:idx val="0"/>
          <c:order val="1"/>
          <c:tx>
            <c:strRef>
              <c:f>Sheet1!$C$1</c:f>
              <c:strCache>
                <c:ptCount val="1"/>
                <c:pt idx="0">
                  <c:v>Disagree slightly</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Feb '25</c:v>
                </c:pt>
                <c:pt idx="1">
                  <c:v>Sep '25</c:v>
                </c:pt>
                <c:pt idx="2">
                  <c:v>Feb '26</c:v>
                </c:pt>
              </c:strCache>
            </c:strRef>
          </c:cat>
          <c:val>
            <c:numRef>
              <c:f>Sheet1!$C$2:$C$4</c:f>
              <c:numCache>
                <c:formatCode>General</c:formatCode>
                <c:ptCount val="3"/>
                <c:pt idx="0">
                  <c:v>11</c:v>
                </c:pt>
                <c:pt idx="1">
                  <c:v>8</c:v>
                </c:pt>
                <c:pt idx="2">
                  <c:v>9</c:v>
                </c:pt>
              </c:numCache>
            </c:numRef>
          </c:val>
          <c:extLst>
            <c:ext xmlns:c16="http://schemas.microsoft.com/office/drawing/2014/chart" uri="{C3380CC4-5D6E-409C-BE32-E72D297353CC}">
              <c16:uniqueId val="{00000001-732E-4437-9935-FBEF3E2A3374}"/>
            </c:ext>
          </c:extLst>
        </c:ser>
        <c:ser>
          <c:idx val="1"/>
          <c:order val="2"/>
          <c:tx>
            <c:strRef>
              <c:f>Sheet1!$D$1</c:f>
              <c:strCache>
                <c:ptCount val="1"/>
                <c:pt idx="0">
                  <c:v>Neither/nor</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Feb '25</c:v>
                </c:pt>
                <c:pt idx="1">
                  <c:v>Sep '25</c:v>
                </c:pt>
                <c:pt idx="2">
                  <c:v>Feb '26</c:v>
                </c:pt>
              </c:strCache>
            </c:strRef>
          </c:cat>
          <c:val>
            <c:numRef>
              <c:f>Sheet1!$D$2:$D$4</c:f>
              <c:numCache>
                <c:formatCode>General</c:formatCode>
                <c:ptCount val="3"/>
                <c:pt idx="0">
                  <c:v>19</c:v>
                </c:pt>
                <c:pt idx="1">
                  <c:v>17</c:v>
                </c:pt>
                <c:pt idx="2">
                  <c:v>18</c:v>
                </c:pt>
              </c:numCache>
            </c:numRef>
          </c:val>
          <c:extLst>
            <c:ext xmlns:c16="http://schemas.microsoft.com/office/drawing/2014/chart" uri="{C3380CC4-5D6E-409C-BE32-E72D297353CC}">
              <c16:uniqueId val="{00000002-732E-4437-9935-FBEF3E2A3374}"/>
            </c:ext>
          </c:extLst>
        </c:ser>
        <c:ser>
          <c:idx val="2"/>
          <c:order val="3"/>
          <c:tx>
            <c:strRef>
              <c:f>Sheet1!$E$1</c:f>
              <c:strCache>
                <c:ptCount val="1"/>
                <c:pt idx="0">
                  <c:v>Agree slightly</c:v>
                </c:pt>
              </c:strCache>
            </c:strRef>
          </c:tx>
          <c:spPr>
            <a:solidFill>
              <a:srgbClr val="92D050"/>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Feb '25</c:v>
                </c:pt>
                <c:pt idx="1">
                  <c:v>Sep '25</c:v>
                </c:pt>
                <c:pt idx="2">
                  <c:v>Feb '26</c:v>
                </c:pt>
              </c:strCache>
            </c:strRef>
          </c:cat>
          <c:val>
            <c:numRef>
              <c:f>Sheet1!$E$2:$E$4</c:f>
              <c:numCache>
                <c:formatCode>General</c:formatCode>
                <c:ptCount val="3"/>
                <c:pt idx="0">
                  <c:v>28</c:v>
                </c:pt>
                <c:pt idx="1">
                  <c:v>32</c:v>
                </c:pt>
                <c:pt idx="2">
                  <c:v>30</c:v>
                </c:pt>
              </c:numCache>
            </c:numRef>
          </c:val>
          <c:extLst>
            <c:ext xmlns:c16="http://schemas.microsoft.com/office/drawing/2014/chart" uri="{C3380CC4-5D6E-409C-BE32-E72D297353CC}">
              <c16:uniqueId val="{00000003-732E-4437-9935-FBEF3E2A3374}"/>
            </c:ext>
          </c:extLst>
        </c:ser>
        <c:ser>
          <c:idx val="3"/>
          <c:order val="4"/>
          <c:tx>
            <c:strRef>
              <c:f>Sheet1!$F$1</c:f>
              <c:strCache>
                <c:ptCount val="1"/>
                <c:pt idx="0">
                  <c:v>Agree strongly</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Sheet1!$A$2:$A$4</c:f>
              <c:strCache>
                <c:ptCount val="3"/>
                <c:pt idx="0">
                  <c:v>Feb '25</c:v>
                </c:pt>
                <c:pt idx="1">
                  <c:v>Sep '25</c:v>
                </c:pt>
                <c:pt idx="2">
                  <c:v>Feb '26</c:v>
                </c:pt>
              </c:strCache>
            </c:strRef>
          </c:cat>
          <c:val>
            <c:numRef>
              <c:f>Sheet1!$F$2:$F$4</c:f>
              <c:numCache>
                <c:formatCode>General</c:formatCode>
                <c:ptCount val="3"/>
                <c:pt idx="0">
                  <c:v>34</c:v>
                </c:pt>
                <c:pt idx="1">
                  <c:v>38</c:v>
                </c:pt>
                <c:pt idx="2">
                  <c:v>35</c:v>
                </c:pt>
              </c:numCache>
            </c:numRef>
          </c:val>
          <c:extLst>
            <c:ext xmlns:c16="http://schemas.microsoft.com/office/drawing/2014/chart" uri="{C3380CC4-5D6E-409C-BE32-E72D297353CC}">
              <c16:uniqueId val="{00000002-77BE-4765-9E95-4B29119CACBD}"/>
            </c:ext>
          </c:extLst>
        </c:ser>
        <c:dLbls>
          <c:showLegendKey val="0"/>
          <c:showVal val="1"/>
          <c:showCatName val="0"/>
          <c:showSerName val="0"/>
          <c:showPercent val="0"/>
          <c:showBubbleSize val="0"/>
        </c:dLbls>
        <c:gapWidth val="73"/>
        <c:overlap val="100"/>
        <c:axId val="1935884432"/>
        <c:axId val="1935885520"/>
      </c:barChart>
      <c:catAx>
        <c:axId val="1935884432"/>
        <c:scaling>
          <c:orientation val="maxMin"/>
        </c:scaling>
        <c:delete val="0"/>
        <c:axPos val="l"/>
        <c:numFmt formatCode="General" sourceLinked="1"/>
        <c:majorTickMark val="none"/>
        <c:minorTickMark val="none"/>
        <c:tickLblPos val="nextTo"/>
        <c:spPr>
          <a:noFill/>
          <a:ln w="9572" cap="flat" cmpd="sng" algn="ctr">
            <a:noFill/>
            <a:prstDash val="solid"/>
            <a:round/>
          </a:ln>
          <a:effectLst/>
        </c:spPr>
        <c:txPr>
          <a:bodyPr rot="0" spcFirstLastPara="1" vertOverflow="ellipsis" wrap="square" anchor="ctr" anchorCtr="1"/>
          <a:lstStyle/>
          <a:p>
            <a:pPr>
              <a:defRPr sz="1200" b="0" i="0" u="none" strike="noStrike" kern="1200" baseline="0">
                <a:solidFill>
                  <a:schemeClr val="tx1"/>
                </a:solidFill>
                <a:latin typeface="+mn-lt"/>
                <a:ea typeface="Arial"/>
                <a:cs typeface="Arial"/>
              </a:defRPr>
            </a:pPr>
            <a:endParaRPr lang="en-US"/>
          </a:p>
        </c:txPr>
        <c:crossAx val="1935885520"/>
        <c:crosses val="autoZero"/>
        <c:auto val="1"/>
        <c:lblAlgn val="ctr"/>
        <c:lblOffset val="100"/>
        <c:noMultiLvlLbl val="0"/>
      </c:catAx>
      <c:valAx>
        <c:axId val="1935885520"/>
        <c:scaling>
          <c:orientation val="minMax"/>
        </c:scaling>
        <c:delete val="1"/>
        <c:axPos val="t"/>
        <c:numFmt formatCode="0%" sourceLinked="1"/>
        <c:majorTickMark val="none"/>
        <c:minorTickMark val="none"/>
        <c:tickLblPos val="none"/>
        <c:crossAx val="1935884432"/>
        <c:crosses val="autoZero"/>
        <c:crossBetween val="between"/>
      </c:valAx>
      <c:spPr>
        <a:noFill/>
        <a:ln>
          <a:noFill/>
        </a:ln>
        <a:effectLst/>
      </c:spPr>
    </c:plotArea>
    <c:legend>
      <c:legendPos val="b"/>
      <c:layout>
        <c:manualLayout>
          <c:xMode val="edge"/>
          <c:yMode val="edge"/>
          <c:x val="4.603245184294856E-2"/>
          <c:y val="0.79619778528595775"/>
          <c:w val="0.83809664355335323"/>
          <c:h val="0.1140682994867266"/>
        </c:manualLayout>
      </c:layout>
      <c:overlay val="0"/>
      <c:spPr>
        <a:noFill/>
        <a:ln w="25527">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Arial"/>
              <a:cs typeface="Arial"/>
            </a:defRPr>
          </a:pPr>
          <a:endParaRPr lang="en-US"/>
        </a:p>
      </c:txPr>
    </c:legend>
    <c:plotVisOnly val="1"/>
    <c:dispBlanksAs val="gap"/>
    <c:showDLblsOverMax val="0"/>
  </c:chart>
  <c:spPr>
    <a:noFill/>
    <a:ln w="6350" cap="flat" cmpd="sng" algn="ctr">
      <a:noFill/>
      <a:prstDash val="solid"/>
      <a:miter lim="800000"/>
    </a:ln>
    <a:effectLst/>
  </c:spPr>
  <c:txPr>
    <a:bodyPr/>
    <a:lstStyle/>
    <a:p>
      <a:pPr>
        <a:defRPr sz="1200" b="0" i="0" u="none" strike="noStrike" baseline="0">
          <a:solidFill>
            <a:schemeClr val="tx2"/>
          </a:solidFill>
          <a:latin typeface="+mn-lt"/>
          <a:ea typeface="Arial"/>
          <a:cs typeface="Arial"/>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solidFill>
                  <a:schemeClr val="tx1"/>
                </a:solidFill>
              </a:defRPr>
            </a:pPr>
            <a:r>
              <a:rPr lang="en-US" sz="1800" dirty="0">
                <a:solidFill>
                  <a:schemeClr val="tx1"/>
                </a:solidFill>
              </a:rPr>
              <a:t>I think it is sometimes necessary to park partially on the pavement </a:t>
            </a:r>
          </a:p>
        </c:rich>
      </c:tx>
      <c:layout>
        <c:manualLayout>
          <c:xMode val="edge"/>
          <c:yMode val="edge"/>
          <c:x val="0.127610358635217"/>
          <c:y val="0"/>
        </c:manualLayout>
      </c:layout>
      <c:overlay val="0"/>
    </c:title>
    <c:autoTitleDeleted val="0"/>
    <c:plotArea>
      <c:layout>
        <c:manualLayout>
          <c:layoutTarget val="inner"/>
          <c:xMode val="edge"/>
          <c:yMode val="edge"/>
          <c:x val="0.10267497490216994"/>
          <c:y val="0.20978669805961919"/>
          <c:w val="0.86245728157388368"/>
          <c:h val="0.62670053902964973"/>
        </c:manualLayout>
      </c:layout>
      <c:barChart>
        <c:barDir val="bar"/>
        <c:grouping val="percentStacked"/>
        <c:varyColors val="0"/>
        <c:ser>
          <c:idx val="8"/>
          <c:order val="0"/>
          <c:tx>
            <c:strRef>
              <c:f>Sheet1!$B$1</c:f>
              <c:strCache>
                <c:ptCount val="1"/>
                <c:pt idx="0">
                  <c:v>Disagree strongly</c:v>
                </c:pt>
              </c:strCache>
            </c:strRef>
          </c:tx>
          <c:spPr>
            <a:solidFill>
              <a:srgbClr val="FF0000"/>
            </a:solidFill>
          </c:spPr>
          <c:invertIfNegative val="0"/>
          <c:dLbls>
            <c:numFmt formatCode="#,##0" sourceLinked="0"/>
            <c:spPr>
              <a:noFill/>
              <a:ln>
                <a:noFill/>
              </a:ln>
              <a:effectLst/>
            </c:spPr>
            <c:txPr>
              <a:bodyPr/>
              <a:lstStyle/>
              <a:p>
                <a:pPr>
                  <a:defRPr sz="16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Aug '24</c:v>
                </c:pt>
                <c:pt idx="1">
                  <c:v>Feb '25</c:v>
                </c:pt>
                <c:pt idx="2">
                  <c:v>Sep '25</c:v>
                </c:pt>
                <c:pt idx="3">
                  <c:v>Feb '26</c:v>
                </c:pt>
              </c:strCache>
            </c:strRef>
          </c:cat>
          <c:val>
            <c:numRef>
              <c:f>Sheet1!$B$2:$B$5</c:f>
              <c:numCache>
                <c:formatCode>General</c:formatCode>
                <c:ptCount val="4"/>
                <c:pt idx="0">
                  <c:v>26</c:v>
                </c:pt>
                <c:pt idx="1">
                  <c:v>25</c:v>
                </c:pt>
                <c:pt idx="2">
                  <c:v>29</c:v>
                </c:pt>
                <c:pt idx="3">
                  <c:v>27</c:v>
                </c:pt>
              </c:numCache>
            </c:numRef>
          </c:val>
          <c:extLst>
            <c:ext xmlns:c16="http://schemas.microsoft.com/office/drawing/2014/chart" uri="{C3380CC4-5D6E-409C-BE32-E72D297353CC}">
              <c16:uniqueId val="{00000000-1612-4AFD-A65A-FA70B10D6645}"/>
            </c:ext>
          </c:extLst>
        </c:ser>
        <c:ser>
          <c:idx val="0"/>
          <c:order val="1"/>
          <c:tx>
            <c:strRef>
              <c:f>Sheet1!$C$1</c:f>
              <c:strCache>
                <c:ptCount val="1"/>
                <c:pt idx="0">
                  <c:v>Disagree slightly</c:v>
                </c:pt>
              </c:strCache>
            </c:strRef>
          </c:tx>
          <c:spPr>
            <a:solidFill>
              <a:srgbClr val="FFC000"/>
            </a:solidFill>
          </c:spPr>
          <c:invertIfNegative val="0"/>
          <c:dLbls>
            <c:spPr>
              <a:noFill/>
              <a:ln>
                <a:noFill/>
              </a:ln>
              <a:effectLst/>
            </c:spPr>
            <c:txPr>
              <a:bodyPr/>
              <a:lstStyle/>
              <a:p>
                <a:pPr>
                  <a:defRPr sz="16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Aug '24</c:v>
                </c:pt>
                <c:pt idx="1">
                  <c:v>Feb '25</c:v>
                </c:pt>
                <c:pt idx="2">
                  <c:v>Sep '25</c:v>
                </c:pt>
                <c:pt idx="3">
                  <c:v>Feb '26</c:v>
                </c:pt>
              </c:strCache>
            </c:strRef>
          </c:cat>
          <c:val>
            <c:numRef>
              <c:f>Sheet1!$C$2:$C$5</c:f>
              <c:numCache>
                <c:formatCode>General</c:formatCode>
                <c:ptCount val="4"/>
                <c:pt idx="0">
                  <c:v>18</c:v>
                </c:pt>
                <c:pt idx="1">
                  <c:v>16</c:v>
                </c:pt>
                <c:pt idx="2">
                  <c:v>19</c:v>
                </c:pt>
                <c:pt idx="3">
                  <c:v>20</c:v>
                </c:pt>
              </c:numCache>
            </c:numRef>
          </c:val>
          <c:extLst>
            <c:ext xmlns:c16="http://schemas.microsoft.com/office/drawing/2014/chart" uri="{C3380CC4-5D6E-409C-BE32-E72D297353CC}">
              <c16:uniqueId val="{00000001-1612-4AFD-A65A-FA70B10D6645}"/>
            </c:ext>
          </c:extLst>
        </c:ser>
        <c:ser>
          <c:idx val="1"/>
          <c:order val="2"/>
          <c:tx>
            <c:strRef>
              <c:f>Sheet1!$D$1</c:f>
              <c:strCache>
                <c:ptCount val="1"/>
                <c:pt idx="0">
                  <c:v>Neither nor</c:v>
                </c:pt>
              </c:strCache>
            </c:strRef>
          </c:tx>
          <c:spPr>
            <a:solidFill>
              <a:schemeClr val="bg1">
                <a:lumMod val="65000"/>
              </a:schemeClr>
            </a:solidFill>
            <a:ln w="25527">
              <a:noFill/>
            </a:ln>
          </c:spPr>
          <c:invertIfNegative val="0"/>
          <c:dLbls>
            <c:numFmt formatCode="#,##0" sourceLinked="0"/>
            <c:spPr>
              <a:noFill/>
              <a:ln w="25527">
                <a:noFill/>
              </a:ln>
            </c:spPr>
            <c:txPr>
              <a:bodyPr wrap="square" lIns="38100" tIns="19050" rIns="38100" bIns="19050" anchor="ctr">
                <a:spAutoFit/>
              </a:bodyPr>
              <a:lstStyle/>
              <a:p>
                <a:pPr>
                  <a:defRPr sz="16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Aug '24</c:v>
                </c:pt>
                <c:pt idx="1">
                  <c:v>Feb '25</c:v>
                </c:pt>
                <c:pt idx="2">
                  <c:v>Sep '25</c:v>
                </c:pt>
                <c:pt idx="3">
                  <c:v>Feb '26</c:v>
                </c:pt>
              </c:strCache>
            </c:strRef>
          </c:cat>
          <c:val>
            <c:numRef>
              <c:f>Sheet1!$D$2:$D$5</c:f>
              <c:numCache>
                <c:formatCode>General</c:formatCode>
                <c:ptCount val="4"/>
                <c:pt idx="0">
                  <c:v>16</c:v>
                </c:pt>
                <c:pt idx="1">
                  <c:v>18</c:v>
                </c:pt>
                <c:pt idx="2">
                  <c:v>13</c:v>
                </c:pt>
                <c:pt idx="3">
                  <c:v>14</c:v>
                </c:pt>
              </c:numCache>
            </c:numRef>
          </c:val>
          <c:extLst>
            <c:ext xmlns:c16="http://schemas.microsoft.com/office/drawing/2014/chart" uri="{C3380CC4-5D6E-409C-BE32-E72D297353CC}">
              <c16:uniqueId val="{00000002-1612-4AFD-A65A-FA70B10D6645}"/>
            </c:ext>
          </c:extLst>
        </c:ser>
        <c:ser>
          <c:idx val="2"/>
          <c:order val="3"/>
          <c:tx>
            <c:strRef>
              <c:f>Sheet1!$E$1</c:f>
              <c:strCache>
                <c:ptCount val="1"/>
                <c:pt idx="0">
                  <c:v>Agree slightly </c:v>
                </c:pt>
              </c:strCache>
            </c:strRef>
          </c:tx>
          <c:spPr>
            <a:solidFill>
              <a:srgbClr val="92D050"/>
            </a:solidFill>
            <a:ln w="25527">
              <a:noFill/>
            </a:ln>
          </c:spPr>
          <c:invertIfNegative val="0"/>
          <c:dLbls>
            <c:spPr>
              <a:noFill/>
              <a:ln>
                <a:noFill/>
              </a:ln>
              <a:effectLst/>
            </c:spPr>
            <c:txPr>
              <a:bodyPr/>
              <a:lstStyle/>
              <a:p>
                <a:pPr>
                  <a:defRPr sz="16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Aug '24</c:v>
                </c:pt>
                <c:pt idx="1">
                  <c:v>Feb '25</c:v>
                </c:pt>
                <c:pt idx="2">
                  <c:v>Sep '25</c:v>
                </c:pt>
                <c:pt idx="3">
                  <c:v>Feb '26</c:v>
                </c:pt>
              </c:strCache>
            </c:strRef>
          </c:cat>
          <c:val>
            <c:numRef>
              <c:f>Sheet1!$E$2:$E$5</c:f>
              <c:numCache>
                <c:formatCode>General</c:formatCode>
                <c:ptCount val="4"/>
                <c:pt idx="0">
                  <c:v>29</c:v>
                </c:pt>
                <c:pt idx="1">
                  <c:v>31</c:v>
                </c:pt>
                <c:pt idx="2">
                  <c:v>28</c:v>
                </c:pt>
                <c:pt idx="3">
                  <c:v>26</c:v>
                </c:pt>
              </c:numCache>
            </c:numRef>
          </c:val>
          <c:extLst>
            <c:ext xmlns:c16="http://schemas.microsoft.com/office/drawing/2014/chart" uri="{C3380CC4-5D6E-409C-BE32-E72D297353CC}">
              <c16:uniqueId val="{00000003-1612-4AFD-A65A-FA70B10D6645}"/>
            </c:ext>
          </c:extLst>
        </c:ser>
        <c:ser>
          <c:idx val="3"/>
          <c:order val="4"/>
          <c:tx>
            <c:strRef>
              <c:f>Sheet1!$F$1</c:f>
              <c:strCache>
                <c:ptCount val="1"/>
                <c:pt idx="0">
                  <c:v>Agree strongly</c:v>
                </c:pt>
              </c:strCache>
            </c:strRef>
          </c:tx>
          <c:spPr>
            <a:solidFill>
              <a:srgbClr val="00B050"/>
            </a:solidFill>
            <a:ln w="25527">
              <a:noFill/>
            </a:ln>
          </c:spPr>
          <c:invertIfNegative val="0"/>
          <c:dLbls>
            <c:spPr>
              <a:noFill/>
              <a:ln>
                <a:noFill/>
              </a:ln>
              <a:effectLst/>
            </c:spPr>
            <c:txPr>
              <a:bodyPr/>
              <a:lstStyle/>
              <a:p>
                <a:pPr>
                  <a:defRPr sz="16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Aug '24</c:v>
                </c:pt>
                <c:pt idx="1">
                  <c:v>Feb '25</c:v>
                </c:pt>
                <c:pt idx="2">
                  <c:v>Sep '25</c:v>
                </c:pt>
                <c:pt idx="3">
                  <c:v>Feb '26</c:v>
                </c:pt>
              </c:strCache>
            </c:strRef>
          </c:cat>
          <c:val>
            <c:numRef>
              <c:f>Sheet1!$F$2:$F$5</c:f>
              <c:numCache>
                <c:formatCode>General</c:formatCode>
                <c:ptCount val="4"/>
                <c:pt idx="0">
                  <c:v>11</c:v>
                </c:pt>
                <c:pt idx="1">
                  <c:v>9</c:v>
                </c:pt>
                <c:pt idx="2">
                  <c:v>10</c:v>
                </c:pt>
                <c:pt idx="3">
                  <c:v>12</c:v>
                </c:pt>
              </c:numCache>
            </c:numRef>
          </c:val>
          <c:extLst>
            <c:ext xmlns:c16="http://schemas.microsoft.com/office/drawing/2014/chart" uri="{C3380CC4-5D6E-409C-BE32-E72D297353CC}">
              <c16:uniqueId val="{00000004-1612-4AFD-A65A-FA70B10D6645}"/>
            </c:ext>
          </c:extLst>
        </c:ser>
        <c:dLbls>
          <c:showLegendKey val="0"/>
          <c:showVal val="1"/>
          <c:showCatName val="0"/>
          <c:showSerName val="0"/>
          <c:showPercent val="0"/>
          <c:showBubbleSize val="0"/>
        </c:dLbls>
        <c:gapWidth val="73"/>
        <c:overlap val="100"/>
        <c:axId val="1935884432"/>
        <c:axId val="1935885520"/>
      </c:barChart>
      <c:catAx>
        <c:axId val="1935884432"/>
        <c:scaling>
          <c:orientation val="maxMin"/>
        </c:scaling>
        <c:delete val="0"/>
        <c:axPos val="l"/>
        <c:numFmt formatCode="General" sourceLinked="1"/>
        <c:majorTickMark val="none"/>
        <c:minorTickMark val="none"/>
        <c:tickLblPos val="nextTo"/>
        <c:spPr>
          <a:ln w="9572">
            <a:noFill/>
          </a:ln>
        </c:spPr>
        <c:txPr>
          <a:bodyPr rot="0" vert="horz"/>
          <a:lstStyle/>
          <a:p>
            <a:pPr>
              <a:defRPr>
                <a:solidFill>
                  <a:schemeClr val="tx1"/>
                </a:solidFill>
              </a:defRPr>
            </a:pPr>
            <a:endParaRPr lang="en-US"/>
          </a:p>
        </c:txPr>
        <c:crossAx val="1935885520"/>
        <c:crosses val="autoZero"/>
        <c:auto val="1"/>
        <c:lblAlgn val="ctr"/>
        <c:lblOffset val="100"/>
        <c:noMultiLvlLbl val="0"/>
      </c:catAx>
      <c:valAx>
        <c:axId val="1935885520"/>
        <c:scaling>
          <c:orientation val="minMax"/>
        </c:scaling>
        <c:delete val="1"/>
        <c:axPos val="t"/>
        <c:numFmt formatCode="0%" sourceLinked="1"/>
        <c:majorTickMark val="none"/>
        <c:minorTickMark val="none"/>
        <c:tickLblPos val="none"/>
        <c:crossAx val="1935884432"/>
        <c:crosses val="autoZero"/>
        <c:crossBetween val="between"/>
      </c:valAx>
    </c:plotArea>
    <c:legend>
      <c:legendPos val="b"/>
      <c:layout>
        <c:manualLayout>
          <c:xMode val="edge"/>
          <c:yMode val="edge"/>
          <c:x val="5.8114600670580462E-2"/>
          <c:y val="0.84539858702658155"/>
          <c:w val="0.94188539932941939"/>
          <c:h val="0.11372067988147257"/>
        </c:manualLayout>
      </c:layout>
      <c:overlay val="0"/>
      <c:spPr>
        <a:noFill/>
        <a:ln w="25527">
          <a:noFill/>
        </a:ln>
      </c:spPr>
      <c:txPr>
        <a:bodyPr/>
        <a:lstStyle/>
        <a:p>
          <a:pPr>
            <a:defRPr sz="1200">
              <a:solidFill>
                <a:schemeClr val="tx1"/>
              </a:solidFill>
            </a:defRPr>
          </a:pPr>
          <a:endParaRPr lang="en-US"/>
        </a:p>
      </c:txPr>
    </c:legend>
    <c:plotVisOnly val="1"/>
    <c:dispBlanksAs val="gap"/>
    <c:showDLblsOverMax val="0"/>
  </c:chart>
  <c:spPr>
    <a:noFill/>
    <a:ln>
      <a:noFill/>
    </a:ln>
  </c:spPr>
  <c:txPr>
    <a:bodyPr/>
    <a:lstStyle/>
    <a:p>
      <a:pPr>
        <a:defRPr sz="1200" b="0" i="0" u="none" strike="noStrike" baseline="0">
          <a:solidFill>
            <a:schemeClr val="tx2"/>
          </a:solidFill>
          <a:latin typeface="+mn-lt"/>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accent1"/>
            </a:solidFill>
            <a:ln>
              <a:noFill/>
            </a:ln>
            <a:effectLst/>
          </c:spPr>
          <c:invertIfNegative val="0"/>
          <c:dPt>
            <c:idx val="6"/>
            <c:invertIfNegative val="0"/>
            <c:bubble3D val="0"/>
            <c:spPr>
              <a:solidFill>
                <a:srgbClr val="7F9B9F"/>
              </a:solidFill>
              <a:ln>
                <a:noFill/>
              </a:ln>
              <a:effectLst/>
            </c:spPr>
            <c:extLst>
              <c:ext xmlns:c16="http://schemas.microsoft.com/office/drawing/2014/chart" uri="{C3380CC4-5D6E-409C-BE32-E72D297353CC}">
                <c16:uniqueId val="{00000001-20D2-48CF-A281-26BF3C31DC40}"/>
              </c:ext>
            </c:extLst>
          </c:dPt>
          <c:dPt>
            <c:idx val="7"/>
            <c:invertIfNegative val="0"/>
            <c:bubble3D val="0"/>
            <c:spPr>
              <a:solidFill>
                <a:schemeClr val="accent2"/>
              </a:solidFill>
              <a:ln>
                <a:noFill/>
              </a:ln>
              <a:effectLst/>
            </c:spPr>
            <c:extLst>
              <c:ext xmlns:c16="http://schemas.microsoft.com/office/drawing/2014/chart" uri="{C3380CC4-5D6E-409C-BE32-E72D297353CC}">
                <c16:uniqueId val="{00000001-2125-4E88-8CA6-0E40D8CD2519}"/>
              </c:ext>
            </c:extLst>
          </c:dPt>
          <c:dPt>
            <c:idx val="8"/>
            <c:invertIfNegative val="0"/>
            <c:bubble3D val="0"/>
            <c:spPr>
              <a:solidFill>
                <a:schemeClr val="accent2"/>
              </a:solidFill>
              <a:ln>
                <a:noFill/>
              </a:ln>
              <a:effectLst/>
            </c:spPr>
            <c:extLst>
              <c:ext xmlns:c16="http://schemas.microsoft.com/office/drawing/2014/chart" uri="{C3380CC4-5D6E-409C-BE32-E72D297353CC}">
                <c16:uniqueId val="{00000005-BD6C-4BE5-B2E9-7EFF37FCEB5E}"/>
              </c:ext>
            </c:extLst>
          </c:dPt>
          <c:dPt>
            <c:idx val="9"/>
            <c:invertIfNegative val="0"/>
            <c:bubble3D val="0"/>
            <c:spPr>
              <a:solidFill>
                <a:schemeClr val="accent2"/>
              </a:solidFill>
              <a:ln>
                <a:noFill/>
              </a:ln>
              <a:effectLst/>
            </c:spPr>
            <c:extLst>
              <c:ext xmlns:c16="http://schemas.microsoft.com/office/drawing/2014/chart" uri="{C3380CC4-5D6E-409C-BE32-E72D297353CC}">
                <c16:uniqueId val="{00000007-BD6C-4BE5-B2E9-7EFF37FCEB5E}"/>
              </c:ext>
            </c:extLst>
          </c:dPt>
          <c:dPt>
            <c:idx val="10"/>
            <c:invertIfNegative val="0"/>
            <c:bubble3D val="0"/>
            <c:spPr>
              <a:solidFill>
                <a:schemeClr val="accent2"/>
              </a:solidFill>
              <a:ln>
                <a:noFill/>
              </a:ln>
              <a:effectLst/>
            </c:spPr>
            <c:extLst>
              <c:ext xmlns:c16="http://schemas.microsoft.com/office/drawing/2014/chart" uri="{C3380CC4-5D6E-409C-BE32-E72D297353CC}">
                <c16:uniqueId val="{00000009-BD6C-4BE5-B2E9-7EFF37FCEB5E}"/>
              </c:ext>
            </c:extLst>
          </c:dPt>
          <c:dPt>
            <c:idx val="11"/>
            <c:invertIfNegative val="0"/>
            <c:bubble3D val="0"/>
            <c:spPr>
              <a:solidFill>
                <a:schemeClr val="accent2"/>
              </a:solidFill>
              <a:ln>
                <a:noFill/>
              </a:ln>
              <a:effectLst/>
            </c:spPr>
            <c:extLst>
              <c:ext xmlns:c16="http://schemas.microsoft.com/office/drawing/2014/chart" uri="{C3380CC4-5D6E-409C-BE32-E72D297353CC}">
                <c16:uniqueId val="{00000020-81F4-4D8F-8980-993A97E94792}"/>
              </c:ext>
            </c:extLst>
          </c:dPt>
          <c:dPt>
            <c:idx val="12"/>
            <c:invertIfNegative val="0"/>
            <c:bubble3D val="0"/>
            <c:spPr>
              <a:solidFill>
                <a:srgbClr val="AF82CC"/>
              </a:solidFill>
              <a:ln>
                <a:noFill/>
              </a:ln>
              <a:effectLst/>
            </c:spPr>
            <c:extLst>
              <c:ext xmlns:c16="http://schemas.microsoft.com/office/drawing/2014/chart" uri="{C3380CC4-5D6E-409C-BE32-E72D297353CC}">
                <c16:uniqueId val="{0000000D-BD6C-4BE5-B2E9-7EFF37FCEB5E}"/>
              </c:ext>
            </c:extLst>
          </c:dPt>
          <c:dPt>
            <c:idx val="13"/>
            <c:invertIfNegative val="0"/>
            <c:bubble3D val="0"/>
            <c:spPr>
              <a:solidFill>
                <a:schemeClr val="accent3"/>
              </a:solidFill>
              <a:ln>
                <a:noFill/>
              </a:ln>
              <a:effectLst/>
            </c:spPr>
            <c:extLst>
              <c:ext xmlns:c16="http://schemas.microsoft.com/office/drawing/2014/chart" uri="{C3380CC4-5D6E-409C-BE32-E72D297353CC}">
                <c16:uniqueId val="{0000000D-D669-4CCA-91D6-AF0CD7354AA5}"/>
              </c:ext>
            </c:extLst>
          </c:dPt>
          <c:dPt>
            <c:idx val="14"/>
            <c:invertIfNegative val="0"/>
            <c:bubble3D val="0"/>
            <c:spPr>
              <a:solidFill>
                <a:schemeClr val="accent3"/>
              </a:solidFill>
              <a:ln>
                <a:noFill/>
              </a:ln>
              <a:effectLst/>
            </c:spPr>
            <c:extLst>
              <c:ext xmlns:c16="http://schemas.microsoft.com/office/drawing/2014/chart" uri="{C3380CC4-5D6E-409C-BE32-E72D297353CC}">
                <c16:uniqueId val="{00000011-BD6C-4BE5-B2E9-7EFF37FCEB5E}"/>
              </c:ext>
            </c:extLst>
          </c:dPt>
          <c:dPt>
            <c:idx val="15"/>
            <c:invertIfNegative val="0"/>
            <c:bubble3D val="0"/>
            <c:spPr>
              <a:solidFill>
                <a:schemeClr val="accent3"/>
              </a:solidFill>
              <a:ln>
                <a:noFill/>
              </a:ln>
              <a:effectLst/>
            </c:spPr>
            <c:extLst>
              <c:ext xmlns:c16="http://schemas.microsoft.com/office/drawing/2014/chart" uri="{C3380CC4-5D6E-409C-BE32-E72D297353CC}">
                <c16:uniqueId val="{0000002B-D1D5-44FD-8176-C0C01E3B34D4}"/>
              </c:ext>
            </c:extLst>
          </c:dPt>
          <c:dPt>
            <c:idx val="16"/>
            <c:invertIfNegative val="0"/>
            <c:bubble3D val="0"/>
            <c:spPr>
              <a:solidFill>
                <a:schemeClr val="accent3"/>
              </a:solidFill>
              <a:ln>
                <a:noFill/>
              </a:ln>
              <a:effectLst/>
            </c:spPr>
            <c:extLst>
              <c:ext xmlns:c16="http://schemas.microsoft.com/office/drawing/2014/chart" uri="{C3380CC4-5D6E-409C-BE32-E72D297353CC}">
                <c16:uniqueId val="{00000015-BD6C-4BE5-B2E9-7EFF37FCEB5E}"/>
              </c:ext>
            </c:extLst>
          </c:dPt>
          <c:dPt>
            <c:idx val="17"/>
            <c:invertIfNegative val="0"/>
            <c:bubble3D val="0"/>
            <c:spPr>
              <a:solidFill>
                <a:schemeClr val="accent3"/>
              </a:solidFill>
              <a:ln>
                <a:noFill/>
              </a:ln>
              <a:effectLst/>
            </c:spPr>
            <c:extLst>
              <c:ext xmlns:c16="http://schemas.microsoft.com/office/drawing/2014/chart" uri="{C3380CC4-5D6E-409C-BE32-E72D297353CC}">
                <c16:uniqueId val="{0000001F-81F4-4D8F-8980-993A97E94792}"/>
              </c:ext>
            </c:extLst>
          </c:dPt>
          <c:dPt>
            <c:idx val="18"/>
            <c:invertIfNegative val="0"/>
            <c:bubble3D val="0"/>
            <c:spPr>
              <a:solidFill>
                <a:srgbClr val="6FB9FD"/>
              </a:solidFill>
              <a:ln>
                <a:noFill/>
              </a:ln>
              <a:effectLst/>
            </c:spPr>
            <c:extLst>
              <c:ext xmlns:c16="http://schemas.microsoft.com/office/drawing/2014/chart" uri="{C3380CC4-5D6E-409C-BE32-E72D297353CC}">
                <c16:uniqueId val="{00000019-BD6C-4BE5-B2E9-7EFF37FCEB5E}"/>
              </c:ext>
            </c:extLst>
          </c:dPt>
          <c:dPt>
            <c:idx val="19"/>
            <c:invertIfNegative val="0"/>
            <c:bubble3D val="0"/>
            <c:spPr>
              <a:solidFill>
                <a:srgbClr val="6FB9FD"/>
              </a:solidFill>
              <a:ln>
                <a:noFill/>
              </a:ln>
              <a:effectLst/>
            </c:spPr>
            <c:extLst>
              <c:ext xmlns:c16="http://schemas.microsoft.com/office/drawing/2014/chart" uri="{C3380CC4-5D6E-409C-BE32-E72D297353CC}">
                <c16:uniqueId val="{0000001B-BD6C-4BE5-B2E9-7EFF37FCEB5E}"/>
              </c:ext>
            </c:extLst>
          </c:dPt>
          <c:dPt>
            <c:idx val="20"/>
            <c:invertIfNegative val="0"/>
            <c:bubble3D val="0"/>
            <c:spPr>
              <a:solidFill>
                <a:schemeClr val="accent6">
                  <a:lumMod val="40000"/>
                  <a:lumOff val="60000"/>
                </a:schemeClr>
              </a:solidFill>
              <a:ln>
                <a:noFill/>
              </a:ln>
              <a:effectLst/>
            </c:spPr>
            <c:extLst>
              <c:ext xmlns:c16="http://schemas.microsoft.com/office/drawing/2014/chart" uri="{C3380CC4-5D6E-409C-BE32-E72D297353CC}">
                <c16:uniqueId val="{0000001B-D669-4CCA-91D6-AF0CD7354AA5}"/>
              </c:ext>
            </c:extLst>
          </c:dPt>
          <c:dPt>
            <c:idx val="21"/>
            <c:invertIfNegative val="0"/>
            <c:bubble3D val="0"/>
            <c:spPr>
              <a:solidFill>
                <a:schemeClr val="accent6">
                  <a:lumMod val="40000"/>
                  <a:lumOff val="60000"/>
                </a:schemeClr>
              </a:solidFill>
              <a:ln>
                <a:noFill/>
              </a:ln>
              <a:effectLst/>
            </c:spPr>
            <c:extLst>
              <c:ext xmlns:c16="http://schemas.microsoft.com/office/drawing/2014/chart" uri="{C3380CC4-5D6E-409C-BE32-E72D297353CC}">
                <c16:uniqueId val="{0000001F-BD6C-4BE5-B2E9-7EFF37FCEB5E}"/>
              </c:ext>
            </c:extLst>
          </c:dPt>
          <c:dPt>
            <c:idx val="22"/>
            <c:invertIfNegative val="0"/>
            <c:bubble3D val="0"/>
            <c:spPr>
              <a:solidFill>
                <a:schemeClr val="accent6">
                  <a:lumMod val="40000"/>
                  <a:lumOff val="60000"/>
                </a:schemeClr>
              </a:solidFill>
              <a:ln>
                <a:noFill/>
              </a:ln>
              <a:effectLst/>
            </c:spPr>
            <c:extLst>
              <c:ext xmlns:c16="http://schemas.microsoft.com/office/drawing/2014/chart" uri="{C3380CC4-5D6E-409C-BE32-E72D297353CC}">
                <c16:uniqueId val="{00000021-BD6C-4BE5-B2E9-7EFF37FCEB5E}"/>
              </c:ext>
            </c:extLst>
          </c:dPt>
          <c:dPt>
            <c:idx val="23"/>
            <c:invertIfNegative val="0"/>
            <c:bubble3D val="0"/>
            <c:spPr>
              <a:solidFill>
                <a:schemeClr val="accent6">
                  <a:lumMod val="40000"/>
                  <a:lumOff val="60000"/>
                </a:schemeClr>
              </a:solidFill>
              <a:ln>
                <a:noFill/>
              </a:ln>
              <a:effectLst/>
            </c:spPr>
            <c:extLst>
              <c:ext xmlns:c16="http://schemas.microsoft.com/office/drawing/2014/chart" uri="{C3380CC4-5D6E-409C-BE32-E72D297353CC}">
                <c16:uniqueId val="{0000001E-81F4-4D8F-8980-993A97E94792}"/>
              </c:ext>
            </c:extLst>
          </c:dPt>
          <c:dLbls>
            <c:spPr>
              <a:noFill/>
              <a:ln>
                <a:noFill/>
              </a:ln>
              <a:effectLst/>
            </c:spPr>
            <c:txPr>
              <a:bodyPr rot="0" spcFirstLastPara="1" vertOverflow="ellipsis" vert="horz" wrap="square" lIns="38100" tIns="19050" rIns="38100" bIns="19050" anchor="ctr" anchorCtr="1">
                <a:spAutoFit/>
              </a:bodyPr>
              <a:lstStyle/>
              <a:p>
                <a:pPr>
                  <a:defRPr lang="en-GB"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Sheet1!$A$2:$A$25</c:f>
              <c:strCache>
                <c:ptCount val="24"/>
                <c:pt idx="0">
                  <c:v>Aug '21</c:v>
                </c:pt>
                <c:pt idx="1">
                  <c:v>Feb '22</c:v>
                </c:pt>
                <c:pt idx="2">
                  <c:v>Aug '24</c:v>
                </c:pt>
                <c:pt idx="3">
                  <c:v>Feb '25</c:v>
                </c:pt>
                <c:pt idx="4">
                  <c:v>Sep '25</c:v>
                </c:pt>
                <c:pt idx="5">
                  <c:v>Feb '26</c:v>
                </c:pt>
                <c:pt idx="6">
                  <c:v>Aug '21</c:v>
                </c:pt>
                <c:pt idx="7">
                  <c:v>Feb '22</c:v>
                </c:pt>
                <c:pt idx="8">
                  <c:v>Aug '24</c:v>
                </c:pt>
                <c:pt idx="9">
                  <c:v>Feb '25</c:v>
                </c:pt>
                <c:pt idx="10">
                  <c:v>Sep '25</c:v>
                </c:pt>
                <c:pt idx="11">
                  <c:v>Feb '26</c:v>
                </c:pt>
                <c:pt idx="12">
                  <c:v>Aug '21</c:v>
                </c:pt>
                <c:pt idx="13">
                  <c:v>Feb '22</c:v>
                </c:pt>
                <c:pt idx="14">
                  <c:v>Aug '24</c:v>
                </c:pt>
                <c:pt idx="15">
                  <c:v>Feb '25</c:v>
                </c:pt>
                <c:pt idx="16">
                  <c:v>Sep '25</c:v>
                </c:pt>
                <c:pt idx="17">
                  <c:v>Feb '26</c:v>
                </c:pt>
                <c:pt idx="18">
                  <c:v>Aug '21</c:v>
                </c:pt>
                <c:pt idx="19">
                  <c:v>Feb '22</c:v>
                </c:pt>
                <c:pt idx="20">
                  <c:v>Aug '24</c:v>
                </c:pt>
                <c:pt idx="21">
                  <c:v>Feb '25</c:v>
                </c:pt>
                <c:pt idx="22">
                  <c:v>Sep '25</c:v>
                </c:pt>
                <c:pt idx="23">
                  <c:v>Feb '26</c:v>
                </c:pt>
              </c:strCache>
            </c:strRef>
          </c:cat>
          <c:val>
            <c:numRef>
              <c:f>Sheet1!$B$2:$B$25</c:f>
              <c:numCache>
                <c:formatCode>0%</c:formatCode>
                <c:ptCount val="24"/>
                <c:pt idx="0">
                  <c:v>0.36</c:v>
                </c:pt>
                <c:pt idx="1">
                  <c:v>0.32</c:v>
                </c:pt>
                <c:pt idx="2">
                  <c:v>0.34</c:v>
                </c:pt>
                <c:pt idx="3">
                  <c:v>0.27</c:v>
                </c:pt>
                <c:pt idx="4">
                  <c:v>0.34</c:v>
                </c:pt>
                <c:pt idx="5">
                  <c:v>0.34</c:v>
                </c:pt>
                <c:pt idx="6">
                  <c:v>0.37</c:v>
                </c:pt>
                <c:pt idx="7">
                  <c:v>0.37</c:v>
                </c:pt>
                <c:pt idx="8">
                  <c:v>0.38</c:v>
                </c:pt>
                <c:pt idx="9">
                  <c:v>0.34</c:v>
                </c:pt>
                <c:pt idx="10">
                  <c:v>0.37</c:v>
                </c:pt>
                <c:pt idx="11">
                  <c:v>0.41</c:v>
                </c:pt>
                <c:pt idx="12">
                  <c:v>0.41</c:v>
                </c:pt>
                <c:pt idx="13">
                  <c:v>0.39</c:v>
                </c:pt>
                <c:pt idx="14">
                  <c:v>0.41</c:v>
                </c:pt>
                <c:pt idx="15">
                  <c:v>0.37</c:v>
                </c:pt>
                <c:pt idx="16">
                  <c:v>0.43</c:v>
                </c:pt>
                <c:pt idx="17">
                  <c:v>0.44</c:v>
                </c:pt>
                <c:pt idx="18">
                  <c:v>0.39</c:v>
                </c:pt>
                <c:pt idx="19">
                  <c:v>0.42</c:v>
                </c:pt>
                <c:pt idx="20">
                  <c:v>0.42</c:v>
                </c:pt>
                <c:pt idx="21">
                  <c:v>0.39</c:v>
                </c:pt>
                <c:pt idx="22">
                  <c:v>0.43</c:v>
                </c:pt>
                <c:pt idx="23">
                  <c:v>0.45</c:v>
                </c:pt>
              </c:numCache>
            </c:numRef>
          </c:val>
          <c:extLst>
            <c:ext xmlns:c16="http://schemas.microsoft.com/office/drawing/2014/chart" uri="{C3380CC4-5D6E-409C-BE32-E72D297353CC}">
              <c16:uniqueId val="{00000024-BD6C-4BE5-B2E9-7EFF37FCEB5E}"/>
            </c:ext>
          </c:extLst>
        </c:ser>
        <c:dLbls>
          <c:dLblPos val="outEnd"/>
          <c:showLegendKey val="0"/>
          <c:showVal val="1"/>
          <c:showCatName val="0"/>
          <c:showSerName val="0"/>
          <c:showPercent val="0"/>
          <c:showBubbleSize val="0"/>
        </c:dLbls>
        <c:gapWidth val="165"/>
        <c:axId val="1811322080"/>
        <c:axId val="1811308480"/>
      </c:barChart>
      <c:catAx>
        <c:axId val="18113220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GB" sz="1000" b="0" i="0" u="none" strike="noStrike" kern="1200" baseline="0">
                <a:solidFill>
                  <a:schemeClr val="tx1"/>
                </a:solidFill>
                <a:latin typeface="+mn-lt"/>
                <a:ea typeface="+mn-ea"/>
                <a:cs typeface="+mn-cs"/>
              </a:defRPr>
            </a:pPr>
            <a:endParaRPr lang="en-US"/>
          </a:p>
        </c:txPr>
        <c:crossAx val="1811308480"/>
        <c:crosses val="autoZero"/>
        <c:auto val="1"/>
        <c:lblAlgn val="ctr"/>
        <c:lblOffset val="100"/>
        <c:noMultiLvlLbl val="0"/>
      </c:catAx>
      <c:valAx>
        <c:axId val="1811308480"/>
        <c:scaling>
          <c:orientation val="minMax"/>
        </c:scaling>
        <c:delete val="1"/>
        <c:axPos val="t"/>
        <c:numFmt formatCode="0%" sourceLinked="1"/>
        <c:majorTickMark val="none"/>
        <c:minorTickMark val="none"/>
        <c:tickLblPos val="nextTo"/>
        <c:crossAx val="1811322080"/>
        <c:crosses val="autoZero"/>
        <c:crossBetween val="between"/>
      </c:valAx>
      <c:spPr>
        <a:noFill/>
        <a:ln>
          <a:noFill/>
        </a:ln>
        <a:effectLst/>
      </c:spPr>
    </c:plotArea>
    <c:plotVisOnly val="1"/>
    <c:dispBlanksAs val="gap"/>
    <c:showDLblsOverMax val="0"/>
  </c:chart>
  <c:spPr>
    <a:noFill/>
    <a:ln>
      <a:noFill/>
    </a:ln>
    <a:effectLst/>
  </c:spPr>
  <c:txPr>
    <a:bodyPr/>
    <a:lstStyle/>
    <a:p>
      <a:pPr algn="ctr">
        <a:defRPr lang="en-GB" sz="1400" b="0" i="0" u="none" strike="noStrike" kern="1200" baseline="0">
          <a:solidFill>
            <a:schemeClr val="tx1"/>
          </a:solidFill>
          <a:latin typeface="+mn-lt"/>
          <a:ea typeface="+mn-ea"/>
          <a:cs typeface="+mn-cs"/>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440" b="0" i="0" u="none" strike="noStrike" kern="1200" baseline="0">
                <a:solidFill>
                  <a:schemeClr val="tx1"/>
                </a:solidFill>
                <a:latin typeface="+mn-lt"/>
                <a:ea typeface="Arial"/>
                <a:cs typeface="Arial"/>
              </a:defRPr>
            </a:pPr>
            <a:r>
              <a:rPr lang="en-US" sz="1800" dirty="0">
                <a:solidFill>
                  <a:schemeClr val="tx1"/>
                </a:solidFill>
              </a:rPr>
              <a:t>Seriousness</a:t>
            </a:r>
            <a:r>
              <a:rPr lang="en-US" sz="1800" baseline="0" dirty="0">
                <a:solidFill>
                  <a:schemeClr val="tx1"/>
                </a:solidFill>
              </a:rPr>
              <a:t> of parking on pavements to the safety of drivers and other road users</a:t>
            </a:r>
            <a:endParaRPr lang="en-US" sz="1800" dirty="0">
              <a:solidFill>
                <a:schemeClr val="tx1"/>
              </a:solidFill>
            </a:endParaRPr>
          </a:p>
        </c:rich>
      </c:tx>
      <c:layout>
        <c:manualLayout>
          <c:xMode val="edge"/>
          <c:yMode val="edge"/>
          <c:x val="0.12384684242105326"/>
          <c:y val="0"/>
        </c:manualLayout>
      </c:layout>
      <c:overlay val="0"/>
      <c:spPr>
        <a:noFill/>
        <a:ln>
          <a:noFill/>
        </a:ln>
        <a:effectLst/>
      </c:spPr>
      <c:txPr>
        <a:bodyPr rot="0" spcFirstLastPara="1" vertOverflow="ellipsis" vert="horz" wrap="square" anchor="ctr" anchorCtr="1"/>
        <a:lstStyle/>
        <a:p>
          <a:pPr>
            <a:defRPr sz="1440" b="0" i="0" u="none" strike="noStrike" kern="1200" baseline="0">
              <a:solidFill>
                <a:schemeClr val="tx1"/>
              </a:solidFill>
              <a:latin typeface="+mn-lt"/>
              <a:ea typeface="Arial"/>
              <a:cs typeface="Arial"/>
            </a:defRPr>
          </a:pPr>
          <a:endParaRPr lang="en-US"/>
        </a:p>
      </c:txPr>
    </c:title>
    <c:autoTitleDeleted val="0"/>
    <c:plotArea>
      <c:layout>
        <c:manualLayout>
          <c:layoutTarget val="inner"/>
          <c:xMode val="edge"/>
          <c:yMode val="edge"/>
          <c:x val="8.5482496082516651E-2"/>
          <c:y val="0.25755162238259421"/>
          <c:w val="0.87964973394770329"/>
          <c:h val="0.49189126467405764"/>
        </c:manualLayout>
      </c:layout>
      <c:barChart>
        <c:barDir val="bar"/>
        <c:grouping val="percentStacked"/>
        <c:varyColors val="0"/>
        <c:ser>
          <c:idx val="8"/>
          <c:order val="0"/>
          <c:tx>
            <c:strRef>
              <c:f>Sheet1!$B$1</c:f>
              <c:strCache>
                <c:ptCount val="1"/>
                <c:pt idx="0">
                  <c:v>Not serious at all</c:v>
                </c:pt>
              </c:strCache>
            </c:strRef>
          </c:tx>
          <c:spPr>
            <a:solidFill>
              <a:srgbClr val="FF0000"/>
            </a:solidFill>
            <a:ln>
              <a:noFill/>
            </a:ln>
            <a:effectLst/>
          </c:spPr>
          <c:invertIfNegative val="0"/>
          <c:dPt>
            <c:idx val="0"/>
            <c:invertIfNegative val="0"/>
            <c:bubble3D val="0"/>
            <c:spPr>
              <a:solidFill>
                <a:srgbClr val="FF0000"/>
              </a:solidFill>
              <a:ln>
                <a:noFill/>
              </a:ln>
              <a:effectLst/>
            </c:spPr>
            <c:extLst>
              <c:ext xmlns:c16="http://schemas.microsoft.com/office/drawing/2014/chart" uri="{C3380CC4-5D6E-409C-BE32-E72D297353CC}">
                <c16:uniqueId val="{00000000-A996-44D6-A1B0-16095B37D6C1}"/>
              </c:ext>
            </c:extLst>
          </c:dPt>
          <c:dLbls>
            <c:numFmt formatCode="#,##0" sourceLinked="0"/>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Aug '24</c:v>
                </c:pt>
                <c:pt idx="1">
                  <c:v>Feb '25</c:v>
                </c:pt>
                <c:pt idx="2">
                  <c:v>Sep '25</c:v>
                </c:pt>
                <c:pt idx="3">
                  <c:v>Feb '26</c:v>
                </c:pt>
              </c:strCache>
            </c:strRef>
          </c:cat>
          <c:val>
            <c:numRef>
              <c:f>Sheet1!$B$2:$B$5</c:f>
              <c:numCache>
                <c:formatCode>General</c:formatCode>
                <c:ptCount val="4"/>
                <c:pt idx="0">
                  <c:v>8</c:v>
                </c:pt>
                <c:pt idx="1">
                  <c:v>7</c:v>
                </c:pt>
                <c:pt idx="2">
                  <c:v>6</c:v>
                </c:pt>
                <c:pt idx="3">
                  <c:v>5</c:v>
                </c:pt>
              </c:numCache>
            </c:numRef>
          </c:val>
          <c:extLst>
            <c:ext xmlns:c16="http://schemas.microsoft.com/office/drawing/2014/chart" uri="{C3380CC4-5D6E-409C-BE32-E72D297353CC}">
              <c16:uniqueId val="{00000000-732E-4437-9935-FBEF3E2A3374}"/>
            </c:ext>
          </c:extLst>
        </c:ser>
        <c:ser>
          <c:idx val="0"/>
          <c:order val="1"/>
          <c:tx>
            <c:strRef>
              <c:f>Sheet1!$C$1</c:f>
              <c:strCache>
                <c:ptCount val="1"/>
                <c:pt idx="0">
                  <c:v>Not very serious</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Aug '24</c:v>
                </c:pt>
                <c:pt idx="1">
                  <c:v>Feb '25</c:v>
                </c:pt>
                <c:pt idx="2">
                  <c:v>Sep '25</c:v>
                </c:pt>
                <c:pt idx="3">
                  <c:v>Feb '26</c:v>
                </c:pt>
              </c:strCache>
            </c:strRef>
          </c:cat>
          <c:val>
            <c:numRef>
              <c:f>Sheet1!$C$2:$C$5</c:f>
              <c:numCache>
                <c:formatCode>General</c:formatCode>
                <c:ptCount val="4"/>
                <c:pt idx="0">
                  <c:v>36</c:v>
                </c:pt>
                <c:pt idx="1">
                  <c:v>34</c:v>
                </c:pt>
                <c:pt idx="2">
                  <c:v>31</c:v>
                </c:pt>
                <c:pt idx="3">
                  <c:v>34</c:v>
                </c:pt>
              </c:numCache>
            </c:numRef>
          </c:val>
          <c:extLst>
            <c:ext xmlns:c16="http://schemas.microsoft.com/office/drawing/2014/chart" uri="{C3380CC4-5D6E-409C-BE32-E72D297353CC}">
              <c16:uniqueId val="{00000001-732E-4437-9935-FBEF3E2A3374}"/>
            </c:ext>
          </c:extLst>
        </c:ser>
        <c:ser>
          <c:idx val="1"/>
          <c:order val="2"/>
          <c:tx>
            <c:strRef>
              <c:f>Sheet1!$D$1</c:f>
              <c:strCache>
                <c:ptCount val="1"/>
                <c:pt idx="0">
                  <c:v>Quite serious</c:v>
                </c:pt>
              </c:strCache>
            </c:strRef>
          </c:tx>
          <c:spPr>
            <a:solidFill>
              <a:srgbClr val="92D050"/>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Aug '24</c:v>
                </c:pt>
                <c:pt idx="1">
                  <c:v>Feb '25</c:v>
                </c:pt>
                <c:pt idx="2">
                  <c:v>Sep '25</c:v>
                </c:pt>
                <c:pt idx="3">
                  <c:v>Feb '26</c:v>
                </c:pt>
              </c:strCache>
            </c:strRef>
          </c:cat>
          <c:val>
            <c:numRef>
              <c:f>Sheet1!$D$2:$D$5</c:f>
              <c:numCache>
                <c:formatCode>General</c:formatCode>
                <c:ptCount val="4"/>
                <c:pt idx="0">
                  <c:v>40</c:v>
                </c:pt>
                <c:pt idx="1">
                  <c:v>39</c:v>
                </c:pt>
                <c:pt idx="2">
                  <c:v>41</c:v>
                </c:pt>
                <c:pt idx="3">
                  <c:v>39</c:v>
                </c:pt>
              </c:numCache>
            </c:numRef>
          </c:val>
          <c:extLst>
            <c:ext xmlns:c16="http://schemas.microsoft.com/office/drawing/2014/chart" uri="{C3380CC4-5D6E-409C-BE32-E72D297353CC}">
              <c16:uniqueId val="{00000002-732E-4437-9935-FBEF3E2A3374}"/>
            </c:ext>
          </c:extLst>
        </c:ser>
        <c:ser>
          <c:idx val="2"/>
          <c:order val="3"/>
          <c:tx>
            <c:strRef>
              <c:f>Sheet1!$E$1</c:f>
              <c:strCache>
                <c:ptCount val="1"/>
                <c:pt idx="0">
                  <c:v>Very serious</c:v>
                </c:pt>
              </c:strCache>
            </c:strRef>
          </c:tx>
          <c:spPr>
            <a:solidFill>
              <a:srgbClr val="00B050"/>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Aug '24</c:v>
                </c:pt>
                <c:pt idx="1">
                  <c:v>Feb '25</c:v>
                </c:pt>
                <c:pt idx="2">
                  <c:v>Sep '25</c:v>
                </c:pt>
                <c:pt idx="3">
                  <c:v>Feb '26</c:v>
                </c:pt>
              </c:strCache>
            </c:strRef>
          </c:cat>
          <c:val>
            <c:numRef>
              <c:f>Sheet1!$E$2:$E$5</c:f>
              <c:numCache>
                <c:formatCode>General</c:formatCode>
                <c:ptCount val="4"/>
                <c:pt idx="0">
                  <c:v>16</c:v>
                </c:pt>
                <c:pt idx="1">
                  <c:v>20</c:v>
                </c:pt>
                <c:pt idx="2">
                  <c:v>21</c:v>
                </c:pt>
                <c:pt idx="3">
                  <c:v>21</c:v>
                </c:pt>
              </c:numCache>
            </c:numRef>
          </c:val>
          <c:extLst>
            <c:ext xmlns:c16="http://schemas.microsoft.com/office/drawing/2014/chart" uri="{C3380CC4-5D6E-409C-BE32-E72D297353CC}">
              <c16:uniqueId val="{00000003-732E-4437-9935-FBEF3E2A3374}"/>
            </c:ext>
          </c:extLst>
        </c:ser>
        <c:dLbls>
          <c:showLegendKey val="0"/>
          <c:showVal val="1"/>
          <c:showCatName val="0"/>
          <c:showSerName val="0"/>
          <c:showPercent val="0"/>
          <c:showBubbleSize val="0"/>
        </c:dLbls>
        <c:gapWidth val="73"/>
        <c:overlap val="100"/>
        <c:axId val="1935884432"/>
        <c:axId val="1935885520"/>
      </c:barChart>
      <c:catAx>
        <c:axId val="1935884432"/>
        <c:scaling>
          <c:orientation val="maxMin"/>
        </c:scaling>
        <c:delete val="0"/>
        <c:axPos val="l"/>
        <c:numFmt formatCode="General" sourceLinked="1"/>
        <c:majorTickMark val="none"/>
        <c:minorTickMark val="none"/>
        <c:tickLblPos val="nextTo"/>
        <c:spPr>
          <a:noFill/>
          <a:ln w="9572" cap="flat" cmpd="sng" algn="ctr">
            <a:noFill/>
            <a:prstDash val="solid"/>
            <a:round/>
          </a:ln>
          <a:effectLst/>
        </c:spPr>
        <c:txPr>
          <a:bodyPr rot="0" spcFirstLastPara="1" vertOverflow="ellipsis" wrap="square" anchor="ctr" anchorCtr="1"/>
          <a:lstStyle/>
          <a:p>
            <a:pPr>
              <a:defRPr sz="1200" b="0" i="0" u="none" strike="noStrike" kern="1200" baseline="0">
                <a:solidFill>
                  <a:schemeClr val="tx1"/>
                </a:solidFill>
                <a:latin typeface="+mn-lt"/>
                <a:ea typeface="Arial"/>
                <a:cs typeface="Arial"/>
              </a:defRPr>
            </a:pPr>
            <a:endParaRPr lang="en-US"/>
          </a:p>
        </c:txPr>
        <c:crossAx val="1935885520"/>
        <c:crosses val="autoZero"/>
        <c:auto val="1"/>
        <c:lblAlgn val="ctr"/>
        <c:lblOffset val="100"/>
        <c:noMultiLvlLbl val="0"/>
      </c:catAx>
      <c:valAx>
        <c:axId val="1935885520"/>
        <c:scaling>
          <c:orientation val="minMax"/>
        </c:scaling>
        <c:delete val="1"/>
        <c:axPos val="t"/>
        <c:numFmt formatCode="0%" sourceLinked="1"/>
        <c:majorTickMark val="none"/>
        <c:minorTickMark val="none"/>
        <c:tickLblPos val="none"/>
        <c:crossAx val="1935884432"/>
        <c:crosses val="autoZero"/>
        <c:crossBetween val="between"/>
      </c:valAx>
      <c:spPr>
        <a:noFill/>
        <a:ln>
          <a:noFill/>
        </a:ln>
        <a:effectLst/>
      </c:spPr>
    </c:plotArea>
    <c:legend>
      <c:legendPos val="b"/>
      <c:layout>
        <c:manualLayout>
          <c:xMode val="edge"/>
          <c:yMode val="edge"/>
          <c:x val="0"/>
          <c:y val="0.79619778528595775"/>
          <c:w val="1"/>
          <c:h val="0.11372067988147257"/>
        </c:manualLayout>
      </c:layout>
      <c:overlay val="0"/>
      <c:spPr>
        <a:noFill/>
        <a:ln w="25527">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Arial"/>
              <a:cs typeface="Arial"/>
            </a:defRPr>
          </a:pPr>
          <a:endParaRPr lang="en-US"/>
        </a:p>
      </c:txPr>
    </c:legend>
    <c:plotVisOnly val="1"/>
    <c:dispBlanksAs val="gap"/>
    <c:showDLblsOverMax val="0"/>
  </c:chart>
  <c:spPr>
    <a:noFill/>
    <a:ln w="6350" cap="flat" cmpd="sng" algn="ctr">
      <a:noFill/>
      <a:prstDash val="solid"/>
      <a:miter lim="800000"/>
    </a:ln>
    <a:effectLst/>
  </c:spPr>
  <c:txPr>
    <a:bodyPr/>
    <a:lstStyle/>
    <a:p>
      <a:pPr>
        <a:defRPr sz="1200" b="0" i="0" u="none" strike="noStrike" baseline="0">
          <a:solidFill>
            <a:schemeClr val="tx2"/>
          </a:solidFill>
          <a:latin typeface="+mn-lt"/>
          <a:ea typeface="Arial"/>
          <a:cs typeface="Arial"/>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dirty="0">
                <a:solidFill>
                  <a:schemeClr val="tx1"/>
                </a:solidFill>
              </a:rPr>
              <a:t>% claiming to have driven when feeling tired or sleepy</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3.5385328542445547E-2"/>
          <c:y val="2.2629583111926966E-2"/>
          <c:w val="0.94540474093797211"/>
          <c:h val="0.7277106022605021"/>
        </c:manualLayout>
      </c:layout>
      <c:lineChart>
        <c:grouping val="standard"/>
        <c:varyColors val="0"/>
        <c:ser>
          <c:idx val="0"/>
          <c:order val="0"/>
          <c:tx>
            <c:strRef>
              <c:f>Sheet1!$B$1</c:f>
              <c:strCache>
                <c:ptCount val="1"/>
                <c:pt idx="0">
                  <c:v>Carried on driving when you are aware of feeling tired or sleepy*</c:v>
                </c:pt>
              </c:strCache>
            </c:strRef>
          </c:tx>
          <c:spPr>
            <a:ln w="28575" cap="rnd">
              <a:solidFill>
                <a:schemeClr val="accent1"/>
              </a:solidFill>
              <a:round/>
            </a:ln>
            <a:effectLst/>
          </c:spPr>
          <c:marker>
            <c:symbol val="none"/>
          </c:marker>
          <c:dLbls>
            <c:dLbl>
              <c:idx val="0"/>
              <c:layout>
                <c:manualLayout>
                  <c:x val="-4.0072196997485647E-2"/>
                  <c:y val="-4.0029467175498766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8B8-4088-BB1F-31C005E4D487}"/>
                </c:ext>
              </c:extLst>
            </c:dLbl>
            <c:dLbl>
              <c:idx val="13"/>
              <c:delete val="1"/>
              <c:extLst>
                <c:ext xmlns:c15="http://schemas.microsoft.com/office/drawing/2012/chart" uri="{CE6537A1-D6FC-4f65-9D91-7224C49458BB}"/>
                <c:ext xmlns:c16="http://schemas.microsoft.com/office/drawing/2014/chart" uri="{C3380CC4-5D6E-409C-BE32-E72D297353CC}">
                  <c16:uniqueId val="{00000000-AF1F-4B4F-A1B2-DC7DE00A9356}"/>
                </c:ext>
              </c:extLst>
            </c:dLbl>
            <c:dLbl>
              <c:idx val="14"/>
              <c:delete val="1"/>
              <c:extLst>
                <c:ext xmlns:c15="http://schemas.microsoft.com/office/drawing/2012/chart" uri="{CE6537A1-D6FC-4f65-9D91-7224C49458BB}"/>
                <c:ext xmlns:c16="http://schemas.microsoft.com/office/drawing/2014/chart" uri="{C3380CC4-5D6E-409C-BE32-E72D297353CC}">
                  <c16:uniqueId val="{00000000-C3CD-46B6-B982-74849A4B461A}"/>
                </c:ext>
              </c:extLst>
            </c:dLbl>
            <c:dLbl>
              <c:idx val="15"/>
              <c:delete val="1"/>
              <c:extLst>
                <c:ext xmlns:c15="http://schemas.microsoft.com/office/drawing/2012/chart" uri="{CE6537A1-D6FC-4f65-9D91-7224C49458BB}"/>
                <c:ext xmlns:c16="http://schemas.microsoft.com/office/drawing/2014/chart" uri="{C3380CC4-5D6E-409C-BE32-E72D297353CC}">
                  <c16:uniqueId val="{00000001-C3CD-46B6-B982-74849A4B461A}"/>
                </c:ext>
              </c:extLst>
            </c:dLbl>
            <c:dLbl>
              <c:idx val="1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F53-44A2-8E21-0F1DDEE9B4A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Sheet1!$A$2:$A$22</c:f>
              <c:strCache>
                <c:ptCount val="18"/>
                <c:pt idx="0">
                  <c:v>July 
'14 </c:v>
                </c:pt>
                <c:pt idx="1">
                  <c:v>Feb 
'15 </c:v>
                </c:pt>
                <c:pt idx="2">
                  <c:v>July 
'15 </c:v>
                </c:pt>
                <c:pt idx="3">
                  <c:v>Feb 
'16 </c:v>
                </c:pt>
                <c:pt idx="4">
                  <c:v>Jul 
'16 </c:v>
                </c:pt>
                <c:pt idx="5">
                  <c:v>Mar 
'17</c:v>
                </c:pt>
                <c:pt idx="6">
                  <c:v>Aug 
'17</c:v>
                </c:pt>
                <c:pt idx="7">
                  <c:v>Feb 
'18</c:v>
                </c:pt>
                <c:pt idx="8">
                  <c:v>Aug 
'18</c:v>
                </c:pt>
                <c:pt idx="9">
                  <c:v>Nov 
'19</c:v>
                </c:pt>
                <c:pt idx="10">
                  <c:v>Aug 
'20</c:v>
                </c:pt>
                <c:pt idx="11">
                  <c:v>Feb 
'21</c:v>
                </c:pt>
                <c:pt idx="12">
                  <c:v>Aug 
'21</c:v>
                </c:pt>
                <c:pt idx="13">
                  <c:v>Feb 
'22</c:v>
                </c:pt>
                <c:pt idx="14">
                  <c:v>Aug 
'24</c:v>
                </c:pt>
                <c:pt idx="15">
                  <c:v>Feb 
'25</c:v>
                </c:pt>
                <c:pt idx="16">
                  <c:v>Sep
'25</c:v>
                </c:pt>
                <c:pt idx="17">
                  <c:v>Feb
'26</c:v>
                </c:pt>
              </c:strCache>
            </c:strRef>
          </c:cat>
          <c:val>
            <c:numRef>
              <c:f>Sheet1!$B$2:$B$22</c:f>
              <c:numCache>
                <c:formatCode>General</c:formatCode>
                <c:ptCount val="18"/>
                <c:pt idx="0">
                  <c:v>19</c:v>
                </c:pt>
                <c:pt idx="1">
                  <c:v>19</c:v>
                </c:pt>
                <c:pt idx="2">
                  <c:v>29</c:v>
                </c:pt>
                <c:pt idx="3">
                  <c:v>28</c:v>
                </c:pt>
                <c:pt idx="4">
                  <c:v>27</c:v>
                </c:pt>
                <c:pt idx="5">
                  <c:v>23</c:v>
                </c:pt>
                <c:pt idx="6">
                  <c:v>24</c:v>
                </c:pt>
                <c:pt idx="7">
                  <c:v>24</c:v>
                </c:pt>
                <c:pt idx="8">
                  <c:v>26</c:v>
                </c:pt>
                <c:pt idx="9">
                  <c:v>17</c:v>
                </c:pt>
                <c:pt idx="10">
                  <c:v>15</c:v>
                </c:pt>
                <c:pt idx="11">
                  <c:v>19</c:v>
                </c:pt>
                <c:pt idx="12">
                  <c:v>11</c:v>
                </c:pt>
                <c:pt idx="13">
                  <c:v>15</c:v>
                </c:pt>
                <c:pt idx="14">
                  <c:v>16</c:v>
                </c:pt>
                <c:pt idx="15">
                  <c:v>18</c:v>
                </c:pt>
                <c:pt idx="16">
                  <c:v>15</c:v>
                </c:pt>
                <c:pt idx="17">
                  <c:v>17</c:v>
                </c:pt>
              </c:numCache>
            </c:numRef>
          </c:val>
          <c:smooth val="0"/>
          <c:extLst>
            <c:ext xmlns:c16="http://schemas.microsoft.com/office/drawing/2014/chart" uri="{C3380CC4-5D6E-409C-BE32-E72D297353CC}">
              <c16:uniqueId val="{0000000D-C6D7-4B94-8BFB-39861A2AD40B}"/>
            </c:ext>
          </c:extLst>
        </c:ser>
        <c:dLbls>
          <c:showLegendKey val="0"/>
          <c:showVal val="0"/>
          <c:showCatName val="0"/>
          <c:showSerName val="0"/>
          <c:showPercent val="0"/>
          <c:showBubbleSize val="0"/>
        </c:dLbls>
        <c:smooth val="0"/>
        <c:axId val="1935889328"/>
        <c:axId val="1935887152"/>
      </c:lineChart>
      <c:catAx>
        <c:axId val="1935889328"/>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935887152"/>
        <c:crosses val="autoZero"/>
        <c:auto val="1"/>
        <c:lblAlgn val="ctr"/>
        <c:lblOffset val="100"/>
        <c:noMultiLvlLbl val="0"/>
      </c:catAx>
      <c:valAx>
        <c:axId val="19358871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935889328"/>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a:solidFill>
            <a:schemeClr val="tx2"/>
          </a:solidFill>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456480951145228"/>
          <c:y val="0.2891319952082928"/>
          <c:w val="0.6968599570859032"/>
          <c:h val="0.63636538042211832"/>
        </c:manualLayout>
      </c:layout>
      <c:barChart>
        <c:barDir val="col"/>
        <c:grouping val="percentStacked"/>
        <c:varyColors val="0"/>
        <c:ser>
          <c:idx val="8"/>
          <c:order val="0"/>
          <c:tx>
            <c:strRef>
              <c:f>Sheet1!$B$1</c:f>
              <c:strCache>
                <c:ptCount val="1"/>
                <c:pt idx="0">
                  <c:v>Disagree strongly </c:v>
                </c:pt>
              </c:strCache>
            </c:strRef>
          </c:tx>
          <c:spPr>
            <a:solidFill>
              <a:srgbClr val="FF0000"/>
            </a:solidFill>
            <a:ln>
              <a:noFill/>
            </a:ln>
            <a:effectLst/>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2-A55F-4EEC-AE46-B15F62E16044}"/>
                </c:ext>
              </c:extLst>
            </c:dLbl>
            <c:dLbl>
              <c:idx val="5"/>
              <c:delete val="1"/>
              <c:extLst>
                <c:ext xmlns:c15="http://schemas.microsoft.com/office/drawing/2012/chart" uri="{CE6537A1-D6FC-4f65-9D91-7224C49458BB}"/>
                <c:ext xmlns:c16="http://schemas.microsoft.com/office/drawing/2014/chart" uri="{C3380CC4-5D6E-409C-BE32-E72D297353CC}">
                  <c16:uniqueId val="{00000003-A55F-4EEC-AE46-B15F62E16044}"/>
                </c:ext>
              </c:extLst>
            </c:dLbl>
            <c:dLbl>
              <c:idx val="6"/>
              <c:delete val="1"/>
              <c:extLst>
                <c:ext xmlns:c15="http://schemas.microsoft.com/office/drawing/2012/chart" uri="{CE6537A1-D6FC-4f65-9D91-7224C49458BB}"/>
                <c:ext xmlns:c16="http://schemas.microsoft.com/office/drawing/2014/chart" uri="{C3380CC4-5D6E-409C-BE32-E72D297353CC}">
                  <c16:uniqueId val="{00000000-0B2E-4CE3-9B68-68DFB256CF06}"/>
                </c:ext>
              </c:extLst>
            </c:dLbl>
            <c:dLbl>
              <c:idx val="7"/>
              <c:delete val="1"/>
              <c:extLst>
                <c:ext xmlns:c15="http://schemas.microsoft.com/office/drawing/2012/chart" uri="{CE6537A1-D6FC-4f65-9D91-7224C49458BB}"/>
                <c:ext xmlns:c16="http://schemas.microsoft.com/office/drawing/2014/chart" uri="{C3380CC4-5D6E-409C-BE32-E72D297353CC}">
                  <c16:uniqueId val="{00000000-DC14-4EC3-841D-C57408C60FDE}"/>
                </c:ext>
              </c:extLst>
            </c:dLbl>
            <c:numFmt formatCode="#,##0" sourceLinked="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Feb '26</c:v>
                </c:pt>
                <c:pt idx="1">
                  <c:v>Sep '25</c:v>
                </c:pt>
                <c:pt idx="2">
                  <c:v>Feb '25</c:v>
                </c:pt>
                <c:pt idx="3">
                  <c:v>Aug '24</c:v>
                </c:pt>
                <c:pt idx="4">
                  <c:v>Feb '22</c:v>
                </c:pt>
                <c:pt idx="5">
                  <c:v>Aug '21</c:v>
                </c:pt>
                <c:pt idx="6">
                  <c:v>Feb '21</c:v>
                </c:pt>
                <c:pt idx="7">
                  <c:v>Aug '20</c:v>
                </c:pt>
              </c:strCache>
            </c:strRef>
          </c:cat>
          <c:val>
            <c:numRef>
              <c:f>Sheet1!$B$2:$B$9</c:f>
              <c:numCache>
                <c:formatCode>General</c:formatCode>
                <c:ptCount val="8"/>
                <c:pt idx="0">
                  <c:v>6</c:v>
                </c:pt>
                <c:pt idx="1">
                  <c:v>4</c:v>
                </c:pt>
                <c:pt idx="2">
                  <c:v>4</c:v>
                </c:pt>
                <c:pt idx="3">
                  <c:v>5</c:v>
                </c:pt>
                <c:pt idx="4">
                  <c:v>3</c:v>
                </c:pt>
                <c:pt idx="5">
                  <c:v>3</c:v>
                </c:pt>
                <c:pt idx="6">
                  <c:v>2</c:v>
                </c:pt>
                <c:pt idx="7">
                  <c:v>2</c:v>
                </c:pt>
              </c:numCache>
            </c:numRef>
          </c:val>
          <c:extLst>
            <c:ext xmlns:c16="http://schemas.microsoft.com/office/drawing/2014/chart" uri="{C3380CC4-5D6E-409C-BE32-E72D297353CC}">
              <c16:uniqueId val="{00000004-A55F-4EEC-AE46-B15F62E16044}"/>
            </c:ext>
          </c:extLst>
        </c:ser>
        <c:ser>
          <c:idx val="0"/>
          <c:order val="1"/>
          <c:tx>
            <c:strRef>
              <c:f>Sheet1!$C$1</c:f>
              <c:strCache>
                <c:ptCount val="1"/>
                <c:pt idx="0">
                  <c:v>Disagree slightly</c:v>
                </c:pt>
              </c:strCache>
            </c:strRef>
          </c:tx>
          <c:spPr>
            <a:solidFill>
              <a:srgbClr val="FFC000"/>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197" b="0" i="0" u="none" strike="noStrike" kern="1200" baseline="0">
                    <a:solidFill>
                      <a:schemeClr val="tx1">
                        <a:lumMod val="7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Feb '26</c:v>
                </c:pt>
                <c:pt idx="1">
                  <c:v>Sep '25</c:v>
                </c:pt>
                <c:pt idx="2">
                  <c:v>Feb '25</c:v>
                </c:pt>
                <c:pt idx="3">
                  <c:v>Aug '24</c:v>
                </c:pt>
                <c:pt idx="4">
                  <c:v>Feb '22</c:v>
                </c:pt>
                <c:pt idx="5">
                  <c:v>Aug '21</c:v>
                </c:pt>
                <c:pt idx="6">
                  <c:v>Feb '21</c:v>
                </c:pt>
                <c:pt idx="7">
                  <c:v>Aug '20</c:v>
                </c:pt>
              </c:strCache>
            </c:strRef>
          </c:cat>
          <c:val>
            <c:numRef>
              <c:f>Sheet1!$C$2:$C$9</c:f>
              <c:numCache>
                <c:formatCode>General</c:formatCode>
                <c:ptCount val="8"/>
                <c:pt idx="0">
                  <c:v>5</c:v>
                </c:pt>
                <c:pt idx="1">
                  <c:v>5</c:v>
                </c:pt>
                <c:pt idx="2">
                  <c:v>6</c:v>
                </c:pt>
                <c:pt idx="3">
                  <c:v>7</c:v>
                </c:pt>
                <c:pt idx="4">
                  <c:v>5</c:v>
                </c:pt>
                <c:pt idx="5">
                  <c:v>4</c:v>
                </c:pt>
                <c:pt idx="6">
                  <c:v>5</c:v>
                </c:pt>
                <c:pt idx="7">
                  <c:v>3</c:v>
                </c:pt>
              </c:numCache>
            </c:numRef>
          </c:val>
          <c:extLst>
            <c:ext xmlns:c16="http://schemas.microsoft.com/office/drawing/2014/chart" uri="{C3380CC4-5D6E-409C-BE32-E72D297353CC}">
              <c16:uniqueId val="{00000005-A55F-4EEC-AE46-B15F62E16044}"/>
            </c:ext>
          </c:extLst>
        </c:ser>
        <c:ser>
          <c:idx val="1"/>
          <c:order val="2"/>
          <c:tx>
            <c:strRef>
              <c:f>Sheet1!$D$1</c:f>
              <c:strCache>
                <c:ptCount val="1"/>
                <c:pt idx="0">
                  <c:v>Neither nor</c:v>
                </c:pt>
              </c:strCache>
            </c:strRef>
          </c:tx>
          <c:spPr>
            <a:solidFill>
              <a:schemeClr val="bg1">
                <a:lumMod val="65000"/>
              </a:scheme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197" b="0" i="0" u="none" strike="noStrike" kern="1200" baseline="0">
                    <a:solidFill>
                      <a:schemeClr val="tx1">
                        <a:lumMod val="7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Feb '26</c:v>
                </c:pt>
                <c:pt idx="1">
                  <c:v>Sep '25</c:v>
                </c:pt>
                <c:pt idx="2">
                  <c:v>Feb '25</c:v>
                </c:pt>
                <c:pt idx="3">
                  <c:v>Aug '24</c:v>
                </c:pt>
                <c:pt idx="4">
                  <c:v>Feb '22</c:v>
                </c:pt>
                <c:pt idx="5">
                  <c:v>Aug '21</c:v>
                </c:pt>
                <c:pt idx="6">
                  <c:v>Feb '21</c:v>
                </c:pt>
                <c:pt idx="7">
                  <c:v>Aug '20</c:v>
                </c:pt>
              </c:strCache>
            </c:strRef>
          </c:cat>
          <c:val>
            <c:numRef>
              <c:f>Sheet1!$D$2:$D$9</c:f>
              <c:numCache>
                <c:formatCode>General</c:formatCode>
                <c:ptCount val="8"/>
                <c:pt idx="0">
                  <c:v>11</c:v>
                </c:pt>
                <c:pt idx="1">
                  <c:v>12</c:v>
                </c:pt>
                <c:pt idx="2">
                  <c:v>13</c:v>
                </c:pt>
                <c:pt idx="3">
                  <c:v>14</c:v>
                </c:pt>
                <c:pt idx="4">
                  <c:v>11</c:v>
                </c:pt>
                <c:pt idx="5">
                  <c:v>13</c:v>
                </c:pt>
                <c:pt idx="6">
                  <c:v>10</c:v>
                </c:pt>
                <c:pt idx="7">
                  <c:v>14</c:v>
                </c:pt>
              </c:numCache>
            </c:numRef>
          </c:val>
          <c:extLst>
            <c:ext xmlns:c16="http://schemas.microsoft.com/office/drawing/2014/chart" uri="{C3380CC4-5D6E-409C-BE32-E72D297353CC}">
              <c16:uniqueId val="{00000006-A55F-4EEC-AE46-B15F62E16044}"/>
            </c:ext>
          </c:extLst>
        </c:ser>
        <c:ser>
          <c:idx val="2"/>
          <c:order val="3"/>
          <c:tx>
            <c:strRef>
              <c:f>Sheet1!$E$1</c:f>
              <c:strCache>
                <c:ptCount val="1"/>
                <c:pt idx="0">
                  <c:v>Agree slightly</c:v>
                </c:pt>
              </c:strCache>
            </c:strRef>
          </c:tx>
          <c:spPr>
            <a:solidFill>
              <a:srgbClr val="92D050"/>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197" b="0" i="0" u="none" strike="noStrike" kern="1200" baseline="0">
                    <a:solidFill>
                      <a:schemeClr val="tx1">
                        <a:lumMod val="7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Feb '26</c:v>
                </c:pt>
                <c:pt idx="1">
                  <c:v>Sep '25</c:v>
                </c:pt>
                <c:pt idx="2">
                  <c:v>Feb '25</c:v>
                </c:pt>
                <c:pt idx="3">
                  <c:v>Aug '24</c:v>
                </c:pt>
                <c:pt idx="4">
                  <c:v>Feb '22</c:v>
                </c:pt>
                <c:pt idx="5">
                  <c:v>Aug '21</c:v>
                </c:pt>
                <c:pt idx="6">
                  <c:v>Feb '21</c:v>
                </c:pt>
                <c:pt idx="7">
                  <c:v>Aug '20</c:v>
                </c:pt>
              </c:strCache>
            </c:strRef>
          </c:cat>
          <c:val>
            <c:numRef>
              <c:f>Sheet1!$E$2:$E$9</c:f>
              <c:numCache>
                <c:formatCode>General</c:formatCode>
                <c:ptCount val="8"/>
                <c:pt idx="0">
                  <c:v>35</c:v>
                </c:pt>
                <c:pt idx="1">
                  <c:v>37</c:v>
                </c:pt>
                <c:pt idx="2">
                  <c:v>37</c:v>
                </c:pt>
                <c:pt idx="3">
                  <c:v>36</c:v>
                </c:pt>
                <c:pt idx="4">
                  <c:v>36</c:v>
                </c:pt>
                <c:pt idx="5">
                  <c:v>38</c:v>
                </c:pt>
                <c:pt idx="6">
                  <c:v>35</c:v>
                </c:pt>
                <c:pt idx="7">
                  <c:v>38</c:v>
                </c:pt>
              </c:numCache>
            </c:numRef>
          </c:val>
          <c:extLst>
            <c:ext xmlns:c16="http://schemas.microsoft.com/office/drawing/2014/chart" uri="{C3380CC4-5D6E-409C-BE32-E72D297353CC}">
              <c16:uniqueId val="{00000007-A55F-4EEC-AE46-B15F62E16044}"/>
            </c:ext>
          </c:extLst>
        </c:ser>
        <c:ser>
          <c:idx val="3"/>
          <c:order val="4"/>
          <c:tx>
            <c:strRef>
              <c:f>Sheet1!$F$1</c:f>
              <c:strCache>
                <c:ptCount val="1"/>
                <c:pt idx="0">
                  <c:v>Agree strongly</c:v>
                </c:pt>
              </c:strCache>
            </c:strRef>
          </c:tx>
          <c:spPr>
            <a:solidFill>
              <a:srgbClr val="00B050"/>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Feb '26</c:v>
                </c:pt>
                <c:pt idx="1">
                  <c:v>Sep '25</c:v>
                </c:pt>
                <c:pt idx="2">
                  <c:v>Feb '25</c:v>
                </c:pt>
                <c:pt idx="3">
                  <c:v>Aug '24</c:v>
                </c:pt>
                <c:pt idx="4">
                  <c:v>Feb '22</c:v>
                </c:pt>
                <c:pt idx="5">
                  <c:v>Aug '21</c:v>
                </c:pt>
                <c:pt idx="6">
                  <c:v>Feb '21</c:v>
                </c:pt>
                <c:pt idx="7">
                  <c:v>Aug '20</c:v>
                </c:pt>
              </c:strCache>
            </c:strRef>
          </c:cat>
          <c:val>
            <c:numRef>
              <c:f>Sheet1!$F$2:$F$9</c:f>
              <c:numCache>
                <c:formatCode>General</c:formatCode>
                <c:ptCount val="8"/>
                <c:pt idx="0">
                  <c:v>43</c:v>
                </c:pt>
                <c:pt idx="1">
                  <c:v>43</c:v>
                </c:pt>
                <c:pt idx="2">
                  <c:v>41</c:v>
                </c:pt>
                <c:pt idx="3">
                  <c:v>39</c:v>
                </c:pt>
                <c:pt idx="4">
                  <c:v>45</c:v>
                </c:pt>
                <c:pt idx="5">
                  <c:v>43</c:v>
                </c:pt>
                <c:pt idx="6">
                  <c:v>48</c:v>
                </c:pt>
                <c:pt idx="7">
                  <c:v>43</c:v>
                </c:pt>
              </c:numCache>
            </c:numRef>
          </c:val>
          <c:extLst>
            <c:ext xmlns:c16="http://schemas.microsoft.com/office/drawing/2014/chart" uri="{C3380CC4-5D6E-409C-BE32-E72D297353CC}">
              <c16:uniqueId val="{00000008-A55F-4EEC-AE46-B15F62E16044}"/>
            </c:ext>
          </c:extLst>
        </c:ser>
        <c:dLbls>
          <c:showLegendKey val="0"/>
          <c:showVal val="1"/>
          <c:showCatName val="0"/>
          <c:showSerName val="0"/>
          <c:showPercent val="0"/>
          <c:showBubbleSize val="0"/>
        </c:dLbls>
        <c:gapWidth val="96"/>
        <c:overlap val="100"/>
        <c:axId val="1935895856"/>
        <c:axId val="1935889872"/>
      </c:barChart>
      <c:catAx>
        <c:axId val="1935895856"/>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1935889872"/>
        <c:crosses val="autoZero"/>
        <c:auto val="1"/>
        <c:lblAlgn val="ctr"/>
        <c:lblOffset val="100"/>
        <c:noMultiLvlLbl val="0"/>
      </c:catAx>
      <c:valAx>
        <c:axId val="1935889872"/>
        <c:scaling>
          <c:orientation val="minMax"/>
        </c:scaling>
        <c:delete val="0"/>
        <c:axPos val="r"/>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935895856"/>
        <c:crosses val="autoZero"/>
        <c:crossBetween val="between"/>
      </c:valAx>
      <c:spPr>
        <a:noFill/>
        <a:ln>
          <a:noFill/>
        </a:ln>
        <a:effectLst/>
      </c:spPr>
    </c:plotArea>
    <c:legend>
      <c:legendPos val="l"/>
      <c:layout>
        <c:manualLayout>
          <c:xMode val="edge"/>
          <c:yMode val="edge"/>
          <c:x val="4.6358639996124058E-2"/>
          <c:y val="0.36536407131865573"/>
          <c:w val="0.25931254484045263"/>
          <c:h val="0.5131783950661741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2"/>
          </a:solidFill>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414003534100167"/>
          <c:y val="0.27691137537047411"/>
          <c:w val="0.72079548212621403"/>
          <c:h val="0.63636538042211832"/>
        </c:manualLayout>
      </c:layout>
      <c:barChart>
        <c:barDir val="col"/>
        <c:grouping val="percentStacked"/>
        <c:varyColors val="0"/>
        <c:ser>
          <c:idx val="8"/>
          <c:order val="0"/>
          <c:tx>
            <c:strRef>
              <c:f>Sheet1!$B$1</c:f>
              <c:strCache>
                <c:ptCount val="1"/>
                <c:pt idx="0">
                  <c:v>Never</c:v>
                </c:pt>
              </c:strCache>
            </c:strRef>
          </c:tx>
          <c:spPr>
            <a:solidFill>
              <a:srgbClr val="FF0000"/>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Feb '26</c:v>
                </c:pt>
                <c:pt idx="1">
                  <c:v>Sep '25</c:v>
                </c:pt>
                <c:pt idx="2">
                  <c:v>Feb '25</c:v>
                </c:pt>
                <c:pt idx="3">
                  <c:v>Aug '24</c:v>
                </c:pt>
                <c:pt idx="4">
                  <c:v>Feb '22</c:v>
                </c:pt>
                <c:pt idx="5">
                  <c:v>Aug '21</c:v>
                </c:pt>
                <c:pt idx="6">
                  <c:v>Feb '21</c:v>
                </c:pt>
                <c:pt idx="7">
                  <c:v>Aug '20</c:v>
                </c:pt>
              </c:strCache>
            </c:strRef>
          </c:cat>
          <c:val>
            <c:numRef>
              <c:f>Sheet1!$B$2:$B$9</c:f>
              <c:numCache>
                <c:formatCode>General</c:formatCode>
                <c:ptCount val="8"/>
                <c:pt idx="0">
                  <c:v>3</c:v>
                </c:pt>
                <c:pt idx="1">
                  <c:v>4</c:v>
                </c:pt>
                <c:pt idx="2">
                  <c:v>3</c:v>
                </c:pt>
                <c:pt idx="3">
                  <c:v>4</c:v>
                </c:pt>
                <c:pt idx="4">
                  <c:v>6</c:v>
                </c:pt>
                <c:pt idx="5">
                  <c:v>5</c:v>
                </c:pt>
                <c:pt idx="6">
                  <c:v>4</c:v>
                </c:pt>
                <c:pt idx="7">
                  <c:v>5</c:v>
                </c:pt>
              </c:numCache>
            </c:numRef>
          </c:val>
          <c:extLst>
            <c:ext xmlns:c16="http://schemas.microsoft.com/office/drawing/2014/chart" uri="{C3380CC4-5D6E-409C-BE32-E72D297353CC}">
              <c16:uniqueId val="{00000001-7A1C-450F-8AE6-3B373429E323}"/>
            </c:ext>
          </c:extLst>
        </c:ser>
        <c:ser>
          <c:idx val="0"/>
          <c:order val="1"/>
          <c:tx>
            <c:strRef>
              <c:f>Sheet1!$C$1</c:f>
              <c:strCache>
                <c:ptCount val="1"/>
                <c:pt idx="0">
                  <c:v>Rarely</c:v>
                </c:pt>
              </c:strCache>
            </c:strRef>
          </c:tx>
          <c:spPr>
            <a:solidFill>
              <a:srgbClr val="FFC000"/>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197" b="0" i="0" u="none" strike="noStrike" kern="1200" baseline="0">
                    <a:solidFill>
                      <a:schemeClr val="tx1">
                        <a:lumMod val="7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Feb '26</c:v>
                </c:pt>
                <c:pt idx="1">
                  <c:v>Sep '25</c:v>
                </c:pt>
                <c:pt idx="2">
                  <c:v>Feb '25</c:v>
                </c:pt>
                <c:pt idx="3">
                  <c:v>Aug '24</c:v>
                </c:pt>
                <c:pt idx="4">
                  <c:v>Feb '22</c:v>
                </c:pt>
                <c:pt idx="5">
                  <c:v>Aug '21</c:v>
                </c:pt>
                <c:pt idx="6">
                  <c:v>Feb '21</c:v>
                </c:pt>
                <c:pt idx="7">
                  <c:v>Aug '20</c:v>
                </c:pt>
              </c:strCache>
            </c:strRef>
          </c:cat>
          <c:val>
            <c:numRef>
              <c:f>Sheet1!$C$2:$C$9</c:f>
              <c:numCache>
                <c:formatCode>General</c:formatCode>
                <c:ptCount val="8"/>
                <c:pt idx="0">
                  <c:v>12</c:v>
                </c:pt>
                <c:pt idx="1">
                  <c:v>9</c:v>
                </c:pt>
                <c:pt idx="2">
                  <c:v>11</c:v>
                </c:pt>
                <c:pt idx="3">
                  <c:v>12</c:v>
                </c:pt>
                <c:pt idx="4">
                  <c:v>12</c:v>
                </c:pt>
                <c:pt idx="5">
                  <c:v>10</c:v>
                </c:pt>
                <c:pt idx="6">
                  <c:v>15</c:v>
                </c:pt>
                <c:pt idx="7">
                  <c:v>12</c:v>
                </c:pt>
              </c:numCache>
            </c:numRef>
          </c:val>
          <c:extLst>
            <c:ext xmlns:c16="http://schemas.microsoft.com/office/drawing/2014/chart" uri="{C3380CC4-5D6E-409C-BE32-E72D297353CC}">
              <c16:uniqueId val="{00000002-7A1C-450F-8AE6-3B373429E323}"/>
            </c:ext>
          </c:extLst>
        </c:ser>
        <c:ser>
          <c:idx val="1"/>
          <c:order val="2"/>
          <c:tx>
            <c:strRef>
              <c:f>Sheet1!$D$1</c:f>
              <c:strCache>
                <c:ptCount val="1"/>
                <c:pt idx="0">
                  <c:v>Occasionally</c:v>
                </c:pt>
              </c:strCache>
            </c:strRef>
          </c:tx>
          <c:spPr>
            <a:solidFill>
              <a:srgbClr val="BAE18F"/>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197" b="0" i="0" u="none" strike="noStrike" kern="1200" baseline="0">
                    <a:solidFill>
                      <a:schemeClr val="tx1">
                        <a:lumMod val="7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Feb '26</c:v>
                </c:pt>
                <c:pt idx="1">
                  <c:v>Sep '25</c:v>
                </c:pt>
                <c:pt idx="2">
                  <c:v>Feb '25</c:v>
                </c:pt>
                <c:pt idx="3">
                  <c:v>Aug '24</c:v>
                </c:pt>
                <c:pt idx="4">
                  <c:v>Feb '22</c:v>
                </c:pt>
                <c:pt idx="5">
                  <c:v>Aug '21</c:v>
                </c:pt>
                <c:pt idx="6">
                  <c:v>Feb '21</c:v>
                </c:pt>
                <c:pt idx="7">
                  <c:v>Aug '20</c:v>
                </c:pt>
              </c:strCache>
            </c:strRef>
          </c:cat>
          <c:val>
            <c:numRef>
              <c:f>Sheet1!$D$2:$D$9</c:f>
              <c:numCache>
                <c:formatCode>General</c:formatCode>
                <c:ptCount val="8"/>
                <c:pt idx="0">
                  <c:v>22</c:v>
                </c:pt>
                <c:pt idx="1">
                  <c:v>20</c:v>
                </c:pt>
                <c:pt idx="2">
                  <c:v>24</c:v>
                </c:pt>
                <c:pt idx="3">
                  <c:v>21</c:v>
                </c:pt>
                <c:pt idx="4">
                  <c:v>19</c:v>
                </c:pt>
                <c:pt idx="5">
                  <c:v>22</c:v>
                </c:pt>
                <c:pt idx="6">
                  <c:v>20</c:v>
                </c:pt>
                <c:pt idx="7">
                  <c:v>26</c:v>
                </c:pt>
              </c:numCache>
            </c:numRef>
          </c:val>
          <c:extLst>
            <c:ext xmlns:c16="http://schemas.microsoft.com/office/drawing/2014/chart" uri="{C3380CC4-5D6E-409C-BE32-E72D297353CC}">
              <c16:uniqueId val="{00000003-7A1C-450F-8AE6-3B373429E323}"/>
            </c:ext>
          </c:extLst>
        </c:ser>
        <c:ser>
          <c:idx val="2"/>
          <c:order val="3"/>
          <c:tx>
            <c:strRef>
              <c:f>Sheet1!$E$1</c:f>
              <c:strCache>
                <c:ptCount val="1"/>
                <c:pt idx="0">
                  <c:v>Nearly always</c:v>
                </c:pt>
              </c:strCache>
            </c:strRef>
          </c:tx>
          <c:spPr>
            <a:solidFill>
              <a:srgbClr val="92D050"/>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197" b="0" i="0" u="none" strike="noStrike" kern="1200" baseline="0">
                    <a:solidFill>
                      <a:schemeClr val="tx1">
                        <a:lumMod val="7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Feb '26</c:v>
                </c:pt>
                <c:pt idx="1">
                  <c:v>Sep '25</c:v>
                </c:pt>
                <c:pt idx="2">
                  <c:v>Feb '25</c:v>
                </c:pt>
                <c:pt idx="3">
                  <c:v>Aug '24</c:v>
                </c:pt>
                <c:pt idx="4">
                  <c:v>Feb '22</c:v>
                </c:pt>
                <c:pt idx="5">
                  <c:v>Aug '21</c:v>
                </c:pt>
                <c:pt idx="6">
                  <c:v>Feb '21</c:v>
                </c:pt>
                <c:pt idx="7">
                  <c:v>Aug '20</c:v>
                </c:pt>
              </c:strCache>
            </c:strRef>
          </c:cat>
          <c:val>
            <c:numRef>
              <c:f>Sheet1!$E$2:$E$9</c:f>
              <c:numCache>
                <c:formatCode>General</c:formatCode>
                <c:ptCount val="8"/>
                <c:pt idx="0">
                  <c:v>32</c:v>
                </c:pt>
                <c:pt idx="1">
                  <c:v>34</c:v>
                </c:pt>
                <c:pt idx="2">
                  <c:v>35</c:v>
                </c:pt>
                <c:pt idx="3">
                  <c:v>28</c:v>
                </c:pt>
                <c:pt idx="4">
                  <c:v>29</c:v>
                </c:pt>
                <c:pt idx="5">
                  <c:v>31</c:v>
                </c:pt>
                <c:pt idx="6">
                  <c:v>33</c:v>
                </c:pt>
                <c:pt idx="7">
                  <c:v>29</c:v>
                </c:pt>
              </c:numCache>
            </c:numRef>
          </c:val>
          <c:extLst>
            <c:ext xmlns:c16="http://schemas.microsoft.com/office/drawing/2014/chart" uri="{C3380CC4-5D6E-409C-BE32-E72D297353CC}">
              <c16:uniqueId val="{00000004-7A1C-450F-8AE6-3B373429E323}"/>
            </c:ext>
          </c:extLst>
        </c:ser>
        <c:ser>
          <c:idx val="3"/>
          <c:order val="4"/>
          <c:tx>
            <c:strRef>
              <c:f>Sheet1!$F$1</c:f>
              <c:strCache>
                <c:ptCount val="1"/>
                <c:pt idx="0">
                  <c:v>Always</c:v>
                </c:pt>
              </c:strCache>
            </c:strRef>
          </c:tx>
          <c:spPr>
            <a:solidFill>
              <a:srgbClr val="00B050"/>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Feb '26</c:v>
                </c:pt>
                <c:pt idx="1">
                  <c:v>Sep '25</c:v>
                </c:pt>
                <c:pt idx="2">
                  <c:v>Feb '25</c:v>
                </c:pt>
                <c:pt idx="3">
                  <c:v>Aug '24</c:v>
                </c:pt>
                <c:pt idx="4">
                  <c:v>Feb '22</c:v>
                </c:pt>
                <c:pt idx="5">
                  <c:v>Aug '21</c:v>
                </c:pt>
                <c:pt idx="6">
                  <c:v>Feb '21</c:v>
                </c:pt>
                <c:pt idx="7">
                  <c:v>Aug '20</c:v>
                </c:pt>
              </c:strCache>
            </c:strRef>
          </c:cat>
          <c:val>
            <c:numRef>
              <c:f>Sheet1!$F$2:$F$9</c:f>
              <c:numCache>
                <c:formatCode>General</c:formatCode>
                <c:ptCount val="8"/>
                <c:pt idx="0">
                  <c:v>31</c:v>
                </c:pt>
                <c:pt idx="1">
                  <c:v>34</c:v>
                </c:pt>
                <c:pt idx="2">
                  <c:v>28</c:v>
                </c:pt>
                <c:pt idx="3">
                  <c:v>35</c:v>
                </c:pt>
                <c:pt idx="4">
                  <c:v>35</c:v>
                </c:pt>
                <c:pt idx="5">
                  <c:v>32</c:v>
                </c:pt>
                <c:pt idx="6">
                  <c:v>28</c:v>
                </c:pt>
                <c:pt idx="7">
                  <c:v>28</c:v>
                </c:pt>
              </c:numCache>
            </c:numRef>
          </c:val>
          <c:extLst>
            <c:ext xmlns:c16="http://schemas.microsoft.com/office/drawing/2014/chart" uri="{C3380CC4-5D6E-409C-BE32-E72D297353CC}">
              <c16:uniqueId val="{00000005-7A1C-450F-8AE6-3B373429E323}"/>
            </c:ext>
          </c:extLst>
        </c:ser>
        <c:dLbls>
          <c:showLegendKey val="0"/>
          <c:showVal val="1"/>
          <c:showCatName val="0"/>
          <c:showSerName val="0"/>
          <c:showPercent val="0"/>
          <c:showBubbleSize val="0"/>
        </c:dLbls>
        <c:gapWidth val="95"/>
        <c:overlap val="100"/>
        <c:axId val="1935884976"/>
        <c:axId val="1935888784"/>
      </c:barChart>
      <c:catAx>
        <c:axId val="1935884976"/>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1935888784"/>
        <c:crosses val="autoZero"/>
        <c:auto val="1"/>
        <c:lblAlgn val="ctr"/>
        <c:lblOffset val="100"/>
        <c:noMultiLvlLbl val="0"/>
      </c:catAx>
      <c:valAx>
        <c:axId val="1935888784"/>
        <c:scaling>
          <c:orientation val="minMax"/>
        </c:scaling>
        <c:delete val="0"/>
        <c:axPos val="r"/>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935884976"/>
        <c:crosses val="autoZero"/>
        <c:crossBetween val="between"/>
      </c:valAx>
      <c:spPr>
        <a:noFill/>
        <a:ln>
          <a:noFill/>
        </a:ln>
        <a:effectLst/>
      </c:spPr>
    </c:plotArea>
    <c:legend>
      <c:legendPos val="l"/>
      <c:layout>
        <c:manualLayout>
          <c:xMode val="edge"/>
          <c:yMode val="edge"/>
          <c:x val="4.2042015992992551E-2"/>
          <c:y val="0.35473998238354387"/>
          <c:w val="0.2167195503358143"/>
          <c:h val="0.5050725929390006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2"/>
          </a:solidFill>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92521471361179"/>
          <c:y val="2.9098547009775405E-2"/>
          <c:w val="0.40845071040004977"/>
          <c:h val="0.93972476565463292"/>
        </c:manualLayout>
      </c:layout>
      <c:barChart>
        <c:barDir val="bar"/>
        <c:grouping val="clustered"/>
        <c:varyColors val="0"/>
        <c:ser>
          <c:idx val="0"/>
          <c:order val="0"/>
          <c:tx>
            <c:strRef>
              <c:f>Sheet1!$B$1</c:f>
              <c:strCache>
                <c:ptCount val="1"/>
                <c:pt idx="0">
                  <c:v>Feb '26</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0055-4883-BDBD-B777C4CF5B5F}"/>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0055-4883-BDBD-B777C4CF5B5F}"/>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5-0055-4883-BDBD-B777C4CF5B5F}"/>
              </c:ext>
            </c:extLst>
          </c:dPt>
          <c:dPt>
            <c:idx val="3"/>
            <c:invertIfNegative val="0"/>
            <c:bubble3D val="0"/>
            <c:spPr>
              <a:solidFill>
                <a:schemeClr val="accent1"/>
              </a:solidFill>
              <a:ln>
                <a:noFill/>
              </a:ln>
              <a:effectLst/>
            </c:spPr>
            <c:extLst>
              <c:ext xmlns:c16="http://schemas.microsoft.com/office/drawing/2014/chart" uri="{C3380CC4-5D6E-409C-BE32-E72D297353CC}">
                <c16:uniqueId val="{00000007-0055-4883-BDBD-B777C4CF5B5F}"/>
              </c:ext>
            </c:extLst>
          </c:dPt>
          <c:dPt>
            <c:idx val="4"/>
            <c:invertIfNegative val="0"/>
            <c:bubble3D val="0"/>
            <c:spPr>
              <a:solidFill>
                <a:schemeClr val="accent1"/>
              </a:solidFill>
              <a:ln>
                <a:noFill/>
              </a:ln>
              <a:effectLst/>
            </c:spPr>
            <c:extLst>
              <c:ext xmlns:c16="http://schemas.microsoft.com/office/drawing/2014/chart" uri="{C3380CC4-5D6E-409C-BE32-E72D297353CC}">
                <c16:uniqueId val="{00000009-0055-4883-BDBD-B777C4CF5B5F}"/>
              </c:ext>
            </c:extLst>
          </c:dPt>
          <c:dPt>
            <c:idx val="5"/>
            <c:invertIfNegative val="0"/>
            <c:bubble3D val="0"/>
            <c:spPr>
              <a:solidFill>
                <a:schemeClr val="accent1"/>
              </a:solidFill>
              <a:ln>
                <a:noFill/>
              </a:ln>
              <a:effectLst/>
            </c:spPr>
            <c:extLst>
              <c:ext xmlns:c16="http://schemas.microsoft.com/office/drawing/2014/chart" uri="{C3380CC4-5D6E-409C-BE32-E72D297353CC}">
                <c16:uniqueId val="{00000016-0055-4883-BDBD-B777C4CF5B5F}"/>
              </c:ext>
            </c:extLst>
          </c:dPt>
          <c:dPt>
            <c:idx val="6"/>
            <c:invertIfNegative val="0"/>
            <c:bubble3D val="0"/>
            <c:spPr>
              <a:solidFill>
                <a:schemeClr val="accent1"/>
              </a:solidFill>
              <a:ln>
                <a:noFill/>
              </a:ln>
              <a:effectLst/>
            </c:spPr>
            <c:extLst>
              <c:ext xmlns:c16="http://schemas.microsoft.com/office/drawing/2014/chart" uri="{C3380CC4-5D6E-409C-BE32-E72D297353CC}">
                <c16:uniqueId val="{0000000B-0055-4883-BDBD-B777C4CF5B5F}"/>
              </c:ext>
            </c:extLst>
          </c:dPt>
          <c:dPt>
            <c:idx val="7"/>
            <c:invertIfNegative val="0"/>
            <c:bubble3D val="0"/>
            <c:spPr>
              <a:solidFill>
                <a:schemeClr val="accent2"/>
              </a:solidFill>
              <a:ln>
                <a:noFill/>
              </a:ln>
              <a:effectLst/>
            </c:spPr>
            <c:extLst>
              <c:ext xmlns:c16="http://schemas.microsoft.com/office/drawing/2014/chart" uri="{C3380CC4-5D6E-409C-BE32-E72D297353CC}">
                <c16:uniqueId val="{00000015-0055-4883-BDBD-B777C4CF5B5F}"/>
              </c:ext>
            </c:extLst>
          </c:dPt>
          <c:dPt>
            <c:idx val="8"/>
            <c:invertIfNegative val="0"/>
            <c:bubble3D val="0"/>
            <c:spPr>
              <a:solidFill>
                <a:schemeClr val="accent2"/>
              </a:solidFill>
              <a:ln>
                <a:noFill/>
              </a:ln>
              <a:effectLst/>
            </c:spPr>
            <c:extLst>
              <c:ext xmlns:c16="http://schemas.microsoft.com/office/drawing/2014/chart" uri="{C3380CC4-5D6E-409C-BE32-E72D297353CC}">
                <c16:uniqueId val="{0000000D-0055-4883-BDBD-B777C4CF5B5F}"/>
              </c:ext>
            </c:extLst>
          </c:dPt>
          <c:dPt>
            <c:idx val="9"/>
            <c:invertIfNegative val="0"/>
            <c:bubble3D val="0"/>
            <c:spPr>
              <a:solidFill>
                <a:schemeClr val="accent1"/>
              </a:solidFill>
              <a:ln>
                <a:noFill/>
              </a:ln>
              <a:effectLst/>
            </c:spPr>
            <c:extLst>
              <c:ext xmlns:c16="http://schemas.microsoft.com/office/drawing/2014/chart" uri="{C3380CC4-5D6E-409C-BE32-E72D297353CC}">
                <c16:uniqueId val="{0000000F-0055-4883-BDBD-B777C4CF5B5F}"/>
              </c:ext>
            </c:extLst>
          </c:dPt>
          <c:dPt>
            <c:idx val="10"/>
            <c:invertIfNegative val="0"/>
            <c:bubble3D val="0"/>
            <c:spPr>
              <a:solidFill>
                <a:schemeClr val="accent1"/>
              </a:solidFill>
              <a:ln>
                <a:noFill/>
              </a:ln>
              <a:effectLst/>
            </c:spPr>
            <c:extLst>
              <c:ext xmlns:c16="http://schemas.microsoft.com/office/drawing/2014/chart" uri="{C3380CC4-5D6E-409C-BE32-E72D297353CC}">
                <c16:uniqueId val="{00000011-0055-4883-BDBD-B777C4CF5B5F}"/>
              </c:ext>
            </c:extLst>
          </c:dPt>
          <c:dPt>
            <c:idx val="11"/>
            <c:invertIfNegative val="0"/>
            <c:bubble3D val="0"/>
            <c:spPr>
              <a:solidFill>
                <a:schemeClr val="accent1"/>
              </a:solidFill>
              <a:ln>
                <a:noFill/>
              </a:ln>
              <a:effectLst/>
            </c:spPr>
            <c:extLst>
              <c:ext xmlns:c16="http://schemas.microsoft.com/office/drawing/2014/chart" uri="{C3380CC4-5D6E-409C-BE32-E72D297353CC}">
                <c16:uniqueId val="{00000013-0055-4883-BDBD-B777C4CF5B5F}"/>
              </c:ext>
            </c:extLst>
          </c:dPt>
          <c:dLbls>
            <c:spPr>
              <a:noFill/>
              <a:ln>
                <a:noFill/>
              </a:ln>
              <a:effectLst/>
            </c:spPr>
            <c:txPr>
              <a:bodyPr rot="0" spcFirstLastPara="1" vertOverflow="ellipsis" vert="horz" wrap="square" anchor="ctr" anchorCtr="1"/>
              <a:lstStyle/>
              <a:p>
                <a:pPr>
                  <a:defRPr lang="en-GB"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Drinking/driving over the limit</c:v>
                </c:pt>
                <c:pt idx="1">
                  <c:v>Driving under influence of drugs</c:v>
                </c:pt>
                <c:pt idx="2">
                  <c:v>Using hand held mobile</c:v>
                </c:pt>
                <c:pt idx="3">
                  <c:v>Not wearing seatbelt </c:v>
                </c:pt>
                <c:pt idx="4">
                  <c:v>Not looking out for motorcyclists/bikes at junctions</c:v>
                </c:pt>
                <c:pt idx="5">
                  <c:v>Driving + 10 mph in cities/towns</c:v>
                </c:pt>
                <c:pt idx="6">
                  <c:v>Not adjusting speed to country roads</c:v>
                </c:pt>
                <c:pt idx="7">
                  <c:v>Being distracted by something/someone</c:v>
                </c:pt>
                <c:pt idx="8">
                  <c:v>Driving when tired</c:v>
                </c:pt>
                <c:pt idx="9">
                  <c:v>Speeding up through amber</c:v>
                </c:pt>
                <c:pt idx="10">
                  <c:v>Driving + 10 mph on motorways</c:v>
                </c:pt>
                <c:pt idx="11">
                  <c:v>Driving + 5 mph in cities/towns</c:v>
                </c:pt>
                <c:pt idx="12">
                  <c:v>Parking on pavements</c:v>
                </c:pt>
              </c:strCache>
            </c:strRef>
          </c:cat>
          <c:val>
            <c:numRef>
              <c:f>Sheet1!$B$2:$B$14</c:f>
              <c:numCache>
                <c:formatCode>0%</c:formatCode>
                <c:ptCount val="13"/>
                <c:pt idx="0">
                  <c:v>0.93</c:v>
                </c:pt>
                <c:pt idx="1">
                  <c:v>0.92</c:v>
                </c:pt>
                <c:pt idx="2">
                  <c:v>0.77</c:v>
                </c:pt>
                <c:pt idx="3">
                  <c:v>0.73</c:v>
                </c:pt>
                <c:pt idx="4">
                  <c:v>0.7</c:v>
                </c:pt>
                <c:pt idx="5">
                  <c:v>0.56999999999999995</c:v>
                </c:pt>
                <c:pt idx="6">
                  <c:v>0.56000000000000005</c:v>
                </c:pt>
                <c:pt idx="7">
                  <c:v>0.56000000000000005</c:v>
                </c:pt>
                <c:pt idx="8">
                  <c:v>0.55000000000000004</c:v>
                </c:pt>
                <c:pt idx="9">
                  <c:v>0.4</c:v>
                </c:pt>
                <c:pt idx="10">
                  <c:v>0.32</c:v>
                </c:pt>
                <c:pt idx="11">
                  <c:v>0.24</c:v>
                </c:pt>
                <c:pt idx="12">
                  <c:v>0.21</c:v>
                </c:pt>
              </c:numCache>
            </c:numRef>
          </c:val>
          <c:extLst>
            <c:ext xmlns:c16="http://schemas.microsoft.com/office/drawing/2014/chart" uri="{C3380CC4-5D6E-409C-BE32-E72D297353CC}">
              <c16:uniqueId val="{00000014-0055-4883-BDBD-B777C4CF5B5F}"/>
            </c:ext>
          </c:extLst>
        </c:ser>
        <c:dLbls>
          <c:dLblPos val="outEnd"/>
          <c:showLegendKey val="0"/>
          <c:showVal val="1"/>
          <c:showCatName val="0"/>
          <c:showSerName val="0"/>
          <c:showPercent val="0"/>
          <c:showBubbleSize val="0"/>
        </c:dLbls>
        <c:gapWidth val="182"/>
        <c:axId val="1922321184"/>
        <c:axId val="1922315200"/>
      </c:barChart>
      <c:catAx>
        <c:axId val="192232118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lang="en-GB" sz="1100" b="0" i="0" u="none" strike="noStrike" kern="1200" baseline="0">
                <a:solidFill>
                  <a:schemeClr val="tx1"/>
                </a:solidFill>
                <a:latin typeface="+mn-lt"/>
                <a:ea typeface="+mn-ea"/>
                <a:cs typeface="+mn-cs"/>
              </a:defRPr>
            </a:pPr>
            <a:endParaRPr lang="en-US"/>
          </a:p>
        </c:txPr>
        <c:crossAx val="1922315200"/>
        <c:crosses val="autoZero"/>
        <c:auto val="1"/>
        <c:lblAlgn val="ctr"/>
        <c:lblOffset val="100"/>
        <c:noMultiLvlLbl val="0"/>
      </c:catAx>
      <c:valAx>
        <c:axId val="1922315200"/>
        <c:scaling>
          <c:orientation val="minMax"/>
        </c:scaling>
        <c:delete val="1"/>
        <c:axPos val="t"/>
        <c:numFmt formatCode="0%" sourceLinked="1"/>
        <c:majorTickMark val="out"/>
        <c:minorTickMark val="none"/>
        <c:tickLblPos val="nextTo"/>
        <c:crossAx val="1922321184"/>
        <c:crosses val="autoZero"/>
        <c:crossBetween val="between"/>
      </c:valAx>
      <c:spPr>
        <a:noFill/>
        <a:ln>
          <a:noFill/>
        </a:ln>
        <a:effectLst/>
      </c:spPr>
    </c:plotArea>
    <c:plotVisOnly val="1"/>
    <c:dispBlanksAs val="gap"/>
    <c:showDLblsOverMax val="0"/>
  </c:chart>
  <c:spPr>
    <a:noFill/>
    <a:ln>
      <a:noFill/>
    </a:ln>
    <a:effectLst/>
  </c:spPr>
  <c:txPr>
    <a:bodyPr/>
    <a:lstStyle/>
    <a:p>
      <a:pPr algn="ctr">
        <a:defRPr lang="en-GB" sz="1400" b="0" i="0" u="none" strike="noStrike" kern="1200" baseline="0">
          <a:solidFill>
            <a:schemeClr val="tx1"/>
          </a:solidFill>
          <a:latin typeface="+mn-lt"/>
          <a:ea typeface="+mn-ea"/>
          <a:cs typeface="+mn-cs"/>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dirty="0">
                <a:solidFill>
                  <a:schemeClr val="tx1"/>
                </a:solidFill>
              </a:rPr>
              <a:t>% ratings of being distracted by something and by being tired as ‘very serious’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7.8063178619324158E-2"/>
          <c:y val="0.20803173759721749"/>
          <c:w val="0.67598385961545704"/>
          <c:h val="0.67937080334283373"/>
        </c:manualLayout>
      </c:layout>
      <c:lineChart>
        <c:grouping val="standard"/>
        <c:varyColors val="0"/>
        <c:ser>
          <c:idx val="0"/>
          <c:order val="0"/>
          <c:tx>
            <c:strRef>
              <c:f>Sheet1!$B$1</c:f>
              <c:strCache>
                <c:ptCount val="1"/>
                <c:pt idx="0">
                  <c:v>Distracted by something (e.g. Satnav) or someone</c:v>
                </c:pt>
              </c:strCache>
            </c:strRef>
          </c:tx>
          <c:spPr>
            <a:ln w="28575" cap="rnd">
              <a:solidFill>
                <a:schemeClr val="accent1"/>
              </a:solidFill>
              <a:round/>
            </a:ln>
            <a:effectLst/>
          </c:spPr>
          <c:marker>
            <c:symbol val="none"/>
          </c:marker>
          <c:dLbls>
            <c:dLbl>
              <c:idx val="3"/>
              <c:delete val="1"/>
              <c:extLst>
                <c:ext xmlns:c15="http://schemas.microsoft.com/office/drawing/2012/chart" uri="{CE6537A1-D6FC-4f65-9D91-7224C49458BB}"/>
                <c:ext xmlns:c16="http://schemas.microsoft.com/office/drawing/2014/chart" uri="{C3380CC4-5D6E-409C-BE32-E72D297353CC}">
                  <c16:uniqueId val="{00000000-E844-438B-9AB4-521A9B0A81C5}"/>
                </c:ext>
              </c:extLst>
            </c:dLbl>
            <c:dLbl>
              <c:idx val="4"/>
              <c:delete val="1"/>
              <c:extLst>
                <c:ext xmlns:c15="http://schemas.microsoft.com/office/drawing/2012/chart" uri="{CE6537A1-D6FC-4f65-9D91-7224C49458BB}"/>
                <c:ext xmlns:c16="http://schemas.microsoft.com/office/drawing/2014/chart" uri="{C3380CC4-5D6E-409C-BE32-E72D297353CC}">
                  <c16:uniqueId val="{00000000-A819-4EC9-8CAA-E12386DBED17}"/>
                </c:ext>
              </c:extLst>
            </c:dLbl>
            <c:dLbl>
              <c:idx val="5"/>
              <c:delete val="1"/>
              <c:extLst>
                <c:ext xmlns:c15="http://schemas.microsoft.com/office/drawing/2012/chart" uri="{CE6537A1-D6FC-4f65-9D91-7224C49458BB}"/>
                <c:ext xmlns:c16="http://schemas.microsoft.com/office/drawing/2014/chart" uri="{C3380CC4-5D6E-409C-BE32-E72D297353CC}">
                  <c16:uniqueId val="{00000000-1DB6-4B45-8951-BF84ACA15D6E}"/>
                </c:ext>
              </c:extLst>
            </c:dLbl>
            <c:dLbl>
              <c:idx val="6"/>
              <c:delete val="1"/>
              <c:extLst>
                <c:ext xmlns:c15="http://schemas.microsoft.com/office/drawing/2012/chart" uri="{CE6537A1-D6FC-4f65-9D91-7224C49458BB}"/>
                <c:ext xmlns:c16="http://schemas.microsoft.com/office/drawing/2014/chart" uri="{C3380CC4-5D6E-409C-BE32-E72D297353CC}">
                  <c16:uniqueId val="{00000001-2C84-4E04-9BA0-D504FA982868}"/>
                </c:ext>
              </c:extLst>
            </c:dLbl>
            <c:dLbl>
              <c:idx val="7"/>
              <c:delete val="1"/>
              <c:extLst>
                <c:ext xmlns:c15="http://schemas.microsoft.com/office/drawing/2012/chart" uri="{CE6537A1-D6FC-4f65-9D91-7224C49458BB}"/>
                <c:ext xmlns:c16="http://schemas.microsoft.com/office/drawing/2014/chart" uri="{C3380CC4-5D6E-409C-BE32-E72D297353CC}">
                  <c16:uniqueId val="{00000001-382F-4396-94F8-7FE88B10C743}"/>
                </c:ext>
              </c:extLst>
            </c:dLbl>
            <c:dLbl>
              <c:idx val="8"/>
              <c:delete val="1"/>
              <c:extLst>
                <c:ext xmlns:c15="http://schemas.microsoft.com/office/drawing/2012/chart" uri="{CE6537A1-D6FC-4f65-9D91-7224C49458BB}"/>
                <c:ext xmlns:c16="http://schemas.microsoft.com/office/drawing/2014/chart" uri="{C3380CC4-5D6E-409C-BE32-E72D297353CC}">
                  <c16:uniqueId val="{00000002-382F-4396-94F8-7FE88B10C743}"/>
                </c:ext>
              </c:extLst>
            </c:dLbl>
            <c:dLbl>
              <c:idx val="9"/>
              <c:delete val="1"/>
              <c:extLst>
                <c:ext xmlns:c15="http://schemas.microsoft.com/office/drawing/2012/chart" uri="{CE6537A1-D6FC-4f65-9D91-7224C49458BB}"/>
                <c:ext xmlns:c16="http://schemas.microsoft.com/office/drawing/2014/chart" uri="{C3380CC4-5D6E-409C-BE32-E72D297353CC}">
                  <c16:uniqueId val="{00000003-382F-4396-94F8-7FE88B10C743}"/>
                </c:ext>
              </c:extLst>
            </c:dLbl>
            <c:dLbl>
              <c:idx val="10"/>
              <c:delete val="1"/>
              <c:extLst>
                <c:ext xmlns:c15="http://schemas.microsoft.com/office/drawing/2012/chart" uri="{CE6537A1-D6FC-4f65-9D91-7224C49458BB}"/>
                <c:ext xmlns:c16="http://schemas.microsoft.com/office/drawing/2014/chart" uri="{C3380CC4-5D6E-409C-BE32-E72D297353CC}">
                  <c16:uniqueId val="{00000004-382F-4396-94F8-7FE88B10C743}"/>
                </c:ext>
              </c:extLst>
            </c:dLbl>
            <c:dLbl>
              <c:idx val="11"/>
              <c:delete val="1"/>
              <c:extLst>
                <c:ext xmlns:c15="http://schemas.microsoft.com/office/drawing/2012/chart" uri="{CE6537A1-D6FC-4f65-9D91-7224C49458BB}"/>
                <c:ext xmlns:c16="http://schemas.microsoft.com/office/drawing/2014/chart" uri="{C3380CC4-5D6E-409C-BE32-E72D297353CC}">
                  <c16:uniqueId val="{00000000-544C-4B75-B08B-EE35DC828C47}"/>
                </c:ext>
              </c:extLst>
            </c:dLbl>
            <c:dLbl>
              <c:idx val="12"/>
              <c:delete val="1"/>
              <c:extLst>
                <c:ext xmlns:c15="http://schemas.microsoft.com/office/drawing/2012/chart" uri="{CE6537A1-D6FC-4f65-9D91-7224C49458BB}"/>
                <c:ext xmlns:c16="http://schemas.microsoft.com/office/drawing/2014/chart" uri="{C3380CC4-5D6E-409C-BE32-E72D297353CC}">
                  <c16:uniqueId val="{00000001-544C-4B75-B08B-EE35DC828C47}"/>
                </c:ext>
              </c:extLst>
            </c:dLbl>
            <c:dLbl>
              <c:idx val="13"/>
              <c:delete val="1"/>
              <c:extLst>
                <c:ext xmlns:c15="http://schemas.microsoft.com/office/drawing/2012/chart" uri="{CE6537A1-D6FC-4f65-9D91-7224C49458BB}"/>
                <c:ext xmlns:c16="http://schemas.microsoft.com/office/drawing/2014/chart" uri="{C3380CC4-5D6E-409C-BE32-E72D297353CC}">
                  <c16:uniqueId val="{00000000-6703-44ED-B24F-81C5B6908618}"/>
                </c:ext>
              </c:extLst>
            </c:dLbl>
            <c:dLbl>
              <c:idx val="14"/>
              <c:delete val="1"/>
              <c:extLst>
                <c:ext xmlns:c15="http://schemas.microsoft.com/office/drawing/2012/chart" uri="{CE6537A1-D6FC-4f65-9D91-7224C49458BB}"/>
                <c:ext xmlns:c16="http://schemas.microsoft.com/office/drawing/2014/chart" uri="{C3380CC4-5D6E-409C-BE32-E72D297353CC}">
                  <c16:uniqueId val="{00000001-E48B-4372-904D-201D9C18BAC8}"/>
                </c:ext>
              </c:extLst>
            </c:dLbl>
            <c:dLbl>
              <c:idx val="15"/>
              <c:layout>
                <c:manualLayout>
                  <c:x val="0"/>
                  <c:y val="-2.26479966331167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D7F-435E-B71F-9DC2131C907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July '15</c:v>
                </c:pt>
                <c:pt idx="1">
                  <c:v>Feb '16</c:v>
                </c:pt>
                <c:pt idx="2">
                  <c:v>Jul '16</c:v>
                </c:pt>
                <c:pt idx="3">
                  <c:v>Mar '17</c:v>
                </c:pt>
                <c:pt idx="4">
                  <c:v>Aug '17</c:v>
                </c:pt>
                <c:pt idx="5">
                  <c:v>Feb '18</c:v>
                </c:pt>
                <c:pt idx="6">
                  <c:v>Aug '18</c:v>
                </c:pt>
                <c:pt idx="7">
                  <c:v>Nov '19</c:v>
                </c:pt>
                <c:pt idx="8">
                  <c:v>Aug '20</c:v>
                </c:pt>
                <c:pt idx="9">
                  <c:v>Feb '21</c:v>
                </c:pt>
                <c:pt idx="10">
                  <c:v>Aug '21</c:v>
                </c:pt>
                <c:pt idx="11">
                  <c:v>Feb '22</c:v>
                </c:pt>
                <c:pt idx="12">
                  <c:v>Aug '24</c:v>
                </c:pt>
                <c:pt idx="13">
                  <c:v>Feb '25</c:v>
                </c:pt>
                <c:pt idx="14">
                  <c:v>Sep '25</c:v>
                </c:pt>
                <c:pt idx="15">
                  <c:v>Feb '26</c:v>
                </c:pt>
              </c:strCache>
            </c:strRef>
          </c:cat>
          <c:val>
            <c:numRef>
              <c:f>Sheet1!$B$2:$B$17</c:f>
              <c:numCache>
                <c:formatCode>General</c:formatCode>
                <c:ptCount val="16"/>
                <c:pt idx="2">
                  <c:v>55</c:v>
                </c:pt>
                <c:pt idx="3">
                  <c:v>60</c:v>
                </c:pt>
                <c:pt idx="4">
                  <c:v>59</c:v>
                </c:pt>
                <c:pt idx="5">
                  <c:v>60</c:v>
                </c:pt>
                <c:pt idx="6">
                  <c:v>60</c:v>
                </c:pt>
                <c:pt idx="7">
                  <c:v>53</c:v>
                </c:pt>
                <c:pt idx="8">
                  <c:v>52</c:v>
                </c:pt>
                <c:pt idx="9">
                  <c:v>57</c:v>
                </c:pt>
                <c:pt idx="10">
                  <c:v>55</c:v>
                </c:pt>
                <c:pt idx="11">
                  <c:v>54</c:v>
                </c:pt>
                <c:pt idx="12">
                  <c:v>52</c:v>
                </c:pt>
                <c:pt idx="13">
                  <c:v>55</c:v>
                </c:pt>
                <c:pt idx="14">
                  <c:v>54</c:v>
                </c:pt>
                <c:pt idx="15">
                  <c:v>56</c:v>
                </c:pt>
              </c:numCache>
            </c:numRef>
          </c:val>
          <c:smooth val="0"/>
          <c:extLst>
            <c:ext xmlns:c16="http://schemas.microsoft.com/office/drawing/2014/chart" uri="{C3380CC4-5D6E-409C-BE32-E72D297353CC}">
              <c16:uniqueId val="{00000008-CAED-4E8A-8ABE-989756103FA3}"/>
            </c:ext>
          </c:extLst>
        </c:ser>
        <c:ser>
          <c:idx val="1"/>
          <c:order val="1"/>
          <c:tx>
            <c:strRef>
              <c:f>Sheet1!$C$1</c:f>
              <c:strCache>
                <c:ptCount val="1"/>
                <c:pt idx="0">
                  <c:v>Driving when feeling tired</c:v>
                </c:pt>
              </c:strCache>
            </c:strRef>
          </c:tx>
          <c:spPr>
            <a:ln w="28575" cap="rnd">
              <a:solidFill>
                <a:schemeClr val="accent2"/>
              </a:solidFill>
              <a:round/>
            </a:ln>
            <a:effectLst/>
          </c:spPr>
          <c:marker>
            <c:symbol val="none"/>
          </c:marker>
          <c:dLbls>
            <c:dLbl>
              <c:idx val="0"/>
              <c:layout>
                <c:manualLayout>
                  <c:x val="-3.2793395222656008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777-4231-AD0A-A70D366D279B}"/>
                </c:ext>
              </c:extLst>
            </c:dLbl>
            <c:dLbl>
              <c:idx val="15"/>
              <c:layout>
                <c:manualLayout>
                  <c:x val="0"/>
                  <c:y val="1.98169970539771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844-438B-9AB4-521A9B0A81C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July '15</c:v>
                </c:pt>
                <c:pt idx="1">
                  <c:v>Feb '16</c:v>
                </c:pt>
                <c:pt idx="2">
                  <c:v>Jul '16</c:v>
                </c:pt>
                <c:pt idx="3">
                  <c:v>Mar '17</c:v>
                </c:pt>
                <c:pt idx="4">
                  <c:v>Aug '17</c:v>
                </c:pt>
                <c:pt idx="5">
                  <c:v>Feb '18</c:v>
                </c:pt>
                <c:pt idx="6">
                  <c:v>Aug '18</c:v>
                </c:pt>
                <c:pt idx="7">
                  <c:v>Nov '19</c:v>
                </c:pt>
                <c:pt idx="8">
                  <c:v>Aug '20</c:v>
                </c:pt>
                <c:pt idx="9">
                  <c:v>Feb '21</c:v>
                </c:pt>
                <c:pt idx="10">
                  <c:v>Aug '21</c:v>
                </c:pt>
                <c:pt idx="11">
                  <c:v>Feb '22</c:v>
                </c:pt>
                <c:pt idx="12">
                  <c:v>Aug '24</c:v>
                </c:pt>
                <c:pt idx="13">
                  <c:v>Feb '25</c:v>
                </c:pt>
                <c:pt idx="14">
                  <c:v>Sep '25</c:v>
                </c:pt>
                <c:pt idx="15">
                  <c:v>Feb '26</c:v>
                </c:pt>
              </c:strCache>
            </c:strRef>
          </c:cat>
          <c:val>
            <c:numRef>
              <c:f>Sheet1!$C$2:$C$17</c:f>
              <c:numCache>
                <c:formatCode>General</c:formatCode>
                <c:ptCount val="16"/>
                <c:pt idx="0">
                  <c:v>49</c:v>
                </c:pt>
                <c:pt idx="1">
                  <c:v>56</c:v>
                </c:pt>
                <c:pt idx="2">
                  <c:v>55</c:v>
                </c:pt>
                <c:pt idx="3">
                  <c:v>58</c:v>
                </c:pt>
                <c:pt idx="4">
                  <c:v>63</c:v>
                </c:pt>
                <c:pt idx="5">
                  <c:v>56</c:v>
                </c:pt>
                <c:pt idx="6">
                  <c:v>59</c:v>
                </c:pt>
                <c:pt idx="7">
                  <c:v>58</c:v>
                </c:pt>
                <c:pt idx="8">
                  <c:v>54</c:v>
                </c:pt>
                <c:pt idx="9">
                  <c:v>61</c:v>
                </c:pt>
                <c:pt idx="10">
                  <c:v>62</c:v>
                </c:pt>
                <c:pt idx="11">
                  <c:v>58</c:v>
                </c:pt>
                <c:pt idx="12">
                  <c:v>53</c:v>
                </c:pt>
                <c:pt idx="13">
                  <c:v>53</c:v>
                </c:pt>
                <c:pt idx="14">
                  <c:v>55</c:v>
                </c:pt>
                <c:pt idx="15">
                  <c:v>55</c:v>
                </c:pt>
              </c:numCache>
            </c:numRef>
          </c:val>
          <c:smooth val="0"/>
          <c:extLst>
            <c:ext xmlns:c16="http://schemas.microsoft.com/office/drawing/2014/chart" uri="{C3380CC4-5D6E-409C-BE32-E72D297353CC}">
              <c16:uniqueId val="{00000012-CAED-4E8A-8ABE-989756103FA3}"/>
            </c:ext>
          </c:extLst>
        </c:ser>
        <c:dLbls>
          <c:showLegendKey val="0"/>
          <c:showVal val="0"/>
          <c:showCatName val="0"/>
          <c:showSerName val="0"/>
          <c:showPercent val="0"/>
          <c:showBubbleSize val="0"/>
        </c:dLbls>
        <c:smooth val="0"/>
        <c:axId val="1935894224"/>
        <c:axId val="1935887696"/>
      </c:lineChart>
      <c:catAx>
        <c:axId val="193589422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935887696"/>
        <c:crosses val="autoZero"/>
        <c:auto val="1"/>
        <c:lblAlgn val="ctr"/>
        <c:lblOffset val="100"/>
        <c:noMultiLvlLbl val="0"/>
      </c:catAx>
      <c:valAx>
        <c:axId val="1935887696"/>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935894224"/>
        <c:crosses val="autoZero"/>
        <c:crossBetween val="between"/>
        <c:majorUnit val="10"/>
      </c:valAx>
      <c:spPr>
        <a:noFill/>
        <a:ln>
          <a:noFill/>
        </a:ln>
        <a:effectLst/>
      </c:spPr>
    </c:plotArea>
    <c:legend>
      <c:legendPos val="r"/>
      <c:layout>
        <c:manualLayout>
          <c:xMode val="edge"/>
          <c:yMode val="edge"/>
          <c:x val="0.76635025275920476"/>
          <c:y val="0.32301265639341092"/>
          <c:w val="0.22182523444287719"/>
          <c:h val="0.49342253997391433"/>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2"/>
          </a:solidFill>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634304970800247"/>
          <c:y val="0.27991282052130434"/>
          <c:w val="0.36198807934147292"/>
          <c:h val="0.63636538042211832"/>
        </c:manualLayout>
      </c:layout>
      <c:barChart>
        <c:barDir val="col"/>
        <c:grouping val="percentStacked"/>
        <c:varyColors val="0"/>
        <c:ser>
          <c:idx val="8"/>
          <c:order val="0"/>
          <c:tx>
            <c:strRef>
              <c:f>Sheet1!$B$1</c:f>
              <c:strCache>
                <c:ptCount val="1"/>
                <c:pt idx="0">
                  <c:v>Don't know</c:v>
                </c:pt>
              </c:strCache>
            </c:strRef>
          </c:tx>
          <c:spPr>
            <a:solidFill>
              <a:schemeClr val="accent2">
                <a:lumMod val="50000"/>
              </a:schemeClr>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8D5B-4536-98F6-EBBFBF9F3FC2}"/>
                </c:ext>
              </c:extLst>
            </c:dLbl>
            <c:dLbl>
              <c:idx val="1"/>
              <c:layout>
                <c:manualLayout>
                  <c:x val="8.2434720295716753E-17"/>
                  <c:y val="-9.00438662520079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2C7-4FC3-B6C6-87C7AE4FFB50}"/>
                </c:ext>
              </c:extLst>
            </c:dLbl>
            <c:numFmt formatCode="#,##0" sourceLinked="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Feb '26</c:v>
                </c:pt>
                <c:pt idx="1">
                  <c:v>Sep '25</c:v>
                </c:pt>
              </c:strCache>
            </c:strRef>
          </c:cat>
          <c:val>
            <c:numRef>
              <c:f>Sheet1!$B$2:$B$3</c:f>
              <c:numCache>
                <c:formatCode>General</c:formatCode>
                <c:ptCount val="2"/>
                <c:pt idx="0">
                  <c:v>2</c:v>
                </c:pt>
                <c:pt idx="1">
                  <c:v>3</c:v>
                </c:pt>
              </c:numCache>
            </c:numRef>
          </c:val>
          <c:extLst>
            <c:ext xmlns:c16="http://schemas.microsoft.com/office/drawing/2014/chart" uri="{C3380CC4-5D6E-409C-BE32-E72D297353CC}">
              <c16:uniqueId val="{00000001-7A1C-450F-8AE6-3B373429E323}"/>
            </c:ext>
          </c:extLst>
        </c:ser>
        <c:ser>
          <c:idx val="0"/>
          <c:order val="1"/>
          <c:tx>
            <c:strRef>
              <c:f>Sheet1!$C$1</c:f>
              <c:strCache>
                <c:ptCount val="1"/>
                <c:pt idx="0">
                  <c:v>Strongly oppose</c:v>
                </c:pt>
              </c:strCache>
            </c:strRef>
          </c:tx>
          <c:spPr>
            <a:solidFill>
              <a:srgbClr val="FF0000"/>
            </a:solidFill>
            <a:ln>
              <a:noFill/>
            </a:ln>
            <a:effectLst/>
          </c:spPr>
          <c:invertIfNegative val="0"/>
          <c:dLbls>
            <c:delete val="1"/>
          </c:dLbls>
          <c:cat>
            <c:strRef>
              <c:f>Sheet1!$A$2:$A$3</c:f>
              <c:strCache>
                <c:ptCount val="2"/>
                <c:pt idx="0">
                  <c:v>Feb '26</c:v>
                </c:pt>
                <c:pt idx="1">
                  <c:v>Sep '25</c:v>
                </c:pt>
              </c:strCache>
            </c:strRef>
          </c:cat>
          <c:val>
            <c:numRef>
              <c:f>Sheet1!$C$2:$C$3</c:f>
              <c:numCache>
                <c:formatCode>General</c:formatCode>
                <c:ptCount val="2"/>
                <c:pt idx="0">
                  <c:v>2</c:v>
                </c:pt>
                <c:pt idx="1">
                  <c:v>2</c:v>
                </c:pt>
              </c:numCache>
            </c:numRef>
          </c:val>
          <c:extLst>
            <c:ext xmlns:c16="http://schemas.microsoft.com/office/drawing/2014/chart" uri="{C3380CC4-5D6E-409C-BE32-E72D297353CC}">
              <c16:uniqueId val="{00000002-7A1C-450F-8AE6-3B373429E323}"/>
            </c:ext>
          </c:extLst>
        </c:ser>
        <c:ser>
          <c:idx val="1"/>
          <c:order val="2"/>
          <c:tx>
            <c:strRef>
              <c:f>Sheet1!$D$1</c:f>
              <c:strCache>
                <c:ptCount val="1"/>
                <c:pt idx="0">
                  <c:v>Oppose</c:v>
                </c:pt>
              </c:strCache>
            </c:strRef>
          </c:tx>
          <c:spPr>
            <a:solidFill>
              <a:srgbClr val="FFC000"/>
            </a:solidFill>
            <a:ln>
              <a:noFill/>
            </a:ln>
            <a:effectLst/>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D5B-4536-98F6-EBBFBF9F3FC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Feb '26</c:v>
                </c:pt>
                <c:pt idx="1">
                  <c:v>Sep '25</c:v>
                </c:pt>
              </c:strCache>
            </c:strRef>
          </c:cat>
          <c:val>
            <c:numRef>
              <c:f>Sheet1!$D$2:$D$3</c:f>
              <c:numCache>
                <c:formatCode>General</c:formatCode>
                <c:ptCount val="2"/>
                <c:pt idx="0">
                  <c:v>3</c:v>
                </c:pt>
                <c:pt idx="1">
                  <c:v>2</c:v>
                </c:pt>
              </c:numCache>
            </c:numRef>
          </c:val>
          <c:extLst>
            <c:ext xmlns:c16="http://schemas.microsoft.com/office/drawing/2014/chart" uri="{C3380CC4-5D6E-409C-BE32-E72D297353CC}">
              <c16:uniqueId val="{00000003-7A1C-450F-8AE6-3B373429E323}"/>
            </c:ext>
          </c:extLst>
        </c:ser>
        <c:ser>
          <c:idx val="2"/>
          <c:order val="3"/>
          <c:tx>
            <c:strRef>
              <c:f>Sheet1!$E$1</c:f>
              <c:strCache>
                <c:ptCount val="1"/>
                <c:pt idx="0">
                  <c:v>Neither support nor oppose</c:v>
                </c:pt>
              </c:strCache>
            </c:strRef>
          </c:tx>
          <c:spPr>
            <a:solidFill>
              <a:schemeClr val="bg2">
                <a:lumMod val="75000"/>
              </a:scheme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Feb '26</c:v>
                </c:pt>
                <c:pt idx="1">
                  <c:v>Sep '25</c:v>
                </c:pt>
              </c:strCache>
            </c:strRef>
          </c:cat>
          <c:val>
            <c:numRef>
              <c:f>Sheet1!$E$2:$E$3</c:f>
              <c:numCache>
                <c:formatCode>General</c:formatCode>
                <c:ptCount val="2"/>
                <c:pt idx="0">
                  <c:v>17</c:v>
                </c:pt>
                <c:pt idx="1">
                  <c:v>12</c:v>
                </c:pt>
              </c:numCache>
            </c:numRef>
          </c:val>
          <c:extLst>
            <c:ext xmlns:c16="http://schemas.microsoft.com/office/drawing/2014/chart" uri="{C3380CC4-5D6E-409C-BE32-E72D297353CC}">
              <c16:uniqueId val="{00000004-7A1C-450F-8AE6-3B373429E323}"/>
            </c:ext>
          </c:extLst>
        </c:ser>
        <c:ser>
          <c:idx val="3"/>
          <c:order val="4"/>
          <c:tx>
            <c:strRef>
              <c:f>Sheet1!$F$1</c:f>
              <c:strCache>
                <c:ptCount val="1"/>
                <c:pt idx="0">
                  <c:v>Support</c:v>
                </c:pt>
              </c:strCache>
            </c:strRef>
          </c:tx>
          <c:spPr>
            <a:solidFill>
              <a:srgbClr val="92D050"/>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Feb '26</c:v>
                </c:pt>
                <c:pt idx="1">
                  <c:v>Sep '25</c:v>
                </c:pt>
              </c:strCache>
            </c:strRef>
          </c:cat>
          <c:val>
            <c:numRef>
              <c:f>Sheet1!$F$2:$F$3</c:f>
              <c:numCache>
                <c:formatCode>General</c:formatCode>
                <c:ptCount val="2"/>
                <c:pt idx="0">
                  <c:v>25</c:v>
                </c:pt>
                <c:pt idx="1">
                  <c:v>30</c:v>
                </c:pt>
              </c:numCache>
            </c:numRef>
          </c:val>
          <c:extLst>
            <c:ext xmlns:c16="http://schemas.microsoft.com/office/drawing/2014/chart" uri="{C3380CC4-5D6E-409C-BE32-E72D297353CC}">
              <c16:uniqueId val="{00000005-7A1C-450F-8AE6-3B373429E323}"/>
            </c:ext>
          </c:extLst>
        </c:ser>
        <c:ser>
          <c:idx val="4"/>
          <c:order val="5"/>
          <c:tx>
            <c:strRef>
              <c:f>Sheet1!$G$1</c:f>
              <c:strCache>
                <c:ptCount val="1"/>
                <c:pt idx="0">
                  <c:v>Strongly support</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Feb '26</c:v>
                </c:pt>
                <c:pt idx="1">
                  <c:v>Sep '25</c:v>
                </c:pt>
              </c:strCache>
            </c:strRef>
          </c:cat>
          <c:val>
            <c:numRef>
              <c:f>Sheet1!$G$2:$G$3</c:f>
              <c:numCache>
                <c:formatCode>General</c:formatCode>
                <c:ptCount val="2"/>
                <c:pt idx="0">
                  <c:v>52</c:v>
                </c:pt>
                <c:pt idx="1">
                  <c:v>50</c:v>
                </c:pt>
              </c:numCache>
            </c:numRef>
          </c:val>
          <c:extLst>
            <c:ext xmlns:c16="http://schemas.microsoft.com/office/drawing/2014/chart" uri="{C3380CC4-5D6E-409C-BE32-E72D297353CC}">
              <c16:uniqueId val="{00000001-FD59-4C02-9B73-41EA2C414AF1}"/>
            </c:ext>
          </c:extLst>
        </c:ser>
        <c:dLbls>
          <c:showLegendKey val="0"/>
          <c:showVal val="1"/>
          <c:showCatName val="0"/>
          <c:showSerName val="0"/>
          <c:showPercent val="0"/>
          <c:showBubbleSize val="0"/>
        </c:dLbls>
        <c:gapWidth val="95"/>
        <c:overlap val="100"/>
        <c:axId val="1935884976"/>
        <c:axId val="1935888784"/>
      </c:barChart>
      <c:catAx>
        <c:axId val="1935884976"/>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1935888784"/>
        <c:crosses val="autoZero"/>
        <c:auto val="1"/>
        <c:lblAlgn val="ctr"/>
        <c:lblOffset val="100"/>
        <c:noMultiLvlLbl val="0"/>
      </c:catAx>
      <c:valAx>
        <c:axId val="1935888784"/>
        <c:scaling>
          <c:orientation val="minMax"/>
        </c:scaling>
        <c:delete val="0"/>
        <c:axPos val="r"/>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935884976"/>
        <c:crosses val="autoZero"/>
        <c:crossBetween val="between"/>
      </c:valAx>
      <c:spPr>
        <a:noFill/>
        <a:ln>
          <a:noFill/>
        </a:ln>
        <a:effectLst/>
      </c:spPr>
    </c:plotArea>
    <c:legend>
      <c:legendPos val="l"/>
      <c:layout>
        <c:manualLayout>
          <c:xMode val="edge"/>
          <c:yMode val="edge"/>
          <c:x val="0.13593298114707861"/>
          <c:y val="0.30971804925753987"/>
          <c:w val="0.30007908060729022"/>
          <c:h val="0.5989935411841973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2"/>
          </a:solidFill>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332199710064831"/>
          <c:y val="0.2859157449381049"/>
          <c:w val="0.39571176358228022"/>
          <c:h val="0.63636538042211832"/>
        </c:manualLayout>
      </c:layout>
      <c:barChart>
        <c:barDir val="col"/>
        <c:grouping val="percentStacked"/>
        <c:varyColors val="0"/>
        <c:ser>
          <c:idx val="8"/>
          <c:order val="0"/>
          <c:tx>
            <c:strRef>
              <c:f>Sheet1!$B$1</c:f>
              <c:strCache>
                <c:ptCount val="1"/>
                <c:pt idx="0">
                  <c:v>Don't know</c:v>
                </c:pt>
              </c:strCache>
            </c:strRef>
          </c:tx>
          <c:spPr>
            <a:solidFill>
              <a:schemeClr val="accent2">
                <a:lumMod val="50000"/>
              </a:schemeClr>
            </a:solidFill>
            <a:ln>
              <a:noFill/>
            </a:ln>
            <a:effectLst/>
          </c:spPr>
          <c:invertIfNegative val="0"/>
          <c:dLbls>
            <c:delete val="1"/>
          </c:dLbls>
          <c:cat>
            <c:strRef>
              <c:f>Sheet1!$A$2:$A$3</c:f>
              <c:strCache>
                <c:ptCount val="2"/>
                <c:pt idx="0">
                  <c:v>Feb '26</c:v>
                </c:pt>
                <c:pt idx="1">
                  <c:v>Sep '25</c:v>
                </c:pt>
              </c:strCache>
            </c:strRef>
          </c:cat>
          <c:val>
            <c:numRef>
              <c:f>Sheet1!$B$2:$B$3</c:f>
              <c:numCache>
                <c:formatCode>General</c:formatCode>
                <c:ptCount val="2"/>
                <c:pt idx="0">
                  <c:v>1</c:v>
                </c:pt>
                <c:pt idx="1">
                  <c:v>1</c:v>
                </c:pt>
              </c:numCache>
            </c:numRef>
          </c:val>
          <c:extLst>
            <c:ext xmlns:c16="http://schemas.microsoft.com/office/drawing/2014/chart" uri="{C3380CC4-5D6E-409C-BE32-E72D297353CC}">
              <c16:uniqueId val="{00000000-7F84-45DC-BD4B-A7D422917E17}"/>
            </c:ext>
          </c:extLst>
        </c:ser>
        <c:ser>
          <c:idx val="0"/>
          <c:order val="1"/>
          <c:tx>
            <c:strRef>
              <c:f>Sheet1!$C$1</c:f>
              <c:strCache>
                <c:ptCount val="1"/>
                <c:pt idx="0">
                  <c:v>Very unlikely</c:v>
                </c:pt>
              </c:strCache>
            </c:strRef>
          </c:tx>
          <c:spPr>
            <a:solidFill>
              <a:srgbClr val="FF0000"/>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Feb '26</c:v>
                </c:pt>
                <c:pt idx="1">
                  <c:v>Sep '25</c:v>
                </c:pt>
              </c:strCache>
            </c:strRef>
          </c:cat>
          <c:val>
            <c:numRef>
              <c:f>Sheet1!$C$2:$C$3</c:f>
              <c:numCache>
                <c:formatCode>General</c:formatCode>
                <c:ptCount val="2"/>
                <c:pt idx="0">
                  <c:v>37</c:v>
                </c:pt>
                <c:pt idx="1">
                  <c:v>37</c:v>
                </c:pt>
              </c:numCache>
            </c:numRef>
          </c:val>
          <c:extLst>
            <c:ext xmlns:c16="http://schemas.microsoft.com/office/drawing/2014/chart" uri="{C3380CC4-5D6E-409C-BE32-E72D297353CC}">
              <c16:uniqueId val="{00000001-7F84-45DC-BD4B-A7D422917E17}"/>
            </c:ext>
          </c:extLst>
        </c:ser>
        <c:ser>
          <c:idx val="1"/>
          <c:order val="2"/>
          <c:tx>
            <c:strRef>
              <c:f>Sheet1!$D$1</c:f>
              <c:strCache>
                <c:ptCount val="1"/>
                <c:pt idx="0">
                  <c:v>Fairly unlikely</c:v>
                </c:pt>
              </c:strCache>
            </c:strRef>
          </c:tx>
          <c:spPr>
            <a:solidFill>
              <a:srgbClr val="FFC000"/>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Feb '26</c:v>
                </c:pt>
                <c:pt idx="1">
                  <c:v>Sep '25</c:v>
                </c:pt>
              </c:strCache>
            </c:strRef>
          </c:cat>
          <c:val>
            <c:numRef>
              <c:f>Sheet1!$D$2:$D$3</c:f>
              <c:numCache>
                <c:formatCode>General</c:formatCode>
                <c:ptCount val="2"/>
                <c:pt idx="0">
                  <c:v>27</c:v>
                </c:pt>
                <c:pt idx="1">
                  <c:v>28</c:v>
                </c:pt>
              </c:numCache>
            </c:numRef>
          </c:val>
          <c:extLst>
            <c:ext xmlns:c16="http://schemas.microsoft.com/office/drawing/2014/chart" uri="{C3380CC4-5D6E-409C-BE32-E72D297353CC}">
              <c16:uniqueId val="{00000002-7F84-45DC-BD4B-A7D422917E17}"/>
            </c:ext>
          </c:extLst>
        </c:ser>
        <c:ser>
          <c:idx val="2"/>
          <c:order val="3"/>
          <c:tx>
            <c:strRef>
              <c:f>Sheet1!$E$1</c:f>
              <c:strCache>
                <c:ptCount val="1"/>
                <c:pt idx="0">
                  <c:v>Neither likely nor unlikely</c:v>
                </c:pt>
              </c:strCache>
            </c:strRef>
          </c:tx>
          <c:spPr>
            <a:solidFill>
              <a:schemeClr val="bg2">
                <a:lumMod val="75000"/>
              </a:scheme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Feb '26</c:v>
                </c:pt>
                <c:pt idx="1">
                  <c:v>Sep '25</c:v>
                </c:pt>
              </c:strCache>
            </c:strRef>
          </c:cat>
          <c:val>
            <c:numRef>
              <c:f>Sheet1!$E$2:$E$3</c:f>
              <c:numCache>
                <c:formatCode>General</c:formatCode>
                <c:ptCount val="2"/>
                <c:pt idx="0">
                  <c:v>12</c:v>
                </c:pt>
                <c:pt idx="1">
                  <c:v>14</c:v>
                </c:pt>
              </c:numCache>
            </c:numRef>
          </c:val>
          <c:extLst>
            <c:ext xmlns:c16="http://schemas.microsoft.com/office/drawing/2014/chart" uri="{C3380CC4-5D6E-409C-BE32-E72D297353CC}">
              <c16:uniqueId val="{00000003-7F84-45DC-BD4B-A7D422917E17}"/>
            </c:ext>
          </c:extLst>
        </c:ser>
        <c:ser>
          <c:idx val="3"/>
          <c:order val="4"/>
          <c:tx>
            <c:strRef>
              <c:f>Sheet1!$F$1</c:f>
              <c:strCache>
                <c:ptCount val="1"/>
                <c:pt idx="0">
                  <c:v>Fairly likely</c:v>
                </c:pt>
              </c:strCache>
            </c:strRef>
          </c:tx>
          <c:spPr>
            <a:solidFill>
              <a:srgbClr val="92D050"/>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Feb '26</c:v>
                </c:pt>
                <c:pt idx="1">
                  <c:v>Sep '25</c:v>
                </c:pt>
              </c:strCache>
            </c:strRef>
          </c:cat>
          <c:val>
            <c:numRef>
              <c:f>Sheet1!$F$2:$F$3</c:f>
              <c:numCache>
                <c:formatCode>General</c:formatCode>
                <c:ptCount val="2"/>
                <c:pt idx="0">
                  <c:v>14</c:v>
                </c:pt>
                <c:pt idx="1">
                  <c:v>12</c:v>
                </c:pt>
              </c:numCache>
            </c:numRef>
          </c:val>
          <c:extLst>
            <c:ext xmlns:c16="http://schemas.microsoft.com/office/drawing/2014/chart" uri="{C3380CC4-5D6E-409C-BE32-E72D297353CC}">
              <c16:uniqueId val="{00000004-7F84-45DC-BD4B-A7D422917E17}"/>
            </c:ext>
          </c:extLst>
        </c:ser>
        <c:ser>
          <c:idx val="4"/>
          <c:order val="5"/>
          <c:tx>
            <c:strRef>
              <c:f>Sheet1!$G$1</c:f>
              <c:strCache>
                <c:ptCount val="1"/>
                <c:pt idx="0">
                  <c:v>Very likely</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Feb '26</c:v>
                </c:pt>
                <c:pt idx="1">
                  <c:v>Sep '25</c:v>
                </c:pt>
              </c:strCache>
            </c:strRef>
          </c:cat>
          <c:val>
            <c:numRef>
              <c:f>Sheet1!$G$2:$G$3</c:f>
              <c:numCache>
                <c:formatCode>General</c:formatCode>
                <c:ptCount val="2"/>
                <c:pt idx="0">
                  <c:v>7</c:v>
                </c:pt>
                <c:pt idx="1">
                  <c:v>8</c:v>
                </c:pt>
              </c:numCache>
            </c:numRef>
          </c:val>
          <c:extLst>
            <c:ext xmlns:c16="http://schemas.microsoft.com/office/drawing/2014/chart" uri="{C3380CC4-5D6E-409C-BE32-E72D297353CC}">
              <c16:uniqueId val="{00000005-7F84-45DC-BD4B-A7D422917E17}"/>
            </c:ext>
          </c:extLst>
        </c:ser>
        <c:dLbls>
          <c:showLegendKey val="0"/>
          <c:showVal val="1"/>
          <c:showCatName val="0"/>
          <c:showSerName val="0"/>
          <c:showPercent val="0"/>
          <c:showBubbleSize val="0"/>
        </c:dLbls>
        <c:gapWidth val="95"/>
        <c:overlap val="100"/>
        <c:axId val="1935884976"/>
        <c:axId val="1935888784"/>
      </c:barChart>
      <c:catAx>
        <c:axId val="1935884976"/>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1935888784"/>
        <c:crosses val="autoZero"/>
        <c:auto val="1"/>
        <c:lblAlgn val="ctr"/>
        <c:lblOffset val="100"/>
        <c:noMultiLvlLbl val="0"/>
      </c:catAx>
      <c:valAx>
        <c:axId val="1935888784"/>
        <c:scaling>
          <c:orientation val="minMax"/>
        </c:scaling>
        <c:delete val="0"/>
        <c:axPos val="r"/>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935884976"/>
        <c:crosses val="autoZero"/>
        <c:crossBetween val="between"/>
      </c:valAx>
      <c:spPr>
        <a:noFill/>
        <a:ln>
          <a:noFill/>
        </a:ln>
        <a:effectLst/>
      </c:spPr>
    </c:plotArea>
    <c:legend>
      <c:legendPos val="l"/>
      <c:layout>
        <c:manualLayout>
          <c:xMode val="edge"/>
          <c:yMode val="edge"/>
          <c:x val="0.22190166527729807"/>
          <c:y val="0.28570635159033769"/>
          <c:w val="0.26132350147791167"/>
          <c:h val="0.6290081632682000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2"/>
          </a:solidFill>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7925299508814065"/>
          <c:y val="0.12187743704560891"/>
          <c:w val="0.40417814607673558"/>
          <c:h val="0.83046175404858202"/>
        </c:manualLayout>
      </c:layout>
      <c:barChart>
        <c:barDir val="bar"/>
        <c:grouping val="percentStacked"/>
        <c:varyColors val="0"/>
        <c:ser>
          <c:idx val="0"/>
          <c:order val="0"/>
          <c:tx>
            <c:strRef>
              <c:f>Sheet1!$B$1</c:f>
              <c:strCache>
                <c:ptCount val="1"/>
                <c:pt idx="0">
                  <c:v>1</c:v>
                </c:pt>
              </c:strCache>
            </c:strRef>
          </c:tx>
          <c:spPr>
            <a:solidFill>
              <a:srgbClr val="C00000"/>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CC19-45C5-A7F9-A734EFCA0045}"/>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CC19-45C5-A7F9-A734EFCA0045}"/>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CC19-45C5-A7F9-A734EFCA0045}"/>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CC19-45C5-A7F9-A734EFCA004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The Scottish Government implementing effective roads strategy, national laws/regulations</c:v>
                </c:pt>
                <c:pt idx="1">
                  <c:v>Police Scotland raising awareness of and enforcing traffic laws</c:v>
                </c:pt>
                <c:pt idx="2">
                  <c:v>Local Authorities designing/maintaining local roads and implementing safety measures</c:v>
                </c:pt>
                <c:pt idx="3">
                  <c:v>Transport Scotland designing/maintaining national roads and implementing safety measures</c:v>
                </c:pt>
                <c:pt idx="4">
                  <c:v>The legal system effectively prosecuting and punishing dangerous driving</c:v>
                </c:pt>
                <c:pt idx="5">
                  <c:v>Emergency services responding quickly/effectively to road accidents and collisions</c:v>
                </c:pt>
                <c:pt idx="6">
                  <c:v>Driving instructors/examiners effectively teaching/assessing safe and responsible driving</c:v>
                </c:pt>
                <c:pt idx="7">
                  <c:v>Drivers like me taking responsibility for our own driving behaviour and skills</c:v>
                </c:pt>
              </c:strCache>
            </c:strRef>
          </c:cat>
          <c:val>
            <c:numRef>
              <c:f>Sheet1!$B$2:$B$9</c:f>
              <c:numCache>
                <c:formatCode>0</c:formatCode>
                <c:ptCount val="8"/>
                <c:pt idx="0">
                  <c:v>3</c:v>
                </c:pt>
                <c:pt idx="1">
                  <c:v>2</c:v>
                </c:pt>
                <c:pt idx="2">
                  <c:v>2</c:v>
                </c:pt>
                <c:pt idx="3">
                  <c:v>2</c:v>
                </c:pt>
                <c:pt idx="4">
                  <c:v>1</c:v>
                </c:pt>
                <c:pt idx="5">
                  <c:v>1</c:v>
                </c:pt>
                <c:pt idx="6">
                  <c:v>1</c:v>
                </c:pt>
                <c:pt idx="7">
                  <c:v>1</c:v>
                </c:pt>
              </c:numCache>
            </c:numRef>
          </c:val>
          <c:extLst>
            <c:ext xmlns:c16="http://schemas.microsoft.com/office/drawing/2014/chart" uri="{C3380CC4-5D6E-409C-BE32-E72D297353CC}">
              <c16:uniqueId val="{00000000-CC19-45C5-A7F9-A734EFCA0045}"/>
            </c:ext>
          </c:extLst>
        </c:ser>
        <c:ser>
          <c:idx val="1"/>
          <c:order val="1"/>
          <c:tx>
            <c:strRef>
              <c:f>Sheet1!$C$1</c:f>
              <c:strCache>
                <c:ptCount val="1"/>
                <c:pt idx="0">
                  <c:v>2</c:v>
                </c:pt>
              </c:strCache>
            </c:strRef>
          </c:tx>
          <c:spPr>
            <a:solidFill>
              <a:srgbClr val="FF0000"/>
            </a:solidFill>
            <a:ln>
              <a:noFill/>
            </a:ln>
            <a:effectLst/>
          </c:spPr>
          <c:invertIfNegative val="0"/>
          <c:dLbls>
            <c:delete val="1"/>
          </c:dLbls>
          <c:cat>
            <c:strRef>
              <c:f>Sheet1!$A$2:$A$9</c:f>
              <c:strCache>
                <c:ptCount val="8"/>
                <c:pt idx="0">
                  <c:v>The Scottish Government implementing effective roads strategy, national laws/regulations</c:v>
                </c:pt>
                <c:pt idx="1">
                  <c:v>Police Scotland raising awareness of and enforcing traffic laws</c:v>
                </c:pt>
                <c:pt idx="2">
                  <c:v>Local Authorities designing/maintaining local roads and implementing safety measures</c:v>
                </c:pt>
                <c:pt idx="3">
                  <c:v>Transport Scotland designing/maintaining national roads and implementing safety measures</c:v>
                </c:pt>
                <c:pt idx="4">
                  <c:v>The legal system effectively prosecuting and punishing dangerous driving</c:v>
                </c:pt>
                <c:pt idx="5">
                  <c:v>Emergency services responding quickly/effectively to road accidents and collisions</c:v>
                </c:pt>
                <c:pt idx="6">
                  <c:v>Driving instructors/examiners effectively teaching/assessing safe and responsible driving</c:v>
                </c:pt>
                <c:pt idx="7">
                  <c:v>Drivers like me taking responsibility for our own driving behaviour and skills</c:v>
                </c:pt>
              </c:strCache>
            </c:strRef>
          </c:cat>
          <c:val>
            <c:numRef>
              <c:f>Sheet1!$C$2:$C$9</c:f>
              <c:numCache>
                <c:formatCode>0</c:formatCode>
                <c:ptCount val="8"/>
                <c:pt idx="0">
                  <c:v>1</c:v>
                </c:pt>
                <c:pt idx="1">
                  <c:v>1</c:v>
                </c:pt>
                <c:pt idx="3">
                  <c:v>1</c:v>
                </c:pt>
                <c:pt idx="4">
                  <c:v>1</c:v>
                </c:pt>
                <c:pt idx="5">
                  <c:v>1</c:v>
                </c:pt>
                <c:pt idx="6">
                  <c:v>1</c:v>
                </c:pt>
                <c:pt idx="7">
                  <c:v>1</c:v>
                </c:pt>
              </c:numCache>
            </c:numRef>
          </c:val>
          <c:extLst>
            <c:ext xmlns:c16="http://schemas.microsoft.com/office/drawing/2014/chart" uri="{C3380CC4-5D6E-409C-BE32-E72D297353CC}">
              <c16:uniqueId val="{00000001-CC19-45C5-A7F9-A734EFCA0045}"/>
            </c:ext>
          </c:extLst>
        </c:ser>
        <c:ser>
          <c:idx val="2"/>
          <c:order val="2"/>
          <c:tx>
            <c:strRef>
              <c:f>Sheet1!$D$1</c:f>
              <c:strCache>
                <c:ptCount val="1"/>
                <c:pt idx="0">
                  <c:v>3</c:v>
                </c:pt>
              </c:strCache>
            </c:strRef>
          </c:tx>
          <c:spPr>
            <a:solidFill>
              <a:srgbClr val="FF7171"/>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CC19-45C5-A7F9-A734EFCA0045}"/>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CC19-45C5-A7F9-A734EFCA004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The Scottish Government implementing effective roads strategy, national laws/regulations</c:v>
                </c:pt>
                <c:pt idx="1">
                  <c:v>Police Scotland raising awareness of and enforcing traffic laws</c:v>
                </c:pt>
                <c:pt idx="2">
                  <c:v>Local Authorities designing/maintaining local roads and implementing safety measures</c:v>
                </c:pt>
                <c:pt idx="3">
                  <c:v>Transport Scotland designing/maintaining national roads and implementing safety measures</c:v>
                </c:pt>
                <c:pt idx="4">
                  <c:v>The legal system effectively prosecuting and punishing dangerous driving</c:v>
                </c:pt>
                <c:pt idx="5">
                  <c:v>Emergency services responding quickly/effectively to road accidents and collisions</c:v>
                </c:pt>
                <c:pt idx="6">
                  <c:v>Driving instructors/examiners effectively teaching/assessing safe and responsible driving</c:v>
                </c:pt>
                <c:pt idx="7">
                  <c:v>Drivers like me taking responsibility for our own driving behaviour and skills</c:v>
                </c:pt>
              </c:strCache>
            </c:strRef>
          </c:cat>
          <c:val>
            <c:numRef>
              <c:f>Sheet1!$D$2:$D$9</c:f>
              <c:numCache>
                <c:formatCode>0</c:formatCode>
                <c:ptCount val="8"/>
                <c:pt idx="0">
                  <c:v>2</c:v>
                </c:pt>
                <c:pt idx="1">
                  <c:v>1</c:v>
                </c:pt>
                <c:pt idx="2">
                  <c:v>2</c:v>
                </c:pt>
                <c:pt idx="3">
                  <c:v>1</c:v>
                </c:pt>
                <c:pt idx="4">
                  <c:v>1</c:v>
                </c:pt>
                <c:pt idx="6">
                  <c:v>1</c:v>
                </c:pt>
                <c:pt idx="7">
                  <c:v>1</c:v>
                </c:pt>
              </c:numCache>
            </c:numRef>
          </c:val>
          <c:extLst>
            <c:ext xmlns:c16="http://schemas.microsoft.com/office/drawing/2014/chart" uri="{C3380CC4-5D6E-409C-BE32-E72D297353CC}">
              <c16:uniqueId val="{00000002-CC19-45C5-A7F9-A734EFCA0045}"/>
            </c:ext>
          </c:extLst>
        </c:ser>
        <c:ser>
          <c:idx val="3"/>
          <c:order val="3"/>
          <c:tx>
            <c:strRef>
              <c:f>Sheet1!$E$1</c:f>
              <c:strCache>
                <c:ptCount val="1"/>
                <c:pt idx="0">
                  <c:v>4</c:v>
                </c:pt>
              </c:strCache>
            </c:strRef>
          </c:tx>
          <c:spPr>
            <a:solidFill>
              <a:srgbClr val="FF9393"/>
            </a:solidFill>
            <a:ln>
              <a:noFill/>
            </a:ln>
            <a:effectLst/>
          </c:spPr>
          <c:invertIfNegative val="0"/>
          <c:dLbls>
            <c:dLbl>
              <c:idx val="3"/>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0ED-4DB9-83E1-7DF5B42EAE90}"/>
                </c:ext>
              </c:extLst>
            </c:dLbl>
            <c:dLbl>
              <c:idx val="5"/>
              <c:delete val="1"/>
              <c:extLst>
                <c:ext xmlns:c15="http://schemas.microsoft.com/office/drawing/2012/chart" uri="{CE6537A1-D6FC-4f65-9D91-7224C49458BB}"/>
                <c:ext xmlns:c16="http://schemas.microsoft.com/office/drawing/2014/chart" uri="{C3380CC4-5D6E-409C-BE32-E72D297353CC}">
                  <c16:uniqueId val="{0000000F-CC19-45C5-A7F9-A734EFCA0045}"/>
                </c:ext>
              </c:extLst>
            </c:dLbl>
            <c:dLbl>
              <c:idx val="6"/>
              <c:delete val="1"/>
              <c:extLst>
                <c:ext xmlns:c15="http://schemas.microsoft.com/office/drawing/2012/chart" uri="{CE6537A1-D6FC-4f65-9D91-7224C49458BB}"/>
                <c:ext xmlns:c16="http://schemas.microsoft.com/office/drawing/2014/chart" uri="{C3380CC4-5D6E-409C-BE32-E72D297353CC}">
                  <c16:uniqueId val="{0000000D-CC19-45C5-A7F9-A734EFCA0045}"/>
                </c:ext>
              </c:extLst>
            </c:dLbl>
            <c:dLbl>
              <c:idx val="7"/>
              <c:delete val="1"/>
              <c:extLst>
                <c:ext xmlns:c15="http://schemas.microsoft.com/office/drawing/2012/chart" uri="{CE6537A1-D6FC-4f65-9D91-7224C49458BB}"/>
                <c:ext xmlns:c16="http://schemas.microsoft.com/office/drawing/2014/chart" uri="{C3380CC4-5D6E-409C-BE32-E72D297353CC}">
                  <c16:uniqueId val="{0000000E-CC19-45C5-A7F9-A734EFCA004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The Scottish Government implementing effective roads strategy, national laws/regulations</c:v>
                </c:pt>
                <c:pt idx="1">
                  <c:v>Police Scotland raising awareness of and enforcing traffic laws</c:v>
                </c:pt>
                <c:pt idx="2">
                  <c:v>Local Authorities designing/maintaining local roads and implementing safety measures</c:v>
                </c:pt>
                <c:pt idx="3">
                  <c:v>Transport Scotland designing/maintaining national roads and implementing safety measures</c:v>
                </c:pt>
                <c:pt idx="4">
                  <c:v>The legal system effectively prosecuting and punishing dangerous driving</c:v>
                </c:pt>
                <c:pt idx="5">
                  <c:v>Emergency services responding quickly/effectively to road accidents and collisions</c:v>
                </c:pt>
                <c:pt idx="6">
                  <c:v>Driving instructors/examiners effectively teaching/assessing safe and responsible driving</c:v>
                </c:pt>
                <c:pt idx="7">
                  <c:v>Drivers like me taking responsibility for our own driving behaviour and skills</c:v>
                </c:pt>
              </c:strCache>
            </c:strRef>
          </c:cat>
          <c:val>
            <c:numRef>
              <c:f>Sheet1!$E$2:$E$9</c:f>
              <c:numCache>
                <c:formatCode>0</c:formatCode>
                <c:ptCount val="8"/>
                <c:pt idx="0">
                  <c:v>3</c:v>
                </c:pt>
                <c:pt idx="1">
                  <c:v>3</c:v>
                </c:pt>
                <c:pt idx="2">
                  <c:v>3</c:v>
                </c:pt>
                <c:pt idx="3">
                  <c:v>2</c:v>
                </c:pt>
                <c:pt idx="4">
                  <c:v>3</c:v>
                </c:pt>
                <c:pt idx="5">
                  <c:v>1</c:v>
                </c:pt>
                <c:pt idx="6">
                  <c:v>1</c:v>
                </c:pt>
                <c:pt idx="7">
                  <c:v>1</c:v>
                </c:pt>
              </c:numCache>
            </c:numRef>
          </c:val>
          <c:extLst>
            <c:ext xmlns:c16="http://schemas.microsoft.com/office/drawing/2014/chart" uri="{C3380CC4-5D6E-409C-BE32-E72D297353CC}">
              <c16:uniqueId val="{00000005-CC19-45C5-A7F9-A734EFCA0045}"/>
            </c:ext>
          </c:extLst>
        </c:ser>
        <c:ser>
          <c:idx val="4"/>
          <c:order val="4"/>
          <c:tx>
            <c:strRef>
              <c:f>Sheet1!$F$1</c:f>
              <c:strCache>
                <c:ptCount val="1"/>
                <c:pt idx="0">
                  <c:v>5</c:v>
                </c:pt>
              </c:strCache>
            </c:strRef>
          </c:tx>
          <c:spPr>
            <a:solidFill>
              <a:srgbClr val="FFB9B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The Scottish Government implementing effective roads strategy, national laws/regulations</c:v>
                </c:pt>
                <c:pt idx="1">
                  <c:v>Police Scotland raising awareness of and enforcing traffic laws</c:v>
                </c:pt>
                <c:pt idx="2">
                  <c:v>Local Authorities designing/maintaining local roads and implementing safety measures</c:v>
                </c:pt>
                <c:pt idx="3">
                  <c:v>Transport Scotland designing/maintaining national roads and implementing safety measures</c:v>
                </c:pt>
                <c:pt idx="4">
                  <c:v>The legal system effectively prosecuting and punishing dangerous driving</c:v>
                </c:pt>
                <c:pt idx="5">
                  <c:v>Emergency services responding quickly/effectively to road accidents and collisions</c:v>
                </c:pt>
                <c:pt idx="6">
                  <c:v>Driving instructors/examiners effectively teaching/assessing safe and responsible driving</c:v>
                </c:pt>
                <c:pt idx="7">
                  <c:v>Drivers like me taking responsibility for our own driving behaviour and skills</c:v>
                </c:pt>
              </c:strCache>
            </c:strRef>
          </c:cat>
          <c:val>
            <c:numRef>
              <c:f>Sheet1!$F$2:$F$9</c:f>
              <c:numCache>
                <c:formatCode>0</c:formatCode>
                <c:ptCount val="8"/>
                <c:pt idx="0">
                  <c:v>7</c:v>
                </c:pt>
                <c:pt idx="1">
                  <c:v>4</c:v>
                </c:pt>
                <c:pt idx="2">
                  <c:v>4</c:v>
                </c:pt>
                <c:pt idx="3">
                  <c:v>5</c:v>
                </c:pt>
                <c:pt idx="4">
                  <c:v>5</c:v>
                </c:pt>
                <c:pt idx="5">
                  <c:v>3</c:v>
                </c:pt>
                <c:pt idx="6">
                  <c:v>3</c:v>
                </c:pt>
                <c:pt idx="7">
                  <c:v>3</c:v>
                </c:pt>
              </c:numCache>
            </c:numRef>
          </c:val>
          <c:extLst>
            <c:ext xmlns:c16="http://schemas.microsoft.com/office/drawing/2014/chart" uri="{C3380CC4-5D6E-409C-BE32-E72D297353CC}">
              <c16:uniqueId val="{00000006-CC19-45C5-A7F9-A734EFCA0045}"/>
            </c:ext>
          </c:extLst>
        </c:ser>
        <c:ser>
          <c:idx val="5"/>
          <c:order val="5"/>
          <c:tx>
            <c:strRef>
              <c:f>Sheet1!$G$1</c:f>
              <c:strCache>
                <c:ptCount val="1"/>
                <c:pt idx="0">
                  <c:v>6</c:v>
                </c:pt>
              </c:strCache>
            </c:strRef>
          </c:tx>
          <c:spPr>
            <a:solidFill>
              <a:schemeClr val="accent5">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The Scottish Government implementing effective roads strategy, national laws/regulations</c:v>
                </c:pt>
                <c:pt idx="1">
                  <c:v>Police Scotland raising awareness of and enforcing traffic laws</c:v>
                </c:pt>
                <c:pt idx="2">
                  <c:v>Local Authorities designing/maintaining local roads and implementing safety measures</c:v>
                </c:pt>
                <c:pt idx="3">
                  <c:v>Transport Scotland designing/maintaining national roads and implementing safety measures</c:v>
                </c:pt>
                <c:pt idx="4">
                  <c:v>The legal system effectively prosecuting and punishing dangerous driving</c:v>
                </c:pt>
                <c:pt idx="5">
                  <c:v>Emergency services responding quickly/effectively to road accidents and collisions</c:v>
                </c:pt>
                <c:pt idx="6">
                  <c:v>Driving instructors/examiners effectively teaching/assessing safe and responsible driving</c:v>
                </c:pt>
                <c:pt idx="7">
                  <c:v>Drivers like me taking responsibility for our own driving behaviour and skills</c:v>
                </c:pt>
              </c:strCache>
            </c:strRef>
          </c:cat>
          <c:val>
            <c:numRef>
              <c:f>Sheet1!$G$2:$G$9</c:f>
              <c:numCache>
                <c:formatCode>0</c:formatCode>
                <c:ptCount val="8"/>
                <c:pt idx="0">
                  <c:v>10</c:v>
                </c:pt>
                <c:pt idx="1">
                  <c:v>8</c:v>
                </c:pt>
                <c:pt idx="2">
                  <c:v>7</c:v>
                </c:pt>
                <c:pt idx="3">
                  <c:v>7</c:v>
                </c:pt>
                <c:pt idx="4">
                  <c:v>6</c:v>
                </c:pt>
                <c:pt idx="5">
                  <c:v>4</c:v>
                </c:pt>
                <c:pt idx="6">
                  <c:v>5</c:v>
                </c:pt>
                <c:pt idx="7">
                  <c:v>4</c:v>
                </c:pt>
              </c:numCache>
            </c:numRef>
          </c:val>
          <c:extLst>
            <c:ext xmlns:c16="http://schemas.microsoft.com/office/drawing/2014/chart" uri="{C3380CC4-5D6E-409C-BE32-E72D297353CC}">
              <c16:uniqueId val="{00000007-CC19-45C5-A7F9-A734EFCA0045}"/>
            </c:ext>
          </c:extLst>
        </c:ser>
        <c:ser>
          <c:idx val="6"/>
          <c:order val="6"/>
          <c:tx>
            <c:strRef>
              <c:f>Sheet1!$H$1</c:f>
              <c:strCache>
                <c:ptCount val="1"/>
                <c:pt idx="0">
                  <c:v>7</c:v>
                </c:pt>
              </c:strCache>
            </c:strRef>
          </c:tx>
          <c:spPr>
            <a:solidFill>
              <a:schemeClr val="accent5">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The Scottish Government implementing effective roads strategy, national laws/regulations</c:v>
                </c:pt>
                <c:pt idx="1">
                  <c:v>Police Scotland raising awareness of and enforcing traffic laws</c:v>
                </c:pt>
                <c:pt idx="2">
                  <c:v>Local Authorities designing/maintaining local roads and implementing safety measures</c:v>
                </c:pt>
                <c:pt idx="3">
                  <c:v>Transport Scotland designing/maintaining national roads and implementing safety measures</c:v>
                </c:pt>
                <c:pt idx="4">
                  <c:v>The legal system effectively prosecuting and punishing dangerous driving</c:v>
                </c:pt>
                <c:pt idx="5">
                  <c:v>Emergency services responding quickly/effectively to road accidents and collisions</c:v>
                </c:pt>
                <c:pt idx="6">
                  <c:v>Driving instructors/examiners effectively teaching/assessing safe and responsible driving</c:v>
                </c:pt>
                <c:pt idx="7">
                  <c:v>Drivers like me taking responsibility for our own driving behaviour and skills</c:v>
                </c:pt>
              </c:strCache>
            </c:strRef>
          </c:cat>
          <c:val>
            <c:numRef>
              <c:f>Sheet1!$H$2:$H$9</c:f>
              <c:numCache>
                <c:formatCode>0</c:formatCode>
                <c:ptCount val="8"/>
                <c:pt idx="0">
                  <c:v>17</c:v>
                </c:pt>
                <c:pt idx="1">
                  <c:v>13</c:v>
                </c:pt>
                <c:pt idx="2">
                  <c:v>12</c:v>
                </c:pt>
                <c:pt idx="3">
                  <c:v>11</c:v>
                </c:pt>
                <c:pt idx="4">
                  <c:v>9</c:v>
                </c:pt>
                <c:pt idx="5">
                  <c:v>10</c:v>
                </c:pt>
                <c:pt idx="6">
                  <c:v>7</c:v>
                </c:pt>
                <c:pt idx="7">
                  <c:v>7</c:v>
                </c:pt>
              </c:numCache>
            </c:numRef>
          </c:val>
          <c:extLst>
            <c:ext xmlns:c16="http://schemas.microsoft.com/office/drawing/2014/chart" uri="{C3380CC4-5D6E-409C-BE32-E72D297353CC}">
              <c16:uniqueId val="{00000008-CC19-45C5-A7F9-A734EFCA0045}"/>
            </c:ext>
          </c:extLst>
        </c:ser>
        <c:ser>
          <c:idx val="7"/>
          <c:order val="7"/>
          <c:tx>
            <c:strRef>
              <c:f>Sheet1!$I$1</c:f>
              <c:strCache>
                <c:ptCount val="1"/>
                <c:pt idx="0">
                  <c:v>8</c:v>
                </c:pt>
              </c:strCache>
            </c:strRef>
          </c:tx>
          <c:spPr>
            <a:solidFill>
              <a:srgbClr val="A4D86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The Scottish Government implementing effective roads strategy, national laws/regulations</c:v>
                </c:pt>
                <c:pt idx="1">
                  <c:v>Police Scotland raising awareness of and enforcing traffic laws</c:v>
                </c:pt>
                <c:pt idx="2">
                  <c:v>Local Authorities designing/maintaining local roads and implementing safety measures</c:v>
                </c:pt>
                <c:pt idx="3">
                  <c:v>Transport Scotland designing/maintaining national roads and implementing safety measures</c:v>
                </c:pt>
                <c:pt idx="4">
                  <c:v>The legal system effectively prosecuting and punishing dangerous driving</c:v>
                </c:pt>
                <c:pt idx="5">
                  <c:v>Emergency services responding quickly/effectively to road accidents and collisions</c:v>
                </c:pt>
                <c:pt idx="6">
                  <c:v>Driving instructors/examiners effectively teaching/assessing safe and responsible driving</c:v>
                </c:pt>
                <c:pt idx="7">
                  <c:v>Drivers like me taking responsibility for our own driving behaviour and skills</c:v>
                </c:pt>
              </c:strCache>
            </c:strRef>
          </c:cat>
          <c:val>
            <c:numRef>
              <c:f>Sheet1!$I$2:$I$9</c:f>
              <c:numCache>
                <c:formatCode>0</c:formatCode>
                <c:ptCount val="8"/>
                <c:pt idx="0">
                  <c:v>18</c:v>
                </c:pt>
                <c:pt idx="1">
                  <c:v>20</c:v>
                </c:pt>
                <c:pt idx="2">
                  <c:v>17</c:v>
                </c:pt>
                <c:pt idx="3">
                  <c:v>20</c:v>
                </c:pt>
                <c:pt idx="4">
                  <c:v>17</c:v>
                </c:pt>
                <c:pt idx="5">
                  <c:v>18</c:v>
                </c:pt>
                <c:pt idx="6">
                  <c:v>18</c:v>
                </c:pt>
                <c:pt idx="7">
                  <c:v>14</c:v>
                </c:pt>
              </c:numCache>
            </c:numRef>
          </c:val>
          <c:extLst>
            <c:ext xmlns:c16="http://schemas.microsoft.com/office/drawing/2014/chart" uri="{C3380CC4-5D6E-409C-BE32-E72D297353CC}">
              <c16:uniqueId val="{00000009-CC19-45C5-A7F9-A734EFCA0045}"/>
            </c:ext>
          </c:extLst>
        </c:ser>
        <c:ser>
          <c:idx val="8"/>
          <c:order val="8"/>
          <c:tx>
            <c:strRef>
              <c:f>Sheet1!$J$1</c:f>
              <c:strCache>
                <c:ptCount val="1"/>
                <c:pt idx="0">
                  <c:v>9</c:v>
                </c:pt>
              </c:strCache>
            </c:strRef>
          </c:tx>
          <c:spPr>
            <a:solidFill>
              <a:schemeClr val="accent5">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The Scottish Government implementing effective roads strategy, national laws/regulations</c:v>
                </c:pt>
                <c:pt idx="1">
                  <c:v>Police Scotland raising awareness of and enforcing traffic laws</c:v>
                </c:pt>
                <c:pt idx="2">
                  <c:v>Local Authorities designing/maintaining local roads and implementing safety measures</c:v>
                </c:pt>
                <c:pt idx="3">
                  <c:v>Transport Scotland designing/maintaining national roads and implementing safety measures</c:v>
                </c:pt>
                <c:pt idx="4">
                  <c:v>The legal system effectively prosecuting and punishing dangerous driving</c:v>
                </c:pt>
                <c:pt idx="5">
                  <c:v>Emergency services responding quickly/effectively to road accidents and collisions</c:v>
                </c:pt>
                <c:pt idx="6">
                  <c:v>Driving instructors/examiners effectively teaching/assessing safe and responsible driving</c:v>
                </c:pt>
                <c:pt idx="7">
                  <c:v>Drivers like me taking responsibility for our own driving behaviour and skills</c:v>
                </c:pt>
              </c:strCache>
            </c:strRef>
          </c:cat>
          <c:val>
            <c:numRef>
              <c:f>Sheet1!$J$2:$J$9</c:f>
              <c:numCache>
                <c:formatCode>0</c:formatCode>
                <c:ptCount val="8"/>
                <c:pt idx="0">
                  <c:v>13</c:v>
                </c:pt>
                <c:pt idx="1">
                  <c:v>19</c:v>
                </c:pt>
                <c:pt idx="2">
                  <c:v>18</c:v>
                </c:pt>
                <c:pt idx="3">
                  <c:v>18</c:v>
                </c:pt>
                <c:pt idx="4">
                  <c:v>19</c:v>
                </c:pt>
                <c:pt idx="5">
                  <c:v>17</c:v>
                </c:pt>
                <c:pt idx="6">
                  <c:v>21</c:v>
                </c:pt>
                <c:pt idx="7">
                  <c:v>23</c:v>
                </c:pt>
              </c:numCache>
            </c:numRef>
          </c:val>
          <c:extLst>
            <c:ext xmlns:c16="http://schemas.microsoft.com/office/drawing/2014/chart" uri="{C3380CC4-5D6E-409C-BE32-E72D297353CC}">
              <c16:uniqueId val="{0000000A-CC19-45C5-A7F9-A734EFCA0045}"/>
            </c:ext>
          </c:extLst>
        </c:ser>
        <c:ser>
          <c:idx val="9"/>
          <c:order val="9"/>
          <c:tx>
            <c:strRef>
              <c:f>Sheet1!$K$1</c:f>
              <c:strCache>
                <c:ptCount val="1"/>
                <c:pt idx="0">
                  <c:v>10</c:v>
                </c:pt>
              </c:strCache>
            </c:strRef>
          </c:tx>
          <c:spPr>
            <a:solidFill>
              <a:schemeClr val="accent4">
                <a:lumMod val="90000"/>
                <a:lumOff val="10000"/>
              </a:schemeClr>
            </a:solidFill>
            <a:ln>
              <a:noFill/>
            </a:ln>
            <a:effectLst/>
          </c:spPr>
          <c:invertIfNegative val="0"/>
          <c:dLbls>
            <c:dLbl>
              <c:idx val="7"/>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4.1504241492132901E-2"/>
                      <c:h val="4.9728177778981808E-2"/>
                    </c:manualLayout>
                  </c15:layout>
                </c:ext>
                <c:ext xmlns:c16="http://schemas.microsoft.com/office/drawing/2014/chart" uri="{C3380CC4-5D6E-409C-BE32-E72D297353CC}">
                  <c16:uniqueId val="{00000001-90ED-4DB9-83E1-7DF5B42EAE9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The Scottish Government implementing effective roads strategy, national laws/regulations</c:v>
                </c:pt>
                <c:pt idx="1">
                  <c:v>Police Scotland raising awareness of and enforcing traffic laws</c:v>
                </c:pt>
                <c:pt idx="2">
                  <c:v>Local Authorities designing/maintaining local roads and implementing safety measures</c:v>
                </c:pt>
                <c:pt idx="3">
                  <c:v>Transport Scotland designing/maintaining national roads and implementing safety measures</c:v>
                </c:pt>
                <c:pt idx="4">
                  <c:v>The legal system effectively prosecuting and punishing dangerous driving</c:v>
                </c:pt>
                <c:pt idx="5">
                  <c:v>Emergency services responding quickly/effectively to road accidents and collisions</c:v>
                </c:pt>
                <c:pt idx="6">
                  <c:v>Driving instructors/examiners effectively teaching/assessing safe and responsible driving</c:v>
                </c:pt>
                <c:pt idx="7">
                  <c:v>Drivers like me taking responsibility for our own driving behaviour and skills</c:v>
                </c:pt>
              </c:strCache>
            </c:strRef>
          </c:cat>
          <c:val>
            <c:numRef>
              <c:f>Sheet1!$K$2:$K$9</c:f>
              <c:numCache>
                <c:formatCode>0</c:formatCode>
                <c:ptCount val="8"/>
                <c:pt idx="0">
                  <c:v>24</c:v>
                </c:pt>
                <c:pt idx="1">
                  <c:v>29</c:v>
                </c:pt>
                <c:pt idx="2">
                  <c:v>34</c:v>
                </c:pt>
                <c:pt idx="3">
                  <c:v>34</c:v>
                </c:pt>
                <c:pt idx="4">
                  <c:v>38</c:v>
                </c:pt>
                <c:pt idx="5">
                  <c:v>45</c:v>
                </c:pt>
                <c:pt idx="6">
                  <c:v>42</c:v>
                </c:pt>
                <c:pt idx="7">
                  <c:v>46</c:v>
                </c:pt>
              </c:numCache>
            </c:numRef>
          </c:val>
          <c:extLst>
            <c:ext xmlns:c16="http://schemas.microsoft.com/office/drawing/2014/chart" uri="{C3380CC4-5D6E-409C-BE32-E72D297353CC}">
              <c16:uniqueId val="{0000000C-CC19-45C5-A7F9-A734EFCA0045}"/>
            </c:ext>
          </c:extLst>
        </c:ser>
        <c:dLbls>
          <c:showLegendKey val="0"/>
          <c:showVal val="1"/>
          <c:showCatName val="0"/>
          <c:showSerName val="0"/>
          <c:showPercent val="0"/>
          <c:showBubbleSize val="0"/>
        </c:dLbls>
        <c:gapWidth val="80"/>
        <c:overlap val="100"/>
        <c:axId val="2095728112"/>
        <c:axId val="2095733552"/>
      </c:barChart>
      <c:catAx>
        <c:axId val="20957281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095733552"/>
        <c:crosses val="autoZero"/>
        <c:auto val="1"/>
        <c:lblAlgn val="ctr"/>
        <c:lblOffset val="100"/>
        <c:noMultiLvlLbl val="0"/>
      </c:catAx>
      <c:valAx>
        <c:axId val="2095733552"/>
        <c:scaling>
          <c:orientation val="minMax"/>
        </c:scaling>
        <c:delete val="1"/>
        <c:axPos val="b"/>
        <c:numFmt formatCode="0%" sourceLinked="1"/>
        <c:majorTickMark val="none"/>
        <c:minorTickMark val="none"/>
        <c:tickLblPos val="nextTo"/>
        <c:crossAx val="2095728112"/>
        <c:crosses val="autoZero"/>
        <c:crossBetween val="between"/>
      </c:valAx>
      <c:spPr>
        <a:noFill/>
        <a:ln>
          <a:noFill/>
        </a:ln>
        <a:effectLst/>
      </c:spPr>
    </c:plotArea>
    <c:legend>
      <c:legendPos val="t"/>
      <c:layout>
        <c:manualLayout>
          <c:xMode val="edge"/>
          <c:yMode val="edge"/>
          <c:x val="0.57838375920545526"/>
          <c:y val="3.2540527748195477E-2"/>
          <c:w val="0.40124416172699112"/>
          <c:h val="6.7799598798818944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8505021481012531"/>
          <c:y val="2.9098547009775405E-2"/>
          <c:w val="0.3526527207245948"/>
          <c:h val="0.93972476565463292"/>
        </c:manualLayout>
      </c:layout>
      <c:barChart>
        <c:barDir val="bar"/>
        <c:grouping val="clustered"/>
        <c:varyColors val="0"/>
        <c:ser>
          <c:idx val="0"/>
          <c:order val="0"/>
          <c:tx>
            <c:strRef>
              <c:f>Sheet1!$B$1</c:f>
              <c:strCache>
                <c:ptCount val="1"/>
                <c:pt idx="0">
                  <c:v>Feb '26</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8A67-499E-8802-085288CFCD37}"/>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8A67-499E-8802-085288CFCD37}"/>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5-8A67-499E-8802-085288CFCD37}"/>
              </c:ext>
            </c:extLst>
          </c:dPt>
          <c:dPt>
            <c:idx val="3"/>
            <c:invertIfNegative val="0"/>
            <c:bubble3D val="0"/>
            <c:spPr>
              <a:solidFill>
                <a:schemeClr val="accent1"/>
              </a:solidFill>
              <a:ln>
                <a:noFill/>
              </a:ln>
              <a:effectLst/>
            </c:spPr>
            <c:extLst>
              <c:ext xmlns:c16="http://schemas.microsoft.com/office/drawing/2014/chart" uri="{C3380CC4-5D6E-409C-BE32-E72D297353CC}">
                <c16:uniqueId val="{00000007-8A67-499E-8802-085288CFCD37}"/>
              </c:ext>
            </c:extLst>
          </c:dPt>
          <c:dPt>
            <c:idx val="4"/>
            <c:invertIfNegative val="0"/>
            <c:bubble3D val="0"/>
            <c:spPr>
              <a:solidFill>
                <a:schemeClr val="accent1"/>
              </a:solidFill>
              <a:ln>
                <a:noFill/>
              </a:ln>
              <a:effectLst/>
            </c:spPr>
            <c:extLst>
              <c:ext xmlns:c16="http://schemas.microsoft.com/office/drawing/2014/chart" uri="{C3380CC4-5D6E-409C-BE32-E72D297353CC}">
                <c16:uniqueId val="{00000009-8A67-499E-8802-085288CFCD37}"/>
              </c:ext>
            </c:extLst>
          </c:dPt>
          <c:dPt>
            <c:idx val="5"/>
            <c:invertIfNegative val="0"/>
            <c:bubble3D val="0"/>
            <c:spPr>
              <a:solidFill>
                <a:schemeClr val="accent1"/>
              </a:solidFill>
              <a:ln>
                <a:noFill/>
              </a:ln>
              <a:effectLst/>
            </c:spPr>
            <c:extLst>
              <c:ext xmlns:c16="http://schemas.microsoft.com/office/drawing/2014/chart" uri="{C3380CC4-5D6E-409C-BE32-E72D297353CC}">
                <c16:uniqueId val="{0000000B-8A67-499E-8802-085288CFCD37}"/>
              </c:ext>
            </c:extLst>
          </c:dPt>
          <c:dPt>
            <c:idx val="6"/>
            <c:invertIfNegative val="0"/>
            <c:bubble3D val="0"/>
            <c:spPr>
              <a:solidFill>
                <a:schemeClr val="accent1"/>
              </a:solidFill>
              <a:ln>
                <a:noFill/>
              </a:ln>
              <a:effectLst/>
            </c:spPr>
            <c:extLst>
              <c:ext xmlns:c16="http://schemas.microsoft.com/office/drawing/2014/chart" uri="{C3380CC4-5D6E-409C-BE32-E72D297353CC}">
                <c16:uniqueId val="{0000000D-8A67-499E-8802-085288CFCD37}"/>
              </c:ext>
            </c:extLst>
          </c:dPt>
          <c:dPt>
            <c:idx val="7"/>
            <c:invertIfNegative val="0"/>
            <c:bubble3D val="0"/>
            <c:spPr>
              <a:solidFill>
                <a:schemeClr val="accent1"/>
              </a:solidFill>
              <a:ln>
                <a:noFill/>
              </a:ln>
              <a:effectLst/>
            </c:spPr>
            <c:extLst>
              <c:ext xmlns:c16="http://schemas.microsoft.com/office/drawing/2014/chart" uri="{C3380CC4-5D6E-409C-BE32-E72D297353CC}">
                <c16:uniqueId val="{0000000F-8A67-499E-8802-085288CFCD37}"/>
              </c:ext>
            </c:extLst>
          </c:dPt>
          <c:dPt>
            <c:idx val="8"/>
            <c:invertIfNegative val="0"/>
            <c:bubble3D val="0"/>
            <c:spPr>
              <a:solidFill>
                <a:schemeClr val="accent1"/>
              </a:solidFill>
              <a:ln>
                <a:noFill/>
              </a:ln>
              <a:effectLst/>
            </c:spPr>
            <c:extLst>
              <c:ext xmlns:c16="http://schemas.microsoft.com/office/drawing/2014/chart" uri="{C3380CC4-5D6E-409C-BE32-E72D297353CC}">
                <c16:uniqueId val="{00000011-8A67-499E-8802-085288CFCD37}"/>
              </c:ext>
            </c:extLst>
          </c:dPt>
          <c:dPt>
            <c:idx val="9"/>
            <c:invertIfNegative val="0"/>
            <c:bubble3D val="0"/>
            <c:spPr>
              <a:solidFill>
                <a:schemeClr val="accent1"/>
              </a:solidFill>
              <a:ln>
                <a:noFill/>
              </a:ln>
              <a:effectLst/>
            </c:spPr>
            <c:extLst>
              <c:ext xmlns:c16="http://schemas.microsoft.com/office/drawing/2014/chart" uri="{C3380CC4-5D6E-409C-BE32-E72D297353CC}">
                <c16:uniqueId val="{00000013-8A67-499E-8802-085288CFCD37}"/>
              </c:ext>
            </c:extLst>
          </c:dPt>
          <c:dPt>
            <c:idx val="10"/>
            <c:invertIfNegative val="0"/>
            <c:bubble3D val="0"/>
            <c:spPr>
              <a:solidFill>
                <a:schemeClr val="accent1"/>
              </a:solidFill>
              <a:ln>
                <a:noFill/>
              </a:ln>
              <a:effectLst/>
            </c:spPr>
            <c:extLst>
              <c:ext xmlns:c16="http://schemas.microsoft.com/office/drawing/2014/chart" uri="{C3380CC4-5D6E-409C-BE32-E72D297353CC}">
                <c16:uniqueId val="{00000015-8A67-499E-8802-085288CFCD37}"/>
              </c:ext>
            </c:extLst>
          </c:dPt>
          <c:dPt>
            <c:idx val="11"/>
            <c:invertIfNegative val="0"/>
            <c:bubble3D val="0"/>
            <c:spPr>
              <a:solidFill>
                <a:schemeClr val="accent1"/>
              </a:solidFill>
              <a:ln>
                <a:noFill/>
              </a:ln>
              <a:effectLst/>
            </c:spPr>
            <c:extLst>
              <c:ext xmlns:c16="http://schemas.microsoft.com/office/drawing/2014/chart" uri="{C3380CC4-5D6E-409C-BE32-E72D297353CC}">
                <c16:uniqueId val="{00000017-8A67-499E-8802-085288CFCD37}"/>
              </c:ext>
            </c:extLst>
          </c:dPt>
          <c:dLbls>
            <c:spPr>
              <a:noFill/>
              <a:ln>
                <a:noFill/>
              </a:ln>
              <a:effectLst/>
            </c:spPr>
            <c:txPr>
              <a:bodyPr rot="0" spcFirstLastPara="1" vertOverflow="ellipsis" vert="horz" wrap="square" anchor="ctr" anchorCtr="1"/>
              <a:lstStyle/>
              <a:p>
                <a:pPr>
                  <a:defRPr lang="en-GB"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Drivers are/should be safe/careful </c:v>
                </c:pt>
                <c:pt idx="1">
                  <c:v>Important to make roads safe/avoid accidents</c:v>
                </c:pt>
                <c:pt idx="2">
                  <c:v>I am responsible for my driving/my car/my actions</c:v>
                </c:pt>
                <c:pt idx="3">
                  <c:v>All drivers should drive responsibly/collective responsibility</c:v>
                </c:pt>
                <c:pt idx="4">
                  <c:v>Driving safely is important to me / I am a safe driver</c:v>
                </c:pt>
                <c:pt idx="5">
                  <c:v>Everyone must drive within the law/follow rules of the road</c:v>
                </c:pt>
                <c:pt idx="6">
                  <c:v>To ensure everyone's safety / protect people</c:v>
                </c:pt>
                <c:pt idx="7">
                  <c:v>My driving impacts on others</c:v>
                </c:pt>
                <c:pt idx="8">
                  <c:v>Bad/dangerous driving causes accidents</c:v>
                </c:pt>
                <c:pt idx="9">
                  <c:v>It's the right thing to do / I want to help the Gov/society/Scotland</c:v>
                </c:pt>
                <c:pt idx="10">
                  <c:v>I want to lead by example</c:v>
                </c:pt>
                <c:pt idx="11">
                  <c:v>Cars are dangerous/dangerous machines</c:v>
                </c:pt>
                <c:pt idx="12">
                  <c:v>I'm not responsible for anyone else/I can't control other people</c:v>
                </c:pt>
                <c:pt idx="13">
                  <c:v>The roads are in bad condition/badly designed</c:v>
                </c:pt>
                <c:pt idx="14">
                  <c:v>Also the responsibility of lawmakers / law enforcement / education</c:v>
                </c:pt>
                <c:pt idx="15">
                  <c:v>Other comment</c:v>
                </c:pt>
              </c:strCache>
            </c:strRef>
          </c:cat>
          <c:val>
            <c:numRef>
              <c:f>Sheet1!$B$2:$B$17</c:f>
              <c:numCache>
                <c:formatCode>0%</c:formatCode>
                <c:ptCount val="16"/>
                <c:pt idx="0">
                  <c:v>0.32277227722772278</c:v>
                </c:pt>
                <c:pt idx="1">
                  <c:v>0.21386138613861386</c:v>
                </c:pt>
                <c:pt idx="2">
                  <c:v>0.1900990099009901</c:v>
                </c:pt>
                <c:pt idx="3">
                  <c:v>0.18019801980198019</c:v>
                </c:pt>
                <c:pt idx="4">
                  <c:v>9.5049504950495051E-2</c:v>
                </c:pt>
                <c:pt idx="5">
                  <c:v>7.7227722772277227E-2</c:v>
                </c:pt>
                <c:pt idx="6">
                  <c:v>5.5445544554455446E-2</c:v>
                </c:pt>
                <c:pt idx="7">
                  <c:v>3.9603960396039604E-2</c:v>
                </c:pt>
                <c:pt idx="8">
                  <c:v>3.9603960396039604E-2</c:v>
                </c:pt>
                <c:pt idx="9">
                  <c:v>2.3762376237623763E-2</c:v>
                </c:pt>
                <c:pt idx="10">
                  <c:v>1.9801980198019802E-2</c:v>
                </c:pt>
                <c:pt idx="11">
                  <c:v>1.9801980198019802E-2</c:v>
                </c:pt>
                <c:pt idx="12">
                  <c:v>1.9801980198019802E-2</c:v>
                </c:pt>
                <c:pt idx="13">
                  <c:v>1.782178217821782E-2</c:v>
                </c:pt>
                <c:pt idx="14">
                  <c:v>1.5841584158415842E-2</c:v>
                </c:pt>
                <c:pt idx="15">
                  <c:v>2.9702970297029702E-2</c:v>
                </c:pt>
              </c:numCache>
            </c:numRef>
          </c:val>
          <c:extLst>
            <c:ext xmlns:c16="http://schemas.microsoft.com/office/drawing/2014/chart" uri="{C3380CC4-5D6E-409C-BE32-E72D297353CC}">
              <c16:uniqueId val="{00000018-8A67-499E-8802-085288CFCD37}"/>
            </c:ext>
          </c:extLst>
        </c:ser>
        <c:dLbls>
          <c:dLblPos val="outEnd"/>
          <c:showLegendKey val="0"/>
          <c:showVal val="1"/>
          <c:showCatName val="0"/>
          <c:showSerName val="0"/>
          <c:showPercent val="0"/>
          <c:showBubbleSize val="0"/>
        </c:dLbls>
        <c:gapWidth val="182"/>
        <c:axId val="1922321184"/>
        <c:axId val="1922315200"/>
      </c:barChart>
      <c:catAx>
        <c:axId val="192232118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lang="en-GB" sz="1100" b="0" i="0" u="none" strike="noStrike" kern="1200" baseline="0">
                <a:solidFill>
                  <a:schemeClr val="tx1"/>
                </a:solidFill>
                <a:latin typeface="+mn-lt"/>
                <a:ea typeface="+mn-ea"/>
                <a:cs typeface="+mn-cs"/>
              </a:defRPr>
            </a:pPr>
            <a:endParaRPr lang="en-US"/>
          </a:p>
        </c:txPr>
        <c:crossAx val="1922315200"/>
        <c:crosses val="autoZero"/>
        <c:auto val="1"/>
        <c:lblAlgn val="ctr"/>
        <c:lblOffset val="100"/>
        <c:noMultiLvlLbl val="0"/>
      </c:catAx>
      <c:valAx>
        <c:axId val="1922315200"/>
        <c:scaling>
          <c:orientation val="minMax"/>
        </c:scaling>
        <c:delete val="1"/>
        <c:axPos val="t"/>
        <c:numFmt formatCode="0%" sourceLinked="1"/>
        <c:majorTickMark val="out"/>
        <c:minorTickMark val="none"/>
        <c:tickLblPos val="nextTo"/>
        <c:crossAx val="1922321184"/>
        <c:crosses val="autoZero"/>
        <c:crossBetween val="between"/>
      </c:valAx>
      <c:spPr>
        <a:noFill/>
        <a:ln>
          <a:noFill/>
        </a:ln>
        <a:effectLst/>
      </c:spPr>
    </c:plotArea>
    <c:plotVisOnly val="1"/>
    <c:dispBlanksAs val="gap"/>
    <c:showDLblsOverMax val="0"/>
  </c:chart>
  <c:spPr>
    <a:noFill/>
    <a:ln>
      <a:noFill/>
    </a:ln>
    <a:effectLst/>
  </c:spPr>
  <c:txPr>
    <a:bodyPr/>
    <a:lstStyle/>
    <a:p>
      <a:pPr algn="ctr">
        <a:defRPr lang="en-GB" sz="1400" b="0" i="0" u="none" strike="noStrike" kern="1200" baseline="0">
          <a:solidFill>
            <a:schemeClr val="tx1"/>
          </a:solidFill>
          <a:latin typeface="+mn-lt"/>
          <a:ea typeface="+mn-ea"/>
          <a:cs typeface="+mn-cs"/>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GB" dirty="0">
                <a:solidFill>
                  <a:schemeClr val="tx1"/>
                </a:solidFill>
              </a:rPr>
              <a:t>% saying agree strongly / agree slightly</a:t>
            </a:r>
          </a:p>
        </c:rich>
      </c:tx>
      <c:layout>
        <c:manualLayout>
          <c:xMode val="edge"/>
          <c:yMode val="edge"/>
          <c:x val="0.29855703118171545"/>
          <c:y val="3.0911217098748837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1.0854381847996145E-2"/>
          <c:y val="0.15465455000060849"/>
          <c:w val="0.66298718679123025"/>
          <c:h val="0.72362030758541795"/>
        </c:manualLayout>
      </c:layout>
      <c:lineChart>
        <c:grouping val="standard"/>
        <c:varyColors val="0"/>
        <c:ser>
          <c:idx val="0"/>
          <c:order val="0"/>
          <c:tx>
            <c:strRef>
              <c:f>Sheet1!$B$1</c:f>
              <c:strCache>
                <c:ptCount val="1"/>
                <c:pt idx="0">
                  <c:v>In built up areas, where there are pedestrians and people on pedal bikes, it may be necessary to drive below the speed limit</c:v>
                </c:pt>
              </c:strCache>
            </c:strRef>
          </c:tx>
          <c:spPr>
            <a:ln w="28575" cap="rnd">
              <a:solidFill>
                <a:schemeClr val="accent1"/>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0-289F-4E61-A18E-A4925F45D694}"/>
                </c:ext>
              </c:extLst>
            </c:dLbl>
            <c:dLbl>
              <c:idx val="1"/>
              <c:delete val="1"/>
              <c:extLst>
                <c:ext xmlns:c15="http://schemas.microsoft.com/office/drawing/2012/chart" uri="{CE6537A1-D6FC-4f65-9D91-7224C49458BB}"/>
                <c:ext xmlns:c16="http://schemas.microsoft.com/office/drawing/2014/chart" uri="{C3380CC4-5D6E-409C-BE32-E72D297353CC}">
                  <c16:uniqueId val="{00000003-682A-4D6C-BFEA-0993AADEB1FE}"/>
                </c:ext>
              </c:extLst>
            </c:dLbl>
            <c:dLbl>
              <c:idx val="2"/>
              <c:delete val="1"/>
              <c:extLst>
                <c:ext xmlns:c15="http://schemas.microsoft.com/office/drawing/2012/chart" uri="{CE6537A1-D6FC-4f65-9D91-7224C49458BB}"/>
                <c:ext xmlns:c16="http://schemas.microsoft.com/office/drawing/2014/chart" uri="{C3380CC4-5D6E-409C-BE32-E72D297353CC}">
                  <c16:uniqueId val="{00000000-EAEF-4237-9B00-C372467C82DF}"/>
                </c:ext>
              </c:extLst>
            </c:dLbl>
            <c:dLbl>
              <c:idx val="3"/>
              <c:delete val="1"/>
              <c:extLst>
                <c:ext xmlns:c15="http://schemas.microsoft.com/office/drawing/2012/chart" uri="{CE6537A1-D6FC-4f65-9D91-7224C49458BB}"/>
                <c:ext xmlns:c16="http://schemas.microsoft.com/office/drawing/2014/chart" uri="{C3380CC4-5D6E-409C-BE32-E72D297353CC}">
                  <c16:uniqueId val="{00000001-EAEF-4237-9B00-C372467C82DF}"/>
                </c:ext>
              </c:extLst>
            </c:dLbl>
            <c:dLbl>
              <c:idx val="4"/>
              <c:layout>
                <c:manualLayout>
                  <c:x val="-2.9969764301690467E-2"/>
                  <c:y val="-2.810110645340803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AEF-4237-9B00-C372467C82DF}"/>
                </c:ext>
              </c:extLst>
            </c:dLbl>
            <c:dLbl>
              <c:idx val="5"/>
              <c:delete val="1"/>
              <c:extLst>
                <c:ext xmlns:c15="http://schemas.microsoft.com/office/drawing/2012/chart" uri="{CE6537A1-D6FC-4f65-9D91-7224C49458BB}"/>
                <c:ext xmlns:c16="http://schemas.microsoft.com/office/drawing/2014/chart" uri="{C3380CC4-5D6E-409C-BE32-E72D297353CC}">
                  <c16:uniqueId val="{00000003-EAEF-4237-9B00-C372467C82DF}"/>
                </c:ext>
              </c:extLst>
            </c:dLbl>
            <c:dLbl>
              <c:idx val="6"/>
              <c:delete val="1"/>
              <c:extLst>
                <c:ext xmlns:c15="http://schemas.microsoft.com/office/drawing/2012/chart" uri="{CE6537A1-D6FC-4f65-9D91-7224C49458BB}"/>
                <c:ext xmlns:c16="http://schemas.microsoft.com/office/drawing/2014/chart" uri="{C3380CC4-5D6E-409C-BE32-E72D297353CC}">
                  <c16:uniqueId val="{00000004-EAEF-4237-9B00-C372467C82DF}"/>
                </c:ext>
              </c:extLst>
            </c:dLbl>
            <c:dLbl>
              <c:idx val="7"/>
              <c:delete val="1"/>
              <c:extLst>
                <c:ext xmlns:c15="http://schemas.microsoft.com/office/drawing/2012/chart" uri="{CE6537A1-D6FC-4f65-9D91-7224C49458BB}"/>
                <c:ext xmlns:c16="http://schemas.microsoft.com/office/drawing/2014/chart" uri="{C3380CC4-5D6E-409C-BE32-E72D297353CC}">
                  <c16:uniqueId val="{00000005-EAEF-4237-9B00-C372467C82DF}"/>
                </c:ext>
              </c:extLst>
            </c:dLbl>
            <c:dLbl>
              <c:idx val="8"/>
              <c:delete val="1"/>
              <c:extLst>
                <c:ext xmlns:c15="http://schemas.microsoft.com/office/drawing/2012/chart" uri="{CE6537A1-D6FC-4f65-9D91-7224C49458BB}"/>
                <c:ext xmlns:c16="http://schemas.microsoft.com/office/drawing/2014/chart" uri="{C3380CC4-5D6E-409C-BE32-E72D297353CC}">
                  <c16:uniqueId val="{00000006-EAEF-4237-9B00-C372467C82DF}"/>
                </c:ext>
              </c:extLst>
            </c:dLbl>
            <c:dLbl>
              <c:idx val="9"/>
              <c:delete val="1"/>
              <c:extLst>
                <c:ext xmlns:c15="http://schemas.microsoft.com/office/drawing/2012/chart" uri="{CE6537A1-D6FC-4f65-9D91-7224C49458BB}"/>
                <c:ext xmlns:c16="http://schemas.microsoft.com/office/drawing/2014/chart" uri="{C3380CC4-5D6E-409C-BE32-E72D297353CC}">
                  <c16:uniqueId val="{00000007-EAEF-4237-9B00-C372467C82DF}"/>
                </c:ext>
              </c:extLst>
            </c:dLbl>
            <c:dLbl>
              <c:idx val="10"/>
              <c:delete val="1"/>
              <c:extLst>
                <c:ext xmlns:c15="http://schemas.microsoft.com/office/drawing/2012/chart" uri="{CE6537A1-D6FC-4f65-9D91-7224C49458BB}"/>
                <c:ext xmlns:c16="http://schemas.microsoft.com/office/drawing/2014/chart" uri="{C3380CC4-5D6E-409C-BE32-E72D297353CC}">
                  <c16:uniqueId val="{00000008-EAEF-4237-9B00-C372467C82DF}"/>
                </c:ext>
              </c:extLst>
            </c:dLbl>
            <c:dLbl>
              <c:idx val="11"/>
              <c:delete val="1"/>
              <c:extLst>
                <c:ext xmlns:c15="http://schemas.microsoft.com/office/drawing/2012/chart" uri="{CE6537A1-D6FC-4f65-9D91-7224C49458BB}"/>
                <c:ext xmlns:c16="http://schemas.microsoft.com/office/drawing/2014/chart" uri="{C3380CC4-5D6E-409C-BE32-E72D297353CC}">
                  <c16:uniqueId val="{00000009-EAEF-4237-9B00-C372467C82DF}"/>
                </c:ext>
              </c:extLst>
            </c:dLbl>
            <c:dLbl>
              <c:idx val="12"/>
              <c:delete val="1"/>
              <c:extLst>
                <c:ext xmlns:c15="http://schemas.microsoft.com/office/drawing/2012/chart" uri="{CE6537A1-D6FC-4f65-9D91-7224C49458BB}"/>
                <c:ext xmlns:c16="http://schemas.microsoft.com/office/drawing/2014/chart" uri="{C3380CC4-5D6E-409C-BE32-E72D297353CC}">
                  <c16:uniqueId val="{0000000A-EAEF-4237-9B00-C372467C82DF}"/>
                </c:ext>
              </c:extLst>
            </c:dLbl>
            <c:dLbl>
              <c:idx val="13"/>
              <c:delete val="1"/>
              <c:extLst>
                <c:ext xmlns:c15="http://schemas.microsoft.com/office/drawing/2012/chart" uri="{CE6537A1-D6FC-4f65-9D91-7224C49458BB}"/>
                <c:ext xmlns:c16="http://schemas.microsoft.com/office/drawing/2014/chart" uri="{C3380CC4-5D6E-409C-BE32-E72D297353CC}">
                  <c16:uniqueId val="{0000000B-EAEF-4237-9B00-C372467C82DF}"/>
                </c:ext>
              </c:extLst>
            </c:dLbl>
            <c:dLbl>
              <c:idx val="14"/>
              <c:delete val="1"/>
              <c:extLst>
                <c:ext xmlns:c15="http://schemas.microsoft.com/office/drawing/2012/chart" uri="{CE6537A1-D6FC-4f65-9D91-7224C49458BB}"/>
                <c:ext xmlns:c16="http://schemas.microsoft.com/office/drawing/2014/chart" uri="{C3380CC4-5D6E-409C-BE32-E72D297353CC}">
                  <c16:uniqueId val="{0000000C-EAEF-4237-9B00-C372467C82DF}"/>
                </c:ext>
              </c:extLst>
            </c:dLbl>
            <c:dLbl>
              <c:idx val="15"/>
              <c:delete val="1"/>
              <c:extLst>
                <c:ext xmlns:c15="http://schemas.microsoft.com/office/drawing/2012/chart" uri="{CE6537A1-D6FC-4f65-9D91-7224C49458BB}"/>
                <c:ext xmlns:c16="http://schemas.microsoft.com/office/drawing/2014/chart" uri="{C3380CC4-5D6E-409C-BE32-E72D297353CC}">
                  <c16:uniqueId val="{00000001-3D83-4AE5-98DF-75FDB0960A6F}"/>
                </c:ext>
              </c:extLst>
            </c:dLbl>
            <c:dLbl>
              <c:idx val="16"/>
              <c:delete val="1"/>
              <c:extLst>
                <c:ext xmlns:c15="http://schemas.microsoft.com/office/drawing/2012/chart" uri="{CE6537A1-D6FC-4f65-9D91-7224C49458BB}"/>
                <c:ext xmlns:c16="http://schemas.microsoft.com/office/drawing/2014/chart" uri="{C3380CC4-5D6E-409C-BE32-E72D297353CC}">
                  <c16:uniqueId val="{00000000-BBF1-4A73-8BEF-3683F5A9E22F}"/>
                </c:ext>
              </c:extLst>
            </c:dLbl>
            <c:dLbl>
              <c:idx val="17"/>
              <c:layout>
                <c:manualLayout>
                  <c:x val="-2.9566778979160124E-3"/>
                  <c:y val="-9.2873050485739791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BF1-4A73-8BEF-3683F5A9E22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Sheet1!$A$2:$A$19</c:f>
              <c:strCache>
                <c:ptCount val="18"/>
                <c:pt idx="0">
                  <c:v>July '14</c:v>
                </c:pt>
                <c:pt idx="1">
                  <c:v>Feb '15</c:v>
                </c:pt>
                <c:pt idx="2">
                  <c:v>July '15</c:v>
                </c:pt>
                <c:pt idx="3">
                  <c:v>Feb '16</c:v>
                </c:pt>
                <c:pt idx="4">
                  <c:v>July '16</c:v>
                </c:pt>
                <c:pt idx="5">
                  <c:v>Mar '17</c:v>
                </c:pt>
                <c:pt idx="6">
                  <c:v>Aug '17</c:v>
                </c:pt>
                <c:pt idx="7">
                  <c:v>Feb '18</c:v>
                </c:pt>
                <c:pt idx="8">
                  <c:v>Aug '18</c:v>
                </c:pt>
                <c:pt idx="9">
                  <c:v>Nov '19</c:v>
                </c:pt>
                <c:pt idx="10">
                  <c:v>Aug '20</c:v>
                </c:pt>
                <c:pt idx="11">
                  <c:v>Feb '21</c:v>
                </c:pt>
                <c:pt idx="12">
                  <c:v>Aug '21</c:v>
                </c:pt>
                <c:pt idx="13">
                  <c:v>Feb '22</c:v>
                </c:pt>
                <c:pt idx="14">
                  <c:v>Aug '24</c:v>
                </c:pt>
                <c:pt idx="15">
                  <c:v>Feb '25</c:v>
                </c:pt>
                <c:pt idx="16">
                  <c:v>Sep '25</c:v>
                </c:pt>
                <c:pt idx="17">
                  <c:v>Feb '26</c:v>
                </c:pt>
              </c:strCache>
            </c:strRef>
          </c:cat>
          <c:val>
            <c:numRef>
              <c:f>Sheet1!$B$2:$B$19</c:f>
              <c:numCache>
                <c:formatCode>General</c:formatCode>
                <c:ptCount val="18"/>
                <c:pt idx="4">
                  <c:v>94</c:v>
                </c:pt>
                <c:pt idx="5">
                  <c:v>92</c:v>
                </c:pt>
                <c:pt idx="6">
                  <c:v>96</c:v>
                </c:pt>
                <c:pt idx="7" formatCode="0">
                  <c:v>91</c:v>
                </c:pt>
                <c:pt idx="8" formatCode="0">
                  <c:v>95</c:v>
                </c:pt>
                <c:pt idx="9" formatCode="0">
                  <c:v>94</c:v>
                </c:pt>
                <c:pt idx="10" formatCode="0">
                  <c:v>86</c:v>
                </c:pt>
                <c:pt idx="11" formatCode="0">
                  <c:v>90</c:v>
                </c:pt>
                <c:pt idx="12" formatCode="0">
                  <c:v>89</c:v>
                </c:pt>
                <c:pt idx="13" formatCode="0">
                  <c:v>88</c:v>
                </c:pt>
                <c:pt idx="14" formatCode="0">
                  <c:v>88</c:v>
                </c:pt>
                <c:pt idx="15" formatCode="0">
                  <c:v>86</c:v>
                </c:pt>
                <c:pt idx="16" formatCode="0">
                  <c:v>86</c:v>
                </c:pt>
                <c:pt idx="17" formatCode="0">
                  <c:v>90</c:v>
                </c:pt>
              </c:numCache>
            </c:numRef>
          </c:val>
          <c:smooth val="0"/>
          <c:extLst>
            <c:ext xmlns:c16="http://schemas.microsoft.com/office/drawing/2014/chart" uri="{C3380CC4-5D6E-409C-BE32-E72D297353CC}">
              <c16:uniqueId val="{0000000D-EAEF-4237-9B00-C372467C82DF}"/>
            </c:ext>
          </c:extLst>
        </c:ser>
        <c:ser>
          <c:idx val="1"/>
          <c:order val="1"/>
          <c:tx>
            <c:strRef>
              <c:f>Sheet1!$D$1</c:f>
              <c:strCache>
                <c:ptCount val="1"/>
              </c:strCache>
            </c:strRef>
          </c:tx>
          <c:spPr>
            <a:ln w="28575" cap="rnd">
              <a:solidFill>
                <a:schemeClr val="accent2">
                  <a:lumMod val="60000"/>
                  <a:lumOff val="40000"/>
                </a:schemeClr>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E-EAEF-4237-9B00-C372467C82DF}"/>
                </c:ext>
              </c:extLst>
            </c:dLbl>
            <c:dLbl>
              <c:idx val="1"/>
              <c:delete val="1"/>
              <c:extLst>
                <c:ext xmlns:c15="http://schemas.microsoft.com/office/drawing/2012/chart" uri="{CE6537A1-D6FC-4f65-9D91-7224C49458BB}"/>
                <c:ext xmlns:c16="http://schemas.microsoft.com/office/drawing/2014/chart" uri="{C3380CC4-5D6E-409C-BE32-E72D297353CC}">
                  <c16:uniqueId val="{0000000F-EAEF-4237-9B00-C372467C82DF}"/>
                </c:ext>
              </c:extLst>
            </c:dLbl>
            <c:dLbl>
              <c:idx val="2"/>
              <c:delete val="1"/>
              <c:extLst>
                <c:ext xmlns:c15="http://schemas.microsoft.com/office/drawing/2012/chart" uri="{CE6537A1-D6FC-4f65-9D91-7224C49458BB}"/>
                <c:ext xmlns:c16="http://schemas.microsoft.com/office/drawing/2014/chart" uri="{C3380CC4-5D6E-409C-BE32-E72D297353CC}">
                  <c16:uniqueId val="{00000010-EAEF-4237-9B00-C372467C82DF}"/>
                </c:ext>
              </c:extLst>
            </c:dLbl>
            <c:dLbl>
              <c:idx val="3"/>
              <c:delete val="1"/>
              <c:extLst>
                <c:ext xmlns:c15="http://schemas.microsoft.com/office/drawing/2012/chart" uri="{CE6537A1-D6FC-4f65-9D91-7224C49458BB}"/>
                <c:ext xmlns:c16="http://schemas.microsoft.com/office/drawing/2014/chart" uri="{C3380CC4-5D6E-409C-BE32-E72D297353CC}">
                  <c16:uniqueId val="{00000011-EAEF-4237-9B00-C372467C82DF}"/>
                </c:ext>
              </c:extLst>
            </c:dLbl>
            <c:dLbl>
              <c:idx val="4"/>
              <c:delete val="1"/>
              <c:extLst>
                <c:ext xmlns:c15="http://schemas.microsoft.com/office/drawing/2012/chart" uri="{CE6537A1-D6FC-4f65-9D91-7224C49458BB}"/>
                <c:ext xmlns:c16="http://schemas.microsoft.com/office/drawing/2014/chart" uri="{C3380CC4-5D6E-409C-BE32-E72D297353CC}">
                  <c16:uniqueId val="{00000012-EAEF-4237-9B00-C372467C82DF}"/>
                </c:ext>
              </c:extLst>
            </c:dLbl>
            <c:dLbl>
              <c:idx val="5"/>
              <c:delete val="1"/>
              <c:extLst>
                <c:ext xmlns:c15="http://schemas.microsoft.com/office/drawing/2012/chart" uri="{CE6537A1-D6FC-4f65-9D91-7224C49458BB}"/>
                <c:ext xmlns:c16="http://schemas.microsoft.com/office/drawing/2014/chart" uri="{C3380CC4-5D6E-409C-BE32-E72D297353CC}">
                  <c16:uniqueId val="{00000013-EAEF-4237-9B00-C372467C82DF}"/>
                </c:ext>
              </c:extLst>
            </c:dLbl>
            <c:dLbl>
              <c:idx val="6"/>
              <c:delete val="1"/>
              <c:extLst>
                <c:ext xmlns:c15="http://schemas.microsoft.com/office/drawing/2012/chart" uri="{CE6537A1-D6FC-4f65-9D91-7224C49458BB}"/>
                <c:ext xmlns:c16="http://schemas.microsoft.com/office/drawing/2014/chart" uri="{C3380CC4-5D6E-409C-BE32-E72D297353CC}">
                  <c16:uniqueId val="{00000014-EAEF-4237-9B00-C372467C82DF}"/>
                </c:ext>
              </c:extLst>
            </c:dLbl>
            <c:dLbl>
              <c:idx val="7"/>
              <c:delete val="1"/>
              <c:extLst>
                <c:ext xmlns:c15="http://schemas.microsoft.com/office/drawing/2012/chart" uri="{CE6537A1-D6FC-4f65-9D91-7224C49458BB}"/>
                <c:ext xmlns:c16="http://schemas.microsoft.com/office/drawing/2014/chart" uri="{C3380CC4-5D6E-409C-BE32-E72D297353CC}">
                  <c16:uniqueId val="{00000015-EAEF-4237-9B00-C372467C82DF}"/>
                </c:ext>
              </c:extLst>
            </c:dLbl>
            <c:dLbl>
              <c:idx val="8"/>
              <c:delete val="1"/>
              <c:extLst>
                <c:ext xmlns:c15="http://schemas.microsoft.com/office/drawing/2012/chart" uri="{CE6537A1-D6FC-4f65-9D91-7224C49458BB}"/>
                <c:ext xmlns:c16="http://schemas.microsoft.com/office/drawing/2014/chart" uri="{C3380CC4-5D6E-409C-BE32-E72D297353CC}">
                  <c16:uniqueId val="{00000016-EAEF-4237-9B00-C372467C82DF}"/>
                </c:ext>
              </c:extLst>
            </c:dLbl>
            <c:dLbl>
              <c:idx val="9"/>
              <c:delete val="1"/>
              <c:extLst>
                <c:ext xmlns:c15="http://schemas.microsoft.com/office/drawing/2012/chart" uri="{CE6537A1-D6FC-4f65-9D91-7224C49458BB}"/>
                <c:ext xmlns:c16="http://schemas.microsoft.com/office/drawing/2014/chart" uri="{C3380CC4-5D6E-409C-BE32-E72D297353CC}">
                  <c16:uniqueId val="{00000017-EAEF-4237-9B00-C372467C82DF}"/>
                </c:ext>
              </c:extLst>
            </c:dLbl>
            <c:dLbl>
              <c:idx val="10"/>
              <c:delete val="1"/>
              <c:extLst>
                <c:ext xmlns:c15="http://schemas.microsoft.com/office/drawing/2012/chart" uri="{CE6537A1-D6FC-4f65-9D91-7224C49458BB}"/>
                <c:ext xmlns:c16="http://schemas.microsoft.com/office/drawing/2014/chart" uri="{C3380CC4-5D6E-409C-BE32-E72D297353CC}">
                  <c16:uniqueId val="{00000018-EAEF-4237-9B00-C372467C82DF}"/>
                </c:ext>
              </c:extLst>
            </c:dLbl>
            <c:dLbl>
              <c:idx val="11"/>
              <c:delete val="1"/>
              <c:extLst>
                <c:ext xmlns:c15="http://schemas.microsoft.com/office/drawing/2012/chart" uri="{CE6537A1-D6FC-4f65-9D91-7224C49458BB}"/>
                <c:ext xmlns:c16="http://schemas.microsoft.com/office/drawing/2014/chart" uri="{C3380CC4-5D6E-409C-BE32-E72D297353CC}">
                  <c16:uniqueId val="{00000019-EAEF-4237-9B00-C372467C82DF}"/>
                </c:ext>
              </c:extLst>
            </c:dLbl>
            <c:dLbl>
              <c:idx val="12"/>
              <c:delete val="1"/>
              <c:extLst>
                <c:ext xmlns:c15="http://schemas.microsoft.com/office/drawing/2012/chart" uri="{CE6537A1-D6FC-4f65-9D91-7224C49458BB}"/>
                <c:ext xmlns:c16="http://schemas.microsoft.com/office/drawing/2014/chart" uri="{C3380CC4-5D6E-409C-BE32-E72D297353CC}">
                  <c16:uniqueId val="{0000001A-EAEF-4237-9B00-C372467C82DF}"/>
                </c:ext>
              </c:extLst>
            </c:dLbl>
            <c:dLbl>
              <c:idx val="13"/>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EAEF-4237-9B00-C372467C82D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Sheet1!$A$2:$A$19</c:f>
              <c:strCache>
                <c:ptCount val="18"/>
                <c:pt idx="0">
                  <c:v>July '14</c:v>
                </c:pt>
                <c:pt idx="1">
                  <c:v>Feb '15</c:v>
                </c:pt>
                <c:pt idx="2">
                  <c:v>July '15</c:v>
                </c:pt>
                <c:pt idx="3">
                  <c:v>Feb '16</c:v>
                </c:pt>
                <c:pt idx="4">
                  <c:v>July '16</c:v>
                </c:pt>
                <c:pt idx="5">
                  <c:v>Mar '17</c:v>
                </c:pt>
                <c:pt idx="6">
                  <c:v>Aug '17</c:v>
                </c:pt>
                <c:pt idx="7">
                  <c:v>Feb '18</c:v>
                </c:pt>
                <c:pt idx="8">
                  <c:v>Aug '18</c:v>
                </c:pt>
                <c:pt idx="9">
                  <c:v>Nov '19</c:v>
                </c:pt>
                <c:pt idx="10">
                  <c:v>Aug '20</c:v>
                </c:pt>
                <c:pt idx="11">
                  <c:v>Feb '21</c:v>
                </c:pt>
                <c:pt idx="12">
                  <c:v>Aug '21</c:v>
                </c:pt>
                <c:pt idx="13">
                  <c:v>Feb '22</c:v>
                </c:pt>
                <c:pt idx="14">
                  <c:v>Aug '24</c:v>
                </c:pt>
                <c:pt idx="15">
                  <c:v>Feb '25</c:v>
                </c:pt>
                <c:pt idx="16">
                  <c:v>Sep '25</c:v>
                </c:pt>
                <c:pt idx="17">
                  <c:v>Feb '26</c:v>
                </c:pt>
              </c:strCache>
            </c:strRef>
          </c:cat>
          <c:val>
            <c:numRef>
              <c:f>Sheet1!$D$2:$D$16</c:f>
              <c:numCache>
                <c:formatCode>General</c:formatCode>
                <c:ptCount val="15"/>
              </c:numCache>
            </c:numRef>
          </c:val>
          <c:smooth val="0"/>
          <c:extLst>
            <c:ext xmlns:c16="http://schemas.microsoft.com/office/drawing/2014/chart" uri="{C3380CC4-5D6E-409C-BE32-E72D297353CC}">
              <c16:uniqueId val="{0000001D-EAEF-4237-9B00-C372467C82DF}"/>
            </c:ext>
          </c:extLst>
        </c:ser>
        <c:ser>
          <c:idx val="2"/>
          <c:order val="2"/>
          <c:tx>
            <c:strRef>
              <c:f>Sheet1!$C$1</c:f>
              <c:strCache>
                <c:ptCount val="1"/>
                <c:pt idx="0">
                  <c:v>There should be a maximum speed limit of 50 mph on all country roads because of the greater risks when driving on these</c:v>
                </c:pt>
              </c:strCache>
            </c:strRef>
          </c:tx>
          <c:spPr>
            <a:ln w="28575" cap="rnd">
              <a:solidFill>
                <a:schemeClr val="accent3">
                  <a:lumMod val="75000"/>
                </a:schemeClr>
              </a:solidFill>
              <a:round/>
            </a:ln>
            <a:effectLst/>
          </c:spPr>
          <c:marker>
            <c:symbol val="none"/>
          </c:marker>
          <c:dLbls>
            <c:dLbl>
              <c:idx val="0"/>
              <c:layout>
                <c:manualLayout>
                  <c:x val="-2.9969764301690422E-2"/>
                  <c:y val="-8.430331936022461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82A-4D6C-BFEA-0993AADEB1FE}"/>
                </c:ext>
              </c:extLst>
            </c:dLbl>
            <c:dLbl>
              <c:idx val="1"/>
              <c:delete val="1"/>
              <c:extLst>
                <c:ext xmlns:c15="http://schemas.microsoft.com/office/drawing/2012/chart" uri="{CE6537A1-D6FC-4f65-9D91-7224C49458BB}"/>
                <c:ext xmlns:c16="http://schemas.microsoft.com/office/drawing/2014/chart" uri="{C3380CC4-5D6E-409C-BE32-E72D297353CC}">
                  <c16:uniqueId val="{0000001E-EAEF-4237-9B00-C372467C82DF}"/>
                </c:ext>
              </c:extLst>
            </c:dLbl>
            <c:dLbl>
              <c:idx val="2"/>
              <c:delete val="1"/>
              <c:extLst>
                <c:ext xmlns:c15="http://schemas.microsoft.com/office/drawing/2012/chart" uri="{CE6537A1-D6FC-4f65-9D91-7224C49458BB}"/>
                <c:ext xmlns:c16="http://schemas.microsoft.com/office/drawing/2014/chart" uri="{C3380CC4-5D6E-409C-BE32-E72D297353CC}">
                  <c16:uniqueId val="{0000001F-EAEF-4237-9B00-C372467C82DF}"/>
                </c:ext>
              </c:extLst>
            </c:dLbl>
            <c:dLbl>
              <c:idx val="3"/>
              <c:delete val="1"/>
              <c:extLst>
                <c:ext xmlns:c15="http://schemas.microsoft.com/office/drawing/2012/chart" uri="{CE6537A1-D6FC-4f65-9D91-7224C49458BB}"/>
                <c:ext xmlns:c16="http://schemas.microsoft.com/office/drawing/2014/chart" uri="{C3380CC4-5D6E-409C-BE32-E72D297353CC}">
                  <c16:uniqueId val="{00000020-EAEF-4237-9B00-C372467C82DF}"/>
                </c:ext>
              </c:extLst>
            </c:dLbl>
            <c:dLbl>
              <c:idx val="4"/>
              <c:delete val="1"/>
              <c:extLst>
                <c:ext xmlns:c15="http://schemas.microsoft.com/office/drawing/2012/chart" uri="{CE6537A1-D6FC-4f65-9D91-7224C49458BB}"/>
                <c:ext xmlns:c16="http://schemas.microsoft.com/office/drawing/2014/chart" uri="{C3380CC4-5D6E-409C-BE32-E72D297353CC}">
                  <c16:uniqueId val="{00000021-EAEF-4237-9B00-C372467C82DF}"/>
                </c:ext>
              </c:extLst>
            </c:dLbl>
            <c:dLbl>
              <c:idx val="5"/>
              <c:delete val="1"/>
              <c:extLst>
                <c:ext xmlns:c15="http://schemas.microsoft.com/office/drawing/2012/chart" uri="{CE6537A1-D6FC-4f65-9D91-7224C49458BB}"/>
                <c:ext xmlns:c16="http://schemas.microsoft.com/office/drawing/2014/chart" uri="{C3380CC4-5D6E-409C-BE32-E72D297353CC}">
                  <c16:uniqueId val="{00000022-EAEF-4237-9B00-C372467C82DF}"/>
                </c:ext>
              </c:extLst>
            </c:dLbl>
            <c:dLbl>
              <c:idx val="6"/>
              <c:delete val="1"/>
              <c:extLst>
                <c:ext xmlns:c15="http://schemas.microsoft.com/office/drawing/2012/chart" uri="{CE6537A1-D6FC-4f65-9D91-7224C49458BB}"/>
                <c:ext xmlns:c16="http://schemas.microsoft.com/office/drawing/2014/chart" uri="{C3380CC4-5D6E-409C-BE32-E72D297353CC}">
                  <c16:uniqueId val="{00000023-EAEF-4237-9B00-C372467C82DF}"/>
                </c:ext>
              </c:extLst>
            </c:dLbl>
            <c:dLbl>
              <c:idx val="7"/>
              <c:delete val="1"/>
              <c:extLst>
                <c:ext xmlns:c15="http://schemas.microsoft.com/office/drawing/2012/chart" uri="{CE6537A1-D6FC-4f65-9D91-7224C49458BB}"/>
                <c:ext xmlns:c16="http://schemas.microsoft.com/office/drawing/2014/chart" uri="{C3380CC4-5D6E-409C-BE32-E72D297353CC}">
                  <c16:uniqueId val="{00000024-EAEF-4237-9B00-C372467C82DF}"/>
                </c:ext>
              </c:extLst>
            </c:dLbl>
            <c:dLbl>
              <c:idx val="8"/>
              <c:delete val="1"/>
              <c:extLst>
                <c:ext xmlns:c15="http://schemas.microsoft.com/office/drawing/2012/chart" uri="{CE6537A1-D6FC-4f65-9D91-7224C49458BB}"/>
                <c:ext xmlns:c16="http://schemas.microsoft.com/office/drawing/2014/chart" uri="{C3380CC4-5D6E-409C-BE32-E72D297353CC}">
                  <c16:uniqueId val="{00000025-EAEF-4237-9B00-C372467C82DF}"/>
                </c:ext>
              </c:extLst>
            </c:dLbl>
            <c:dLbl>
              <c:idx val="9"/>
              <c:delete val="1"/>
              <c:extLst>
                <c:ext xmlns:c15="http://schemas.microsoft.com/office/drawing/2012/chart" uri="{CE6537A1-D6FC-4f65-9D91-7224C49458BB}"/>
                <c:ext xmlns:c16="http://schemas.microsoft.com/office/drawing/2014/chart" uri="{C3380CC4-5D6E-409C-BE32-E72D297353CC}">
                  <c16:uniqueId val="{00000026-EAEF-4237-9B00-C372467C82DF}"/>
                </c:ext>
              </c:extLst>
            </c:dLbl>
            <c:dLbl>
              <c:idx val="10"/>
              <c:delete val="1"/>
              <c:extLst>
                <c:ext xmlns:c15="http://schemas.microsoft.com/office/drawing/2012/chart" uri="{CE6537A1-D6FC-4f65-9D91-7224C49458BB}"/>
                <c:ext xmlns:c16="http://schemas.microsoft.com/office/drawing/2014/chart" uri="{C3380CC4-5D6E-409C-BE32-E72D297353CC}">
                  <c16:uniqueId val="{00000027-EAEF-4237-9B00-C372467C82DF}"/>
                </c:ext>
              </c:extLst>
            </c:dLbl>
            <c:dLbl>
              <c:idx val="11"/>
              <c:delete val="1"/>
              <c:extLst>
                <c:ext xmlns:c15="http://schemas.microsoft.com/office/drawing/2012/chart" uri="{CE6537A1-D6FC-4f65-9D91-7224C49458BB}"/>
                <c:ext xmlns:c16="http://schemas.microsoft.com/office/drawing/2014/chart" uri="{C3380CC4-5D6E-409C-BE32-E72D297353CC}">
                  <c16:uniqueId val="{00000028-EAEF-4237-9B00-C372467C82DF}"/>
                </c:ext>
              </c:extLst>
            </c:dLbl>
            <c:dLbl>
              <c:idx val="12"/>
              <c:delete val="1"/>
              <c:extLst>
                <c:ext xmlns:c15="http://schemas.microsoft.com/office/drawing/2012/chart" uri="{CE6537A1-D6FC-4f65-9D91-7224C49458BB}"/>
                <c:ext xmlns:c16="http://schemas.microsoft.com/office/drawing/2014/chart" uri="{C3380CC4-5D6E-409C-BE32-E72D297353CC}">
                  <c16:uniqueId val="{00000029-EAEF-4237-9B00-C372467C82DF}"/>
                </c:ext>
              </c:extLst>
            </c:dLbl>
            <c:dLbl>
              <c:idx val="13"/>
              <c:delete val="1"/>
              <c:extLst>
                <c:ext xmlns:c15="http://schemas.microsoft.com/office/drawing/2012/chart" uri="{CE6537A1-D6FC-4f65-9D91-7224C49458BB}"/>
                <c:ext xmlns:c16="http://schemas.microsoft.com/office/drawing/2014/chart" uri="{C3380CC4-5D6E-409C-BE32-E72D297353CC}">
                  <c16:uniqueId val="{0000002A-EAEF-4237-9B00-C372467C82DF}"/>
                </c:ext>
              </c:extLst>
            </c:dLbl>
            <c:dLbl>
              <c:idx val="14"/>
              <c:delete val="1"/>
              <c:extLst>
                <c:ext xmlns:c15="http://schemas.microsoft.com/office/drawing/2012/chart" uri="{CE6537A1-D6FC-4f65-9D91-7224C49458BB}"/>
                <c:ext xmlns:c16="http://schemas.microsoft.com/office/drawing/2014/chart" uri="{C3380CC4-5D6E-409C-BE32-E72D297353CC}">
                  <c16:uniqueId val="{0000002B-EAEF-4237-9B00-C372467C82DF}"/>
                </c:ext>
              </c:extLst>
            </c:dLbl>
            <c:dLbl>
              <c:idx val="15"/>
              <c:delete val="1"/>
              <c:extLst>
                <c:ext xmlns:c15="http://schemas.microsoft.com/office/drawing/2012/chart" uri="{CE6537A1-D6FC-4f65-9D91-7224C49458BB}"/>
                <c:ext xmlns:c16="http://schemas.microsoft.com/office/drawing/2014/chart" uri="{C3380CC4-5D6E-409C-BE32-E72D297353CC}">
                  <c16:uniqueId val="{00000000-3D83-4AE5-98DF-75FDB0960A6F}"/>
                </c:ext>
              </c:extLst>
            </c:dLbl>
            <c:dLbl>
              <c:idx val="16"/>
              <c:delete val="1"/>
              <c:extLst>
                <c:ext xmlns:c15="http://schemas.microsoft.com/office/drawing/2012/chart" uri="{CE6537A1-D6FC-4f65-9D91-7224C49458BB}"/>
                <c:ext xmlns:c16="http://schemas.microsoft.com/office/drawing/2014/chart" uri="{C3380CC4-5D6E-409C-BE32-E72D297353CC}">
                  <c16:uniqueId val="{00000001-BBF1-4A73-8BEF-3683F5A9E22F}"/>
                </c:ext>
              </c:extLst>
            </c:dLbl>
            <c:dLbl>
              <c:idx val="17"/>
              <c:layout>
                <c:manualLayout>
                  <c:x val="-5.262044382661429E-3"/>
                  <c:y val="-8.5697311255167243E-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BF1-4A73-8BEF-3683F5A9E22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Sheet1!$A$2:$A$19</c:f>
              <c:strCache>
                <c:ptCount val="18"/>
                <c:pt idx="0">
                  <c:v>July '14</c:v>
                </c:pt>
                <c:pt idx="1">
                  <c:v>Feb '15</c:v>
                </c:pt>
                <c:pt idx="2">
                  <c:v>July '15</c:v>
                </c:pt>
                <c:pt idx="3">
                  <c:v>Feb '16</c:v>
                </c:pt>
                <c:pt idx="4">
                  <c:v>July '16</c:v>
                </c:pt>
                <c:pt idx="5">
                  <c:v>Mar '17</c:v>
                </c:pt>
                <c:pt idx="6">
                  <c:v>Aug '17</c:v>
                </c:pt>
                <c:pt idx="7">
                  <c:v>Feb '18</c:v>
                </c:pt>
                <c:pt idx="8">
                  <c:v>Aug '18</c:v>
                </c:pt>
                <c:pt idx="9">
                  <c:v>Nov '19</c:v>
                </c:pt>
                <c:pt idx="10">
                  <c:v>Aug '20</c:v>
                </c:pt>
                <c:pt idx="11">
                  <c:v>Feb '21</c:v>
                </c:pt>
                <c:pt idx="12">
                  <c:v>Aug '21</c:v>
                </c:pt>
                <c:pt idx="13">
                  <c:v>Feb '22</c:v>
                </c:pt>
                <c:pt idx="14">
                  <c:v>Aug '24</c:v>
                </c:pt>
                <c:pt idx="15">
                  <c:v>Feb '25</c:v>
                </c:pt>
                <c:pt idx="16">
                  <c:v>Sep '25</c:v>
                </c:pt>
                <c:pt idx="17">
                  <c:v>Feb '26</c:v>
                </c:pt>
              </c:strCache>
            </c:strRef>
          </c:cat>
          <c:val>
            <c:numRef>
              <c:f>Sheet1!$C$2:$C$19</c:f>
              <c:numCache>
                <c:formatCode>General</c:formatCode>
                <c:ptCount val="18"/>
                <c:pt idx="0">
                  <c:v>59</c:v>
                </c:pt>
                <c:pt idx="1">
                  <c:v>56</c:v>
                </c:pt>
                <c:pt idx="2">
                  <c:v>54</c:v>
                </c:pt>
                <c:pt idx="3">
                  <c:v>54</c:v>
                </c:pt>
                <c:pt idx="4">
                  <c:v>59</c:v>
                </c:pt>
                <c:pt idx="5">
                  <c:v>56</c:v>
                </c:pt>
                <c:pt idx="6">
                  <c:v>55</c:v>
                </c:pt>
                <c:pt idx="7" formatCode="0">
                  <c:v>56</c:v>
                </c:pt>
                <c:pt idx="8" formatCode="0">
                  <c:v>54</c:v>
                </c:pt>
                <c:pt idx="9" formatCode="0">
                  <c:v>62</c:v>
                </c:pt>
                <c:pt idx="10">
                  <c:v>56</c:v>
                </c:pt>
                <c:pt idx="11">
                  <c:v>61</c:v>
                </c:pt>
                <c:pt idx="12">
                  <c:v>58</c:v>
                </c:pt>
                <c:pt idx="13">
                  <c:v>58</c:v>
                </c:pt>
                <c:pt idx="14">
                  <c:v>54</c:v>
                </c:pt>
                <c:pt idx="15">
                  <c:v>52</c:v>
                </c:pt>
                <c:pt idx="16">
                  <c:v>55</c:v>
                </c:pt>
                <c:pt idx="17">
                  <c:v>50</c:v>
                </c:pt>
              </c:numCache>
            </c:numRef>
          </c:val>
          <c:smooth val="0"/>
          <c:extLst>
            <c:ext xmlns:c16="http://schemas.microsoft.com/office/drawing/2014/chart" uri="{C3380CC4-5D6E-409C-BE32-E72D297353CC}">
              <c16:uniqueId val="{0000002D-EAEF-4237-9B00-C372467C82DF}"/>
            </c:ext>
          </c:extLst>
        </c:ser>
        <c:dLbls>
          <c:dLblPos val="t"/>
          <c:showLegendKey val="0"/>
          <c:showVal val="1"/>
          <c:showCatName val="0"/>
          <c:showSerName val="0"/>
          <c:showPercent val="0"/>
          <c:showBubbleSize val="0"/>
        </c:dLbls>
        <c:smooth val="0"/>
        <c:axId val="1811311200"/>
        <c:axId val="1811311744"/>
      </c:lineChart>
      <c:catAx>
        <c:axId val="1811311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811311744"/>
        <c:crosses val="autoZero"/>
        <c:auto val="1"/>
        <c:lblAlgn val="ctr"/>
        <c:lblOffset val="100"/>
        <c:noMultiLvlLbl val="0"/>
      </c:catAx>
      <c:valAx>
        <c:axId val="18113117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811311200"/>
        <c:crosses val="autoZero"/>
        <c:crossBetween val="between"/>
      </c:valAx>
      <c:spPr>
        <a:noFill/>
        <a:ln>
          <a:noFill/>
        </a:ln>
        <a:effectLst/>
      </c:spPr>
    </c:plotArea>
    <c:legend>
      <c:legendPos val="r"/>
      <c:legendEntry>
        <c:idx val="1"/>
        <c:delete val="1"/>
      </c:legendEntry>
      <c:layout>
        <c:manualLayout>
          <c:xMode val="edge"/>
          <c:yMode val="edge"/>
          <c:x val="0.73276990418479382"/>
          <c:y val="0.12518025089641424"/>
          <c:w val="0.24523372521328698"/>
          <c:h val="0.703918998007476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004060735977286"/>
          <c:y val="0.2859157449381049"/>
          <c:w val="0.28414861436143124"/>
          <c:h val="0.63636538042211832"/>
        </c:manualLayout>
      </c:layout>
      <c:barChart>
        <c:barDir val="col"/>
        <c:grouping val="percentStacked"/>
        <c:varyColors val="0"/>
        <c:ser>
          <c:idx val="8"/>
          <c:order val="0"/>
          <c:tx>
            <c:strRef>
              <c:f>Sheet1!$B$1</c:f>
              <c:strCache>
                <c:ptCount val="1"/>
                <c:pt idx="0">
                  <c:v>Don't know</c:v>
                </c:pt>
              </c:strCache>
            </c:strRef>
          </c:tx>
          <c:spPr>
            <a:solidFill>
              <a:schemeClr val="accent2">
                <a:lumMod val="50000"/>
              </a:scheme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Feb '26</c:v>
                </c:pt>
              </c:strCache>
            </c:strRef>
          </c:cat>
          <c:val>
            <c:numRef>
              <c:f>Sheet1!$B$2</c:f>
              <c:numCache>
                <c:formatCode>General</c:formatCode>
                <c:ptCount val="1"/>
              </c:numCache>
            </c:numRef>
          </c:val>
          <c:extLst>
            <c:ext xmlns:c16="http://schemas.microsoft.com/office/drawing/2014/chart" uri="{C3380CC4-5D6E-409C-BE32-E72D297353CC}">
              <c16:uniqueId val="{00000000-AA31-4C2D-AC18-0128060F395B}"/>
            </c:ext>
          </c:extLst>
        </c:ser>
        <c:ser>
          <c:idx val="0"/>
          <c:order val="1"/>
          <c:tx>
            <c:strRef>
              <c:f>Sheet1!$C$1</c:f>
              <c:strCache>
                <c:ptCount val="1"/>
                <c:pt idx="0">
                  <c:v>Disagree strongly</c:v>
                </c:pt>
              </c:strCache>
            </c:strRef>
          </c:tx>
          <c:spPr>
            <a:solidFill>
              <a:srgbClr val="FF0000"/>
            </a:solidFill>
            <a:ln>
              <a:noFill/>
            </a:ln>
            <a:effectLst/>
          </c:spPr>
          <c:invertIfNegative val="0"/>
          <c:dLbls>
            <c:delete val="1"/>
          </c:dLbls>
          <c:cat>
            <c:strRef>
              <c:f>Sheet1!$A$2</c:f>
              <c:strCache>
                <c:ptCount val="1"/>
                <c:pt idx="0">
                  <c:v>Feb '26</c:v>
                </c:pt>
              </c:strCache>
            </c:strRef>
          </c:cat>
          <c:val>
            <c:numRef>
              <c:f>Sheet1!$C$2</c:f>
              <c:numCache>
                <c:formatCode>General</c:formatCode>
                <c:ptCount val="1"/>
                <c:pt idx="0">
                  <c:v>1</c:v>
                </c:pt>
              </c:numCache>
            </c:numRef>
          </c:val>
          <c:extLst>
            <c:ext xmlns:c16="http://schemas.microsoft.com/office/drawing/2014/chart" uri="{C3380CC4-5D6E-409C-BE32-E72D297353CC}">
              <c16:uniqueId val="{00000001-AA31-4C2D-AC18-0128060F395B}"/>
            </c:ext>
          </c:extLst>
        </c:ser>
        <c:ser>
          <c:idx val="1"/>
          <c:order val="2"/>
          <c:tx>
            <c:strRef>
              <c:f>Sheet1!$D$1</c:f>
              <c:strCache>
                <c:ptCount val="1"/>
                <c:pt idx="0">
                  <c:v>Disagree slightly</c:v>
                </c:pt>
              </c:strCache>
            </c:strRef>
          </c:tx>
          <c:spPr>
            <a:solidFill>
              <a:srgbClr val="FFC000"/>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Feb '26</c:v>
                </c:pt>
              </c:strCache>
            </c:strRef>
          </c:cat>
          <c:val>
            <c:numRef>
              <c:f>Sheet1!$D$2</c:f>
              <c:numCache>
                <c:formatCode>General</c:formatCode>
                <c:ptCount val="1"/>
              </c:numCache>
            </c:numRef>
          </c:val>
          <c:extLst>
            <c:ext xmlns:c16="http://schemas.microsoft.com/office/drawing/2014/chart" uri="{C3380CC4-5D6E-409C-BE32-E72D297353CC}">
              <c16:uniqueId val="{00000002-AA31-4C2D-AC18-0128060F395B}"/>
            </c:ext>
          </c:extLst>
        </c:ser>
        <c:ser>
          <c:idx val="2"/>
          <c:order val="3"/>
          <c:tx>
            <c:strRef>
              <c:f>Sheet1!$E$1</c:f>
              <c:strCache>
                <c:ptCount val="1"/>
                <c:pt idx="0">
                  <c:v>Neither nor</c:v>
                </c:pt>
              </c:strCache>
            </c:strRef>
          </c:tx>
          <c:spPr>
            <a:solidFill>
              <a:schemeClr val="bg2">
                <a:lumMod val="75000"/>
              </a:scheme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Feb '26</c:v>
                </c:pt>
              </c:strCache>
            </c:strRef>
          </c:cat>
          <c:val>
            <c:numRef>
              <c:f>Sheet1!$E$2</c:f>
              <c:numCache>
                <c:formatCode>General</c:formatCode>
                <c:ptCount val="1"/>
                <c:pt idx="0">
                  <c:v>4</c:v>
                </c:pt>
              </c:numCache>
            </c:numRef>
          </c:val>
          <c:extLst>
            <c:ext xmlns:c16="http://schemas.microsoft.com/office/drawing/2014/chart" uri="{C3380CC4-5D6E-409C-BE32-E72D297353CC}">
              <c16:uniqueId val="{00000003-AA31-4C2D-AC18-0128060F395B}"/>
            </c:ext>
          </c:extLst>
        </c:ser>
        <c:ser>
          <c:idx val="3"/>
          <c:order val="4"/>
          <c:tx>
            <c:strRef>
              <c:f>Sheet1!$F$1</c:f>
              <c:strCache>
                <c:ptCount val="1"/>
                <c:pt idx="0">
                  <c:v>Agree slightly</c:v>
                </c:pt>
              </c:strCache>
            </c:strRef>
          </c:tx>
          <c:spPr>
            <a:solidFill>
              <a:srgbClr val="92D050"/>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Feb '26</c:v>
                </c:pt>
              </c:strCache>
            </c:strRef>
          </c:cat>
          <c:val>
            <c:numRef>
              <c:f>Sheet1!$F$2</c:f>
              <c:numCache>
                <c:formatCode>General</c:formatCode>
                <c:ptCount val="1"/>
                <c:pt idx="0">
                  <c:v>16</c:v>
                </c:pt>
              </c:numCache>
            </c:numRef>
          </c:val>
          <c:extLst>
            <c:ext xmlns:c16="http://schemas.microsoft.com/office/drawing/2014/chart" uri="{C3380CC4-5D6E-409C-BE32-E72D297353CC}">
              <c16:uniqueId val="{00000004-AA31-4C2D-AC18-0128060F395B}"/>
            </c:ext>
          </c:extLst>
        </c:ser>
        <c:ser>
          <c:idx val="4"/>
          <c:order val="5"/>
          <c:tx>
            <c:strRef>
              <c:f>Sheet1!$G$1</c:f>
              <c:strCache>
                <c:ptCount val="1"/>
                <c:pt idx="0">
                  <c:v>Agree strongly</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Feb '26</c:v>
                </c:pt>
              </c:strCache>
            </c:strRef>
          </c:cat>
          <c:val>
            <c:numRef>
              <c:f>Sheet1!$G$2</c:f>
              <c:numCache>
                <c:formatCode>General</c:formatCode>
                <c:ptCount val="1"/>
                <c:pt idx="0">
                  <c:v>79</c:v>
                </c:pt>
              </c:numCache>
            </c:numRef>
          </c:val>
          <c:extLst>
            <c:ext xmlns:c16="http://schemas.microsoft.com/office/drawing/2014/chart" uri="{C3380CC4-5D6E-409C-BE32-E72D297353CC}">
              <c16:uniqueId val="{00000005-AA31-4C2D-AC18-0128060F395B}"/>
            </c:ext>
          </c:extLst>
        </c:ser>
        <c:dLbls>
          <c:showLegendKey val="0"/>
          <c:showVal val="1"/>
          <c:showCatName val="0"/>
          <c:showSerName val="0"/>
          <c:showPercent val="0"/>
          <c:showBubbleSize val="0"/>
        </c:dLbls>
        <c:gapWidth val="95"/>
        <c:overlap val="100"/>
        <c:axId val="1935884976"/>
        <c:axId val="1935888784"/>
      </c:barChart>
      <c:catAx>
        <c:axId val="1935884976"/>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1935888784"/>
        <c:crosses val="autoZero"/>
        <c:auto val="1"/>
        <c:lblAlgn val="ctr"/>
        <c:lblOffset val="100"/>
        <c:noMultiLvlLbl val="0"/>
      </c:catAx>
      <c:valAx>
        <c:axId val="1935888784"/>
        <c:scaling>
          <c:orientation val="minMax"/>
        </c:scaling>
        <c:delete val="0"/>
        <c:axPos val="r"/>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935884976"/>
        <c:crosses val="autoZero"/>
        <c:crossBetween val="between"/>
      </c:valAx>
      <c:spPr>
        <a:noFill/>
        <a:ln>
          <a:noFill/>
        </a:ln>
        <a:effectLst/>
      </c:spPr>
    </c:plotArea>
    <c:legend>
      <c:legendPos val="l"/>
      <c:layout>
        <c:manualLayout>
          <c:xMode val="edge"/>
          <c:yMode val="edge"/>
          <c:x val="0.19799533710801559"/>
          <c:y val="0.28570635159033769"/>
          <c:w val="0.2852299434885267"/>
          <c:h val="0.6290081632682000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2"/>
          </a:solidFill>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004060735977286"/>
          <c:y val="0.2859157449381049"/>
          <c:w val="0.28414861436143124"/>
          <c:h val="0.63636538042211832"/>
        </c:manualLayout>
      </c:layout>
      <c:barChart>
        <c:barDir val="col"/>
        <c:grouping val="percentStacked"/>
        <c:varyColors val="0"/>
        <c:ser>
          <c:idx val="8"/>
          <c:order val="0"/>
          <c:tx>
            <c:strRef>
              <c:f>Sheet1!$B$1</c:f>
              <c:strCache>
                <c:ptCount val="1"/>
                <c:pt idx="0">
                  <c:v>Don't know</c:v>
                </c:pt>
              </c:strCache>
            </c:strRef>
          </c:tx>
          <c:spPr>
            <a:solidFill>
              <a:schemeClr val="accent2">
                <a:lumMod val="50000"/>
              </a:scheme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Feb '26</c:v>
                </c:pt>
              </c:strCache>
            </c:strRef>
          </c:cat>
          <c:val>
            <c:numRef>
              <c:f>Sheet1!$B$2</c:f>
              <c:numCache>
                <c:formatCode>General</c:formatCode>
                <c:ptCount val="1"/>
                <c:pt idx="0">
                  <c:v>2</c:v>
                </c:pt>
              </c:numCache>
            </c:numRef>
          </c:val>
          <c:extLst>
            <c:ext xmlns:c16="http://schemas.microsoft.com/office/drawing/2014/chart" uri="{C3380CC4-5D6E-409C-BE32-E72D297353CC}">
              <c16:uniqueId val="{00000000-AA31-4C2D-AC18-0128060F395B}"/>
            </c:ext>
          </c:extLst>
        </c:ser>
        <c:ser>
          <c:idx val="0"/>
          <c:order val="1"/>
          <c:tx>
            <c:strRef>
              <c:f>Sheet1!$C$1</c:f>
              <c:strCache>
                <c:ptCount val="1"/>
                <c:pt idx="0">
                  <c:v>Strongly oppose</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Feb '26</c:v>
                </c:pt>
              </c:strCache>
            </c:strRef>
          </c:cat>
          <c:val>
            <c:numRef>
              <c:f>Sheet1!$C$2</c:f>
              <c:numCache>
                <c:formatCode>General</c:formatCode>
                <c:ptCount val="1"/>
                <c:pt idx="0">
                  <c:v>4</c:v>
                </c:pt>
              </c:numCache>
            </c:numRef>
          </c:val>
          <c:extLst>
            <c:ext xmlns:c16="http://schemas.microsoft.com/office/drawing/2014/chart" uri="{C3380CC4-5D6E-409C-BE32-E72D297353CC}">
              <c16:uniqueId val="{00000001-AA31-4C2D-AC18-0128060F395B}"/>
            </c:ext>
          </c:extLst>
        </c:ser>
        <c:ser>
          <c:idx val="1"/>
          <c:order val="2"/>
          <c:tx>
            <c:strRef>
              <c:f>Sheet1!$D$1</c:f>
              <c:strCache>
                <c:ptCount val="1"/>
                <c:pt idx="0">
                  <c:v>Oppose</c:v>
                </c:pt>
              </c:strCache>
            </c:strRef>
          </c:tx>
          <c:spPr>
            <a:solidFill>
              <a:srgbClr val="FFC000"/>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Feb '26</c:v>
                </c:pt>
              </c:strCache>
            </c:strRef>
          </c:cat>
          <c:val>
            <c:numRef>
              <c:f>Sheet1!$D$2</c:f>
              <c:numCache>
                <c:formatCode>General</c:formatCode>
                <c:ptCount val="1"/>
                <c:pt idx="0">
                  <c:v>5</c:v>
                </c:pt>
              </c:numCache>
            </c:numRef>
          </c:val>
          <c:extLst>
            <c:ext xmlns:c16="http://schemas.microsoft.com/office/drawing/2014/chart" uri="{C3380CC4-5D6E-409C-BE32-E72D297353CC}">
              <c16:uniqueId val="{00000002-AA31-4C2D-AC18-0128060F395B}"/>
            </c:ext>
          </c:extLst>
        </c:ser>
        <c:ser>
          <c:idx val="2"/>
          <c:order val="3"/>
          <c:tx>
            <c:strRef>
              <c:f>Sheet1!$E$1</c:f>
              <c:strCache>
                <c:ptCount val="1"/>
                <c:pt idx="0">
                  <c:v>Neither nor</c:v>
                </c:pt>
              </c:strCache>
            </c:strRef>
          </c:tx>
          <c:spPr>
            <a:solidFill>
              <a:schemeClr val="bg2">
                <a:lumMod val="75000"/>
              </a:scheme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Feb '26</c:v>
                </c:pt>
              </c:strCache>
            </c:strRef>
          </c:cat>
          <c:val>
            <c:numRef>
              <c:f>Sheet1!$E$2</c:f>
              <c:numCache>
                <c:formatCode>General</c:formatCode>
                <c:ptCount val="1"/>
                <c:pt idx="0">
                  <c:v>20</c:v>
                </c:pt>
              </c:numCache>
            </c:numRef>
          </c:val>
          <c:extLst>
            <c:ext xmlns:c16="http://schemas.microsoft.com/office/drawing/2014/chart" uri="{C3380CC4-5D6E-409C-BE32-E72D297353CC}">
              <c16:uniqueId val="{00000003-AA31-4C2D-AC18-0128060F395B}"/>
            </c:ext>
          </c:extLst>
        </c:ser>
        <c:ser>
          <c:idx val="3"/>
          <c:order val="4"/>
          <c:tx>
            <c:strRef>
              <c:f>Sheet1!$F$1</c:f>
              <c:strCache>
                <c:ptCount val="1"/>
                <c:pt idx="0">
                  <c:v>Support</c:v>
                </c:pt>
              </c:strCache>
            </c:strRef>
          </c:tx>
          <c:spPr>
            <a:solidFill>
              <a:srgbClr val="92D050"/>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Feb '26</c:v>
                </c:pt>
              </c:strCache>
            </c:strRef>
          </c:cat>
          <c:val>
            <c:numRef>
              <c:f>Sheet1!$F$2</c:f>
              <c:numCache>
                <c:formatCode>General</c:formatCode>
                <c:ptCount val="1"/>
                <c:pt idx="0">
                  <c:v>34</c:v>
                </c:pt>
              </c:numCache>
            </c:numRef>
          </c:val>
          <c:extLst>
            <c:ext xmlns:c16="http://schemas.microsoft.com/office/drawing/2014/chart" uri="{C3380CC4-5D6E-409C-BE32-E72D297353CC}">
              <c16:uniqueId val="{00000004-AA31-4C2D-AC18-0128060F395B}"/>
            </c:ext>
          </c:extLst>
        </c:ser>
        <c:ser>
          <c:idx val="4"/>
          <c:order val="5"/>
          <c:tx>
            <c:strRef>
              <c:f>Sheet1!$G$1</c:f>
              <c:strCache>
                <c:ptCount val="1"/>
                <c:pt idx="0">
                  <c:v>Strongly support</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Feb '26</c:v>
                </c:pt>
              </c:strCache>
            </c:strRef>
          </c:cat>
          <c:val>
            <c:numRef>
              <c:f>Sheet1!$G$2</c:f>
              <c:numCache>
                <c:formatCode>General</c:formatCode>
                <c:ptCount val="1"/>
                <c:pt idx="0">
                  <c:v>34</c:v>
                </c:pt>
              </c:numCache>
            </c:numRef>
          </c:val>
          <c:extLst>
            <c:ext xmlns:c16="http://schemas.microsoft.com/office/drawing/2014/chart" uri="{C3380CC4-5D6E-409C-BE32-E72D297353CC}">
              <c16:uniqueId val="{00000005-AA31-4C2D-AC18-0128060F395B}"/>
            </c:ext>
          </c:extLst>
        </c:ser>
        <c:dLbls>
          <c:showLegendKey val="0"/>
          <c:showVal val="1"/>
          <c:showCatName val="0"/>
          <c:showSerName val="0"/>
          <c:showPercent val="0"/>
          <c:showBubbleSize val="0"/>
        </c:dLbls>
        <c:gapWidth val="95"/>
        <c:overlap val="100"/>
        <c:axId val="1935884976"/>
        <c:axId val="1935888784"/>
      </c:barChart>
      <c:catAx>
        <c:axId val="1935884976"/>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1935888784"/>
        <c:crosses val="autoZero"/>
        <c:auto val="1"/>
        <c:lblAlgn val="ctr"/>
        <c:lblOffset val="100"/>
        <c:noMultiLvlLbl val="0"/>
      </c:catAx>
      <c:valAx>
        <c:axId val="1935888784"/>
        <c:scaling>
          <c:orientation val="minMax"/>
        </c:scaling>
        <c:delete val="0"/>
        <c:axPos val="r"/>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935884976"/>
        <c:crosses val="autoZero"/>
        <c:crossBetween val="between"/>
      </c:valAx>
      <c:spPr>
        <a:noFill/>
        <a:ln>
          <a:noFill/>
        </a:ln>
        <a:effectLst/>
      </c:spPr>
    </c:plotArea>
    <c:legend>
      <c:legendPos val="l"/>
      <c:layout>
        <c:manualLayout>
          <c:xMode val="edge"/>
          <c:yMode val="edge"/>
          <c:x val="0.19799533710801559"/>
          <c:y val="0.28570635159033769"/>
          <c:w val="0.2852299434885267"/>
          <c:h val="0.6290081632682000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2"/>
          </a:solidFill>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solidFill>
                  <a:schemeClr val="tx1"/>
                </a:solidFill>
              </a:defRPr>
            </a:pPr>
            <a:r>
              <a:rPr lang="en-US" sz="1800" dirty="0">
                <a:solidFill>
                  <a:schemeClr val="tx1"/>
                </a:solidFill>
              </a:rPr>
              <a:t>Always driving as safely as possible is important to me</a:t>
            </a:r>
          </a:p>
        </c:rich>
      </c:tx>
      <c:layout>
        <c:manualLayout>
          <c:xMode val="edge"/>
          <c:yMode val="edge"/>
          <c:x val="0.17316732653849815"/>
          <c:y val="0.11354791907245496"/>
        </c:manualLayout>
      </c:layout>
      <c:overlay val="0"/>
    </c:title>
    <c:autoTitleDeleted val="0"/>
    <c:plotArea>
      <c:layout>
        <c:manualLayout>
          <c:layoutTarget val="inner"/>
          <c:xMode val="edge"/>
          <c:yMode val="edge"/>
          <c:x val="8.5482496082516651E-2"/>
          <c:y val="0.28358790067055462"/>
          <c:w val="0.87964973394770329"/>
          <c:h val="0.46064783315504493"/>
        </c:manualLayout>
      </c:layout>
      <c:barChart>
        <c:barDir val="bar"/>
        <c:grouping val="percentStacked"/>
        <c:varyColors val="0"/>
        <c:ser>
          <c:idx val="8"/>
          <c:order val="0"/>
          <c:tx>
            <c:strRef>
              <c:f>Sheet1!$B$1</c:f>
              <c:strCache>
                <c:ptCount val="1"/>
                <c:pt idx="0">
                  <c:v>Disagree strongly</c:v>
                </c:pt>
              </c:strCache>
            </c:strRef>
          </c:tx>
          <c:spPr>
            <a:solidFill>
              <a:srgbClr val="FF0000"/>
            </a:solidFill>
          </c:spPr>
          <c:invertIfNegative val="0"/>
          <c:dLbls>
            <c:numFmt formatCode="#,##0" sourceLinked="0"/>
            <c:spPr>
              <a:noFill/>
              <a:ln>
                <a:noFill/>
              </a:ln>
              <a:effectLst/>
            </c:spPr>
            <c:txPr>
              <a:bodyPr/>
              <a:lstStyle/>
              <a:p>
                <a:pPr>
                  <a:defRPr sz="14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Aug '24</c:v>
                </c:pt>
                <c:pt idx="1">
                  <c:v>Feb '25</c:v>
                </c:pt>
                <c:pt idx="2">
                  <c:v>Sep '25</c:v>
                </c:pt>
                <c:pt idx="3">
                  <c:v>Feb '26</c:v>
                </c:pt>
              </c:strCache>
            </c:strRef>
          </c:cat>
          <c:val>
            <c:numRef>
              <c:f>Sheet1!$B$2:$B$5</c:f>
              <c:numCache>
                <c:formatCode>General</c:formatCode>
                <c:ptCount val="4"/>
                <c:pt idx="0">
                  <c:v>2</c:v>
                </c:pt>
                <c:pt idx="1">
                  <c:v>3</c:v>
                </c:pt>
                <c:pt idx="2">
                  <c:v>2</c:v>
                </c:pt>
                <c:pt idx="3">
                  <c:v>1</c:v>
                </c:pt>
              </c:numCache>
            </c:numRef>
          </c:val>
          <c:extLst>
            <c:ext xmlns:c16="http://schemas.microsoft.com/office/drawing/2014/chart" uri="{C3380CC4-5D6E-409C-BE32-E72D297353CC}">
              <c16:uniqueId val="{00000000-1612-4AFD-A65A-FA70B10D6645}"/>
            </c:ext>
          </c:extLst>
        </c:ser>
        <c:ser>
          <c:idx val="0"/>
          <c:order val="1"/>
          <c:tx>
            <c:strRef>
              <c:f>Sheet1!$C$1</c:f>
              <c:strCache>
                <c:ptCount val="1"/>
                <c:pt idx="0">
                  <c:v>Disagree slightly</c:v>
                </c:pt>
              </c:strCache>
            </c:strRef>
          </c:tx>
          <c:spPr>
            <a:solidFill>
              <a:srgbClr val="FFC000"/>
            </a:solidFill>
          </c:spPr>
          <c:invertIfNegative val="0"/>
          <c:dLbls>
            <c:spPr>
              <a:noFill/>
              <a:ln>
                <a:noFill/>
              </a:ln>
              <a:effectLst/>
            </c:spPr>
            <c:txPr>
              <a:bodyPr/>
              <a:lstStyle/>
              <a:p>
                <a:pPr>
                  <a:defRPr sz="14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Aug '24</c:v>
                </c:pt>
                <c:pt idx="1">
                  <c:v>Feb '25</c:v>
                </c:pt>
                <c:pt idx="2">
                  <c:v>Sep '25</c:v>
                </c:pt>
                <c:pt idx="3">
                  <c:v>Feb '26</c:v>
                </c:pt>
              </c:strCache>
            </c:strRef>
          </c:cat>
          <c:val>
            <c:numRef>
              <c:f>Sheet1!$C$2:$C$5</c:f>
              <c:numCache>
                <c:formatCode>General</c:formatCode>
                <c:ptCount val="4"/>
                <c:pt idx="0">
                  <c:v>2</c:v>
                </c:pt>
                <c:pt idx="1">
                  <c:v>1</c:v>
                </c:pt>
                <c:pt idx="2">
                  <c:v>2</c:v>
                </c:pt>
                <c:pt idx="3">
                  <c:v>2</c:v>
                </c:pt>
              </c:numCache>
            </c:numRef>
          </c:val>
          <c:extLst>
            <c:ext xmlns:c16="http://schemas.microsoft.com/office/drawing/2014/chart" uri="{C3380CC4-5D6E-409C-BE32-E72D297353CC}">
              <c16:uniqueId val="{00000001-1612-4AFD-A65A-FA70B10D6645}"/>
            </c:ext>
          </c:extLst>
        </c:ser>
        <c:ser>
          <c:idx val="1"/>
          <c:order val="2"/>
          <c:tx>
            <c:strRef>
              <c:f>Sheet1!$D$1</c:f>
              <c:strCache>
                <c:ptCount val="1"/>
                <c:pt idx="0">
                  <c:v>Neither nor</c:v>
                </c:pt>
              </c:strCache>
            </c:strRef>
          </c:tx>
          <c:spPr>
            <a:solidFill>
              <a:schemeClr val="bg1">
                <a:lumMod val="65000"/>
              </a:schemeClr>
            </a:solidFill>
            <a:ln w="25527">
              <a:noFill/>
            </a:ln>
          </c:spPr>
          <c:invertIfNegative val="0"/>
          <c:dLbls>
            <c:numFmt formatCode="#,##0" sourceLinked="0"/>
            <c:spPr>
              <a:noFill/>
              <a:ln w="25527">
                <a:noFill/>
              </a:ln>
            </c:spPr>
            <c:txPr>
              <a:bodyPr wrap="square" lIns="38100" tIns="19050" rIns="38100" bIns="19050" anchor="ctr">
                <a:spAutoFit/>
              </a:bodyPr>
              <a:lstStyle/>
              <a:p>
                <a:pPr>
                  <a:defRPr sz="14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Aug '24</c:v>
                </c:pt>
                <c:pt idx="1">
                  <c:v>Feb '25</c:v>
                </c:pt>
                <c:pt idx="2">
                  <c:v>Sep '25</c:v>
                </c:pt>
                <c:pt idx="3">
                  <c:v>Feb '26</c:v>
                </c:pt>
              </c:strCache>
            </c:strRef>
          </c:cat>
          <c:val>
            <c:numRef>
              <c:f>Sheet1!$D$2:$D$5</c:f>
              <c:numCache>
                <c:formatCode>General</c:formatCode>
                <c:ptCount val="4"/>
                <c:pt idx="0">
                  <c:v>6</c:v>
                </c:pt>
                <c:pt idx="1">
                  <c:v>7</c:v>
                </c:pt>
                <c:pt idx="2">
                  <c:v>6</c:v>
                </c:pt>
                <c:pt idx="3">
                  <c:v>8</c:v>
                </c:pt>
              </c:numCache>
            </c:numRef>
          </c:val>
          <c:extLst>
            <c:ext xmlns:c16="http://schemas.microsoft.com/office/drawing/2014/chart" uri="{C3380CC4-5D6E-409C-BE32-E72D297353CC}">
              <c16:uniqueId val="{00000002-1612-4AFD-A65A-FA70B10D6645}"/>
            </c:ext>
          </c:extLst>
        </c:ser>
        <c:ser>
          <c:idx val="2"/>
          <c:order val="3"/>
          <c:tx>
            <c:strRef>
              <c:f>Sheet1!$E$1</c:f>
              <c:strCache>
                <c:ptCount val="1"/>
                <c:pt idx="0">
                  <c:v>Agree slightly</c:v>
                </c:pt>
              </c:strCache>
            </c:strRef>
          </c:tx>
          <c:spPr>
            <a:solidFill>
              <a:srgbClr val="92D050"/>
            </a:solidFill>
            <a:ln w="25527">
              <a:noFill/>
            </a:ln>
          </c:spPr>
          <c:invertIfNegative val="0"/>
          <c:dLbls>
            <c:spPr>
              <a:noFill/>
              <a:ln>
                <a:noFill/>
              </a:ln>
              <a:effectLst/>
            </c:spPr>
            <c:txPr>
              <a:bodyPr/>
              <a:lstStyle/>
              <a:p>
                <a:pPr>
                  <a:defRPr sz="14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Aug '24</c:v>
                </c:pt>
                <c:pt idx="1">
                  <c:v>Feb '25</c:v>
                </c:pt>
                <c:pt idx="2">
                  <c:v>Sep '25</c:v>
                </c:pt>
                <c:pt idx="3">
                  <c:v>Feb '26</c:v>
                </c:pt>
              </c:strCache>
            </c:strRef>
          </c:cat>
          <c:val>
            <c:numRef>
              <c:f>Sheet1!$E$2:$E$5</c:f>
              <c:numCache>
                <c:formatCode>General</c:formatCode>
                <c:ptCount val="4"/>
                <c:pt idx="0">
                  <c:v>26</c:v>
                </c:pt>
                <c:pt idx="1">
                  <c:v>24</c:v>
                </c:pt>
                <c:pt idx="2">
                  <c:v>25</c:v>
                </c:pt>
                <c:pt idx="3">
                  <c:v>23</c:v>
                </c:pt>
              </c:numCache>
            </c:numRef>
          </c:val>
          <c:extLst>
            <c:ext xmlns:c16="http://schemas.microsoft.com/office/drawing/2014/chart" uri="{C3380CC4-5D6E-409C-BE32-E72D297353CC}">
              <c16:uniqueId val="{00000003-1612-4AFD-A65A-FA70B10D6645}"/>
            </c:ext>
          </c:extLst>
        </c:ser>
        <c:ser>
          <c:idx val="3"/>
          <c:order val="4"/>
          <c:tx>
            <c:strRef>
              <c:f>Sheet1!$F$1</c:f>
              <c:strCache>
                <c:ptCount val="1"/>
                <c:pt idx="0">
                  <c:v>Agree strongly</c:v>
                </c:pt>
              </c:strCache>
            </c:strRef>
          </c:tx>
          <c:spPr>
            <a:solidFill>
              <a:srgbClr val="00B050"/>
            </a:solidFill>
            <a:ln w="25527">
              <a:noFill/>
            </a:ln>
          </c:spPr>
          <c:invertIfNegative val="0"/>
          <c:dLbls>
            <c:spPr>
              <a:noFill/>
              <a:ln>
                <a:noFill/>
              </a:ln>
              <a:effectLst/>
            </c:spPr>
            <c:txPr>
              <a:bodyPr/>
              <a:lstStyle/>
              <a:p>
                <a:pPr>
                  <a:defRPr sz="14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Aug '24</c:v>
                </c:pt>
                <c:pt idx="1">
                  <c:v>Feb '25</c:v>
                </c:pt>
                <c:pt idx="2">
                  <c:v>Sep '25</c:v>
                </c:pt>
                <c:pt idx="3">
                  <c:v>Feb '26</c:v>
                </c:pt>
              </c:strCache>
            </c:strRef>
          </c:cat>
          <c:val>
            <c:numRef>
              <c:f>Sheet1!$F$2:$F$5</c:f>
              <c:numCache>
                <c:formatCode>General</c:formatCode>
                <c:ptCount val="4"/>
                <c:pt idx="0">
                  <c:v>64</c:v>
                </c:pt>
                <c:pt idx="1">
                  <c:v>64</c:v>
                </c:pt>
                <c:pt idx="2">
                  <c:v>65</c:v>
                </c:pt>
                <c:pt idx="3">
                  <c:v>65</c:v>
                </c:pt>
              </c:numCache>
            </c:numRef>
          </c:val>
          <c:extLst>
            <c:ext xmlns:c16="http://schemas.microsoft.com/office/drawing/2014/chart" uri="{C3380CC4-5D6E-409C-BE32-E72D297353CC}">
              <c16:uniqueId val="{00000004-1612-4AFD-A65A-FA70B10D6645}"/>
            </c:ext>
          </c:extLst>
        </c:ser>
        <c:dLbls>
          <c:showLegendKey val="0"/>
          <c:showVal val="1"/>
          <c:showCatName val="0"/>
          <c:showSerName val="0"/>
          <c:showPercent val="0"/>
          <c:showBubbleSize val="0"/>
        </c:dLbls>
        <c:gapWidth val="58"/>
        <c:overlap val="100"/>
        <c:axId val="1935884432"/>
        <c:axId val="1935885520"/>
      </c:barChart>
      <c:catAx>
        <c:axId val="1935884432"/>
        <c:scaling>
          <c:orientation val="maxMin"/>
        </c:scaling>
        <c:delete val="0"/>
        <c:axPos val="l"/>
        <c:numFmt formatCode="General" sourceLinked="1"/>
        <c:majorTickMark val="none"/>
        <c:minorTickMark val="none"/>
        <c:tickLblPos val="nextTo"/>
        <c:spPr>
          <a:ln w="9572">
            <a:noFill/>
          </a:ln>
        </c:spPr>
        <c:txPr>
          <a:bodyPr rot="0" vert="horz"/>
          <a:lstStyle/>
          <a:p>
            <a:pPr>
              <a:defRPr>
                <a:solidFill>
                  <a:schemeClr val="tx1"/>
                </a:solidFill>
              </a:defRPr>
            </a:pPr>
            <a:endParaRPr lang="en-US"/>
          </a:p>
        </c:txPr>
        <c:crossAx val="1935885520"/>
        <c:crosses val="autoZero"/>
        <c:auto val="1"/>
        <c:lblAlgn val="ctr"/>
        <c:lblOffset val="100"/>
        <c:noMultiLvlLbl val="0"/>
      </c:catAx>
      <c:valAx>
        <c:axId val="1935885520"/>
        <c:scaling>
          <c:orientation val="minMax"/>
        </c:scaling>
        <c:delete val="1"/>
        <c:axPos val="t"/>
        <c:numFmt formatCode="0%" sourceLinked="1"/>
        <c:majorTickMark val="none"/>
        <c:minorTickMark val="none"/>
        <c:tickLblPos val="none"/>
        <c:crossAx val="1935884432"/>
        <c:crosses val="autoZero"/>
        <c:crossBetween val="between"/>
      </c:valAx>
    </c:plotArea>
    <c:legend>
      <c:legendPos val="b"/>
      <c:layout>
        <c:manualLayout>
          <c:xMode val="edge"/>
          <c:yMode val="edge"/>
          <c:x val="0"/>
          <c:y val="0.79619778528595775"/>
          <c:w val="1"/>
          <c:h val="0.11372067988147257"/>
        </c:manualLayout>
      </c:layout>
      <c:overlay val="0"/>
      <c:spPr>
        <a:noFill/>
        <a:ln w="25527">
          <a:noFill/>
        </a:ln>
      </c:spPr>
      <c:txPr>
        <a:bodyPr/>
        <a:lstStyle/>
        <a:p>
          <a:pPr>
            <a:defRPr sz="1200">
              <a:solidFill>
                <a:schemeClr val="tx1"/>
              </a:solidFill>
            </a:defRPr>
          </a:pPr>
          <a:endParaRPr lang="en-US"/>
        </a:p>
      </c:txPr>
    </c:legend>
    <c:plotVisOnly val="1"/>
    <c:dispBlanksAs val="gap"/>
    <c:showDLblsOverMax val="0"/>
  </c:chart>
  <c:spPr>
    <a:noFill/>
    <a:ln>
      <a:noFill/>
    </a:ln>
  </c:spPr>
  <c:txPr>
    <a:bodyPr/>
    <a:lstStyle/>
    <a:p>
      <a:pPr>
        <a:defRPr sz="1200" b="0" i="0" u="none" strike="noStrike" baseline="0">
          <a:solidFill>
            <a:schemeClr val="tx2"/>
          </a:solidFill>
          <a:latin typeface="+mn-lt"/>
          <a:ea typeface="Arial"/>
          <a:cs typeface="Arial"/>
        </a:defRPr>
      </a:pPr>
      <a:endParaRPr lang="en-US"/>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solidFill>
                  <a:schemeClr val="tx1"/>
                </a:solidFill>
              </a:defRPr>
            </a:pPr>
            <a:r>
              <a:rPr lang="en-US" sz="1800" dirty="0">
                <a:solidFill>
                  <a:schemeClr val="tx1"/>
                </a:solidFill>
              </a:rPr>
              <a:t>I know</a:t>
            </a:r>
            <a:r>
              <a:rPr lang="en-US" sz="1800" baseline="0" dirty="0">
                <a:solidFill>
                  <a:schemeClr val="tx1"/>
                </a:solidFill>
              </a:rPr>
              <a:t> I take more risks than I should when driving</a:t>
            </a:r>
            <a:endParaRPr lang="en-US" sz="1800" dirty="0">
              <a:solidFill>
                <a:schemeClr val="tx1"/>
              </a:solidFill>
            </a:endParaRPr>
          </a:p>
        </c:rich>
      </c:tx>
      <c:layout>
        <c:manualLayout>
          <c:xMode val="edge"/>
          <c:yMode val="edge"/>
          <c:x val="0.19782756859722059"/>
          <c:y val="0.14524536909015259"/>
        </c:manualLayout>
      </c:layout>
      <c:overlay val="0"/>
    </c:title>
    <c:autoTitleDeleted val="0"/>
    <c:plotArea>
      <c:layout>
        <c:manualLayout>
          <c:layoutTarget val="inner"/>
          <c:xMode val="edge"/>
          <c:yMode val="edge"/>
          <c:x val="8.8770528357012976E-2"/>
          <c:y val="0.28358790067055462"/>
          <c:w val="0.87636170167320704"/>
          <c:h val="0.46064783315504493"/>
        </c:manualLayout>
      </c:layout>
      <c:barChart>
        <c:barDir val="bar"/>
        <c:grouping val="percentStacked"/>
        <c:varyColors val="0"/>
        <c:ser>
          <c:idx val="8"/>
          <c:order val="0"/>
          <c:tx>
            <c:strRef>
              <c:f>Sheet1!$B$1</c:f>
              <c:strCache>
                <c:ptCount val="1"/>
                <c:pt idx="0">
                  <c:v>Disagree strongly</c:v>
                </c:pt>
              </c:strCache>
            </c:strRef>
          </c:tx>
          <c:spPr>
            <a:solidFill>
              <a:srgbClr val="FF0000"/>
            </a:solidFill>
          </c:spPr>
          <c:invertIfNegative val="0"/>
          <c:dLbls>
            <c:numFmt formatCode="#,##0" sourceLinked="0"/>
            <c:spPr>
              <a:noFill/>
              <a:ln>
                <a:noFill/>
              </a:ln>
              <a:effectLst/>
            </c:spPr>
            <c:txPr>
              <a:bodyPr/>
              <a:lstStyle/>
              <a:p>
                <a:pPr>
                  <a:defRPr sz="14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Aug '24</c:v>
                </c:pt>
                <c:pt idx="1">
                  <c:v>Feb '25</c:v>
                </c:pt>
                <c:pt idx="2">
                  <c:v>Sep '25</c:v>
                </c:pt>
                <c:pt idx="3">
                  <c:v>Feb '26</c:v>
                </c:pt>
              </c:strCache>
            </c:strRef>
          </c:cat>
          <c:val>
            <c:numRef>
              <c:f>Sheet1!$B$2:$B$5</c:f>
              <c:numCache>
                <c:formatCode>General</c:formatCode>
                <c:ptCount val="4"/>
                <c:pt idx="0">
                  <c:v>43</c:v>
                </c:pt>
                <c:pt idx="1">
                  <c:v>41</c:v>
                </c:pt>
                <c:pt idx="2">
                  <c:v>43</c:v>
                </c:pt>
                <c:pt idx="3">
                  <c:v>39</c:v>
                </c:pt>
              </c:numCache>
            </c:numRef>
          </c:val>
          <c:extLst>
            <c:ext xmlns:c16="http://schemas.microsoft.com/office/drawing/2014/chart" uri="{C3380CC4-5D6E-409C-BE32-E72D297353CC}">
              <c16:uniqueId val="{00000000-9867-4D7B-9A5E-5A687AEA8D11}"/>
            </c:ext>
          </c:extLst>
        </c:ser>
        <c:ser>
          <c:idx val="0"/>
          <c:order val="1"/>
          <c:tx>
            <c:strRef>
              <c:f>Sheet1!$C$1</c:f>
              <c:strCache>
                <c:ptCount val="1"/>
                <c:pt idx="0">
                  <c:v>Disagree slightly</c:v>
                </c:pt>
              </c:strCache>
            </c:strRef>
          </c:tx>
          <c:spPr>
            <a:solidFill>
              <a:srgbClr val="FFC000"/>
            </a:solidFill>
          </c:spPr>
          <c:invertIfNegative val="0"/>
          <c:dLbls>
            <c:spPr>
              <a:noFill/>
              <a:ln>
                <a:noFill/>
              </a:ln>
              <a:effectLst/>
            </c:spPr>
            <c:txPr>
              <a:bodyPr/>
              <a:lstStyle/>
              <a:p>
                <a:pPr>
                  <a:defRPr sz="14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Aug '24</c:v>
                </c:pt>
                <c:pt idx="1">
                  <c:v>Feb '25</c:v>
                </c:pt>
                <c:pt idx="2">
                  <c:v>Sep '25</c:v>
                </c:pt>
                <c:pt idx="3">
                  <c:v>Feb '26</c:v>
                </c:pt>
              </c:strCache>
            </c:strRef>
          </c:cat>
          <c:val>
            <c:numRef>
              <c:f>Sheet1!$C$2:$C$5</c:f>
              <c:numCache>
                <c:formatCode>General</c:formatCode>
                <c:ptCount val="4"/>
                <c:pt idx="0">
                  <c:v>26</c:v>
                </c:pt>
                <c:pt idx="1">
                  <c:v>25</c:v>
                </c:pt>
                <c:pt idx="2">
                  <c:v>27</c:v>
                </c:pt>
                <c:pt idx="3">
                  <c:v>29</c:v>
                </c:pt>
              </c:numCache>
            </c:numRef>
          </c:val>
          <c:extLst>
            <c:ext xmlns:c16="http://schemas.microsoft.com/office/drawing/2014/chart" uri="{C3380CC4-5D6E-409C-BE32-E72D297353CC}">
              <c16:uniqueId val="{00000001-9867-4D7B-9A5E-5A687AEA8D11}"/>
            </c:ext>
          </c:extLst>
        </c:ser>
        <c:ser>
          <c:idx val="1"/>
          <c:order val="2"/>
          <c:tx>
            <c:strRef>
              <c:f>Sheet1!$D$1</c:f>
              <c:strCache>
                <c:ptCount val="1"/>
                <c:pt idx="0">
                  <c:v>Neither nor</c:v>
                </c:pt>
              </c:strCache>
            </c:strRef>
          </c:tx>
          <c:spPr>
            <a:solidFill>
              <a:schemeClr val="bg1">
                <a:lumMod val="65000"/>
              </a:schemeClr>
            </a:solidFill>
            <a:ln w="25527">
              <a:noFill/>
            </a:ln>
          </c:spPr>
          <c:invertIfNegative val="0"/>
          <c:dLbls>
            <c:numFmt formatCode="#,##0" sourceLinked="0"/>
            <c:spPr>
              <a:noFill/>
              <a:ln w="25527">
                <a:noFill/>
              </a:ln>
            </c:spPr>
            <c:txPr>
              <a:bodyPr wrap="square" lIns="38100" tIns="19050" rIns="38100" bIns="19050" anchor="ctr">
                <a:spAutoFit/>
              </a:bodyPr>
              <a:lstStyle/>
              <a:p>
                <a:pPr>
                  <a:defRPr sz="14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Aug '24</c:v>
                </c:pt>
                <c:pt idx="1">
                  <c:v>Feb '25</c:v>
                </c:pt>
                <c:pt idx="2">
                  <c:v>Sep '25</c:v>
                </c:pt>
                <c:pt idx="3">
                  <c:v>Feb '26</c:v>
                </c:pt>
              </c:strCache>
            </c:strRef>
          </c:cat>
          <c:val>
            <c:numRef>
              <c:f>Sheet1!$D$2:$D$5</c:f>
              <c:numCache>
                <c:formatCode>General</c:formatCode>
                <c:ptCount val="4"/>
                <c:pt idx="0">
                  <c:v>17</c:v>
                </c:pt>
                <c:pt idx="1">
                  <c:v>16</c:v>
                </c:pt>
                <c:pt idx="2">
                  <c:v>16</c:v>
                </c:pt>
                <c:pt idx="3">
                  <c:v>15</c:v>
                </c:pt>
              </c:numCache>
            </c:numRef>
          </c:val>
          <c:extLst>
            <c:ext xmlns:c16="http://schemas.microsoft.com/office/drawing/2014/chart" uri="{C3380CC4-5D6E-409C-BE32-E72D297353CC}">
              <c16:uniqueId val="{00000002-9867-4D7B-9A5E-5A687AEA8D11}"/>
            </c:ext>
          </c:extLst>
        </c:ser>
        <c:ser>
          <c:idx val="2"/>
          <c:order val="3"/>
          <c:tx>
            <c:strRef>
              <c:f>Sheet1!$E$1</c:f>
              <c:strCache>
                <c:ptCount val="1"/>
                <c:pt idx="0">
                  <c:v>Agree slightly</c:v>
                </c:pt>
              </c:strCache>
            </c:strRef>
          </c:tx>
          <c:spPr>
            <a:solidFill>
              <a:srgbClr val="92D050"/>
            </a:solidFill>
            <a:ln w="25527">
              <a:noFill/>
            </a:ln>
          </c:spPr>
          <c:invertIfNegative val="0"/>
          <c:dLbls>
            <c:spPr>
              <a:noFill/>
              <a:ln>
                <a:noFill/>
              </a:ln>
              <a:effectLst/>
            </c:spPr>
            <c:txPr>
              <a:bodyPr/>
              <a:lstStyle/>
              <a:p>
                <a:pPr>
                  <a:defRPr sz="14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Aug '24</c:v>
                </c:pt>
                <c:pt idx="1">
                  <c:v>Feb '25</c:v>
                </c:pt>
                <c:pt idx="2">
                  <c:v>Sep '25</c:v>
                </c:pt>
                <c:pt idx="3">
                  <c:v>Feb '26</c:v>
                </c:pt>
              </c:strCache>
            </c:strRef>
          </c:cat>
          <c:val>
            <c:numRef>
              <c:f>Sheet1!$E$2:$E$5</c:f>
              <c:numCache>
                <c:formatCode>General</c:formatCode>
                <c:ptCount val="4"/>
                <c:pt idx="0">
                  <c:v>11</c:v>
                </c:pt>
                <c:pt idx="1">
                  <c:v>15</c:v>
                </c:pt>
                <c:pt idx="2">
                  <c:v>10</c:v>
                </c:pt>
                <c:pt idx="3">
                  <c:v>13</c:v>
                </c:pt>
              </c:numCache>
            </c:numRef>
          </c:val>
          <c:extLst>
            <c:ext xmlns:c16="http://schemas.microsoft.com/office/drawing/2014/chart" uri="{C3380CC4-5D6E-409C-BE32-E72D297353CC}">
              <c16:uniqueId val="{00000003-9867-4D7B-9A5E-5A687AEA8D11}"/>
            </c:ext>
          </c:extLst>
        </c:ser>
        <c:ser>
          <c:idx val="3"/>
          <c:order val="4"/>
          <c:tx>
            <c:strRef>
              <c:f>Sheet1!$F$1</c:f>
              <c:strCache>
                <c:ptCount val="1"/>
                <c:pt idx="0">
                  <c:v>Agree strongly</c:v>
                </c:pt>
              </c:strCache>
            </c:strRef>
          </c:tx>
          <c:spPr>
            <a:solidFill>
              <a:srgbClr val="00B050"/>
            </a:solidFill>
            <a:ln w="25527">
              <a:noFill/>
            </a:ln>
          </c:spPr>
          <c:invertIfNegative val="0"/>
          <c:dLbls>
            <c:spPr>
              <a:noFill/>
              <a:ln>
                <a:noFill/>
              </a:ln>
              <a:effectLst/>
            </c:spPr>
            <c:txPr>
              <a:bodyPr/>
              <a:lstStyle/>
              <a:p>
                <a:pPr>
                  <a:defRPr sz="14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Aug '24</c:v>
                </c:pt>
                <c:pt idx="1">
                  <c:v>Feb '25</c:v>
                </c:pt>
                <c:pt idx="2">
                  <c:v>Sep '25</c:v>
                </c:pt>
                <c:pt idx="3">
                  <c:v>Feb '26</c:v>
                </c:pt>
              </c:strCache>
            </c:strRef>
          </c:cat>
          <c:val>
            <c:numRef>
              <c:f>Sheet1!$F$2:$F$5</c:f>
              <c:numCache>
                <c:formatCode>General</c:formatCode>
                <c:ptCount val="4"/>
                <c:pt idx="0">
                  <c:v>3</c:v>
                </c:pt>
                <c:pt idx="1">
                  <c:v>4</c:v>
                </c:pt>
                <c:pt idx="2">
                  <c:v>4</c:v>
                </c:pt>
                <c:pt idx="3">
                  <c:v>4</c:v>
                </c:pt>
              </c:numCache>
            </c:numRef>
          </c:val>
          <c:extLst>
            <c:ext xmlns:c16="http://schemas.microsoft.com/office/drawing/2014/chart" uri="{C3380CC4-5D6E-409C-BE32-E72D297353CC}">
              <c16:uniqueId val="{00000004-9867-4D7B-9A5E-5A687AEA8D11}"/>
            </c:ext>
          </c:extLst>
        </c:ser>
        <c:dLbls>
          <c:showLegendKey val="0"/>
          <c:showVal val="1"/>
          <c:showCatName val="0"/>
          <c:showSerName val="0"/>
          <c:showPercent val="0"/>
          <c:showBubbleSize val="0"/>
        </c:dLbls>
        <c:gapWidth val="58"/>
        <c:overlap val="100"/>
        <c:axId val="1935884432"/>
        <c:axId val="1935885520"/>
      </c:barChart>
      <c:catAx>
        <c:axId val="1935884432"/>
        <c:scaling>
          <c:orientation val="maxMin"/>
        </c:scaling>
        <c:delete val="0"/>
        <c:axPos val="l"/>
        <c:numFmt formatCode="General" sourceLinked="1"/>
        <c:majorTickMark val="none"/>
        <c:minorTickMark val="none"/>
        <c:tickLblPos val="nextTo"/>
        <c:spPr>
          <a:ln w="9572">
            <a:noFill/>
          </a:ln>
        </c:spPr>
        <c:txPr>
          <a:bodyPr rot="0" vert="horz"/>
          <a:lstStyle/>
          <a:p>
            <a:pPr>
              <a:defRPr>
                <a:solidFill>
                  <a:schemeClr val="tx1"/>
                </a:solidFill>
              </a:defRPr>
            </a:pPr>
            <a:endParaRPr lang="en-US"/>
          </a:p>
        </c:txPr>
        <c:crossAx val="1935885520"/>
        <c:crosses val="autoZero"/>
        <c:auto val="1"/>
        <c:lblAlgn val="ctr"/>
        <c:lblOffset val="100"/>
        <c:noMultiLvlLbl val="0"/>
      </c:catAx>
      <c:valAx>
        <c:axId val="1935885520"/>
        <c:scaling>
          <c:orientation val="minMax"/>
        </c:scaling>
        <c:delete val="1"/>
        <c:axPos val="t"/>
        <c:numFmt formatCode="0%" sourceLinked="1"/>
        <c:majorTickMark val="none"/>
        <c:minorTickMark val="none"/>
        <c:tickLblPos val="none"/>
        <c:crossAx val="1935884432"/>
        <c:crosses val="autoZero"/>
        <c:crossBetween val="between"/>
      </c:valAx>
    </c:plotArea>
    <c:legend>
      <c:legendPos val="b"/>
      <c:layout>
        <c:manualLayout>
          <c:xMode val="edge"/>
          <c:yMode val="edge"/>
          <c:x val="0"/>
          <c:y val="0.79619778528595775"/>
          <c:w val="1"/>
          <c:h val="0.11372067988147257"/>
        </c:manualLayout>
      </c:layout>
      <c:overlay val="0"/>
      <c:spPr>
        <a:noFill/>
        <a:ln w="25527">
          <a:noFill/>
        </a:ln>
      </c:spPr>
      <c:txPr>
        <a:bodyPr/>
        <a:lstStyle/>
        <a:p>
          <a:pPr>
            <a:defRPr sz="1200">
              <a:solidFill>
                <a:schemeClr val="tx1"/>
              </a:solidFill>
            </a:defRPr>
          </a:pPr>
          <a:endParaRPr lang="en-US"/>
        </a:p>
      </c:txPr>
    </c:legend>
    <c:plotVisOnly val="1"/>
    <c:dispBlanksAs val="gap"/>
    <c:showDLblsOverMax val="0"/>
  </c:chart>
  <c:spPr>
    <a:noFill/>
    <a:ln>
      <a:noFill/>
    </a:ln>
  </c:spPr>
  <c:txPr>
    <a:bodyPr/>
    <a:lstStyle/>
    <a:p>
      <a:pPr>
        <a:defRPr sz="1200" b="0" i="0" u="none" strike="noStrike" baseline="0">
          <a:solidFill>
            <a:schemeClr val="tx2"/>
          </a:solidFill>
          <a:latin typeface="+mn-lt"/>
          <a:ea typeface="Arial"/>
          <a:cs typeface="Arial"/>
        </a:defRPr>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solidFill>
                <a:latin typeface="+mn-lt"/>
                <a:ea typeface="+mn-ea"/>
                <a:cs typeface="+mn-cs"/>
              </a:defRPr>
            </a:pPr>
            <a:r>
              <a:rPr lang="en-US" sz="1800" dirty="0">
                <a:solidFill>
                  <a:schemeClr val="tx1"/>
                </a:solidFill>
              </a:rPr>
              <a:t>Seen or heard any advertising or marketing on topics relating to driving or road safety? </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5786613469516003"/>
          <c:y val="0.2020016460004696"/>
          <c:w val="0.67336619077075188"/>
          <c:h val="0.65134791935965564"/>
        </c:manualLayout>
      </c:layout>
      <c:barChart>
        <c:barDir val="col"/>
        <c:grouping val="clustered"/>
        <c:varyColors val="0"/>
        <c:ser>
          <c:idx val="0"/>
          <c:order val="0"/>
          <c:tx>
            <c:strRef>
              <c:f>Sheet1!$A$2</c:f>
              <c:strCache>
                <c:ptCount val="1"/>
                <c:pt idx="0">
                  <c:v>Yes</c:v>
                </c:pt>
              </c:strCache>
            </c:strRef>
          </c:tx>
          <c:spPr>
            <a:solidFill>
              <a:srgbClr val="00B050"/>
            </a:solidFill>
            <a:ln w="19050">
              <a:solidFill>
                <a:schemeClr val="lt1"/>
              </a:solidFill>
            </a:ln>
            <a:effectLst/>
          </c:spPr>
          <c:invertIfNegative val="0"/>
          <c:dPt>
            <c:idx val="1"/>
            <c:invertIfNegative val="0"/>
            <c:bubble3D val="0"/>
            <c:spPr>
              <a:solidFill>
                <a:srgbClr val="00B050"/>
              </a:solidFill>
              <a:ln w="19050">
                <a:solidFill>
                  <a:schemeClr val="lt1"/>
                </a:solidFill>
              </a:ln>
              <a:effectLst/>
            </c:spPr>
            <c:extLst>
              <c:ext xmlns:c16="http://schemas.microsoft.com/office/drawing/2014/chart" uri="{C3380CC4-5D6E-409C-BE32-E72D297353CC}">
                <c16:uniqueId val="{00000003-F554-48CB-A924-DD7CF07454DA}"/>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Sheet1!$B$1:$J$1</c:f>
              <c:strCache>
                <c:ptCount val="9"/>
                <c:pt idx="0">
                  <c:v>Nov 
'19</c:v>
                </c:pt>
                <c:pt idx="1">
                  <c:v>Aug 
'20</c:v>
                </c:pt>
                <c:pt idx="2">
                  <c:v>Feb 
'21</c:v>
                </c:pt>
                <c:pt idx="3">
                  <c:v>Aug 
'21</c:v>
                </c:pt>
                <c:pt idx="4">
                  <c:v>Feb 
'22</c:v>
                </c:pt>
                <c:pt idx="5">
                  <c:v>Aug 
'24</c:v>
                </c:pt>
                <c:pt idx="6">
                  <c:v>Feb 
'25</c:v>
                </c:pt>
                <c:pt idx="7">
                  <c:v>Sep 
'25</c:v>
                </c:pt>
                <c:pt idx="8">
                  <c:v>Feb 
'26</c:v>
                </c:pt>
              </c:strCache>
            </c:strRef>
          </c:cat>
          <c:val>
            <c:numRef>
              <c:f>Sheet1!$B$2:$J$2</c:f>
              <c:numCache>
                <c:formatCode>0%</c:formatCode>
                <c:ptCount val="9"/>
                <c:pt idx="0">
                  <c:v>0.25</c:v>
                </c:pt>
                <c:pt idx="1">
                  <c:v>0.23</c:v>
                </c:pt>
                <c:pt idx="2">
                  <c:v>0.24</c:v>
                </c:pt>
                <c:pt idx="3">
                  <c:v>0.21</c:v>
                </c:pt>
                <c:pt idx="4">
                  <c:v>0.28000000000000003</c:v>
                </c:pt>
                <c:pt idx="5">
                  <c:v>0.17</c:v>
                </c:pt>
                <c:pt idx="6">
                  <c:v>0.26</c:v>
                </c:pt>
                <c:pt idx="7">
                  <c:v>0.22</c:v>
                </c:pt>
                <c:pt idx="8">
                  <c:v>0.17</c:v>
                </c:pt>
              </c:numCache>
            </c:numRef>
          </c:val>
          <c:extLst>
            <c:ext xmlns:c16="http://schemas.microsoft.com/office/drawing/2014/chart" uri="{C3380CC4-5D6E-409C-BE32-E72D297353CC}">
              <c16:uniqueId val="{00000006-F554-48CB-A924-DD7CF07454DA}"/>
            </c:ext>
          </c:extLst>
        </c:ser>
        <c:dLbls>
          <c:dLblPos val="outEnd"/>
          <c:showLegendKey val="0"/>
          <c:showVal val="1"/>
          <c:showCatName val="0"/>
          <c:showSerName val="0"/>
          <c:showPercent val="0"/>
          <c:showBubbleSize val="0"/>
        </c:dLbls>
        <c:gapWidth val="100"/>
        <c:axId val="1935895312"/>
        <c:axId val="1938952608"/>
      </c:barChart>
      <c:catAx>
        <c:axId val="193589531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938952608"/>
        <c:crosses val="autoZero"/>
        <c:auto val="1"/>
        <c:lblAlgn val="ctr"/>
        <c:lblOffset val="100"/>
        <c:noMultiLvlLbl val="0"/>
      </c:catAx>
      <c:valAx>
        <c:axId val="1938952608"/>
        <c:scaling>
          <c:orientation val="minMax"/>
          <c:max val="0.60000000000000009"/>
        </c:scaling>
        <c:delete val="1"/>
        <c:axPos val="l"/>
        <c:numFmt formatCode="0%" sourceLinked="1"/>
        <c:majorTickMark val="out"/>
        <c:minorTickMark val="none"/>
        <c:tickLblPos val="nextTo"/>
        <c:crossAx val="1935895312"/>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dirty="0">
                <a:solidFill>
                  <a:schemeClr val="tx1"/>
                </a:solidFill>
              </a:rPr>
              <a:t>Topic of advertising / marketing </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Nov '19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Tiredness</c:v>
                </c:pt>
                <c:pt idx="1">
                  <c:v>Cycling</c:v>
                </c:pt>
                <c:pt idx="2">
                  <c:v>Drink driving</c:v>
                </c:pt>
                <c:pt idx="3">
                  <c:v>Driving on country roads</c:v>
                </c:pt>
                <c:pt idx="4">
                  <c:v>Mobile phones</c:v>
                </c:pt>
                <c:pt idx="5">
                  <c:v>Speeding</c:v>
                </c:pt>
                <c:pt idx="6">
                  <c:v>Drug driving </c:v>
                </c:pt>
                <c:pt idx="7">
                  <c:v>Seatbelts</c:v>
                </c:pt>
                <c:pt idx="8">
                  <c:v>Young drivers</c:v>
                </c:pt>
                <c:pt idx="9">
                  <c:v>Being distracted when driving</c:v>
                </c:pt>
                <c:pt idx="10">
                  <c:v>Motorbikes</c:v>
                </c:pt>
                <c:pt idx="11">
                  <c:v>Pedestrians</c:v>
                </c:pt>
                <c:pt idx="12">
                  <c:v>Driving in towns and cities</c:v>
                </c:pt>
              </c:strCache>
            </c:strRef>
          </c:cat>
          <c:val>
            <c:numRef>
              <c:f>Sheet1!$B$2:$B$14</c:f>
            </c:numRef>
          </c:val>
          <c:extLst>
            <c:ext xmlns:c16="http://schemas.microsoft.com/office/drawing/2014/chart" uri="{C3380CC4-5D6E-409C-BE32-E72D297353CC}">
              <c16:uniqueId val="{00000000-DEC4-4402-B72F-28669E6D2C35}"/>
            </c:ext>
          </c:extLst>
        </c:ser>
        <c:ser>
          <c:idx val="1"/>
          <c:order val="1"/>
          <c:tx>
            <c:strRef>
              <c:f>Sheet1!$C$1</c:f>
              <c:strCache>
                <c:ptCount val="1"/>
                <c:pt idx="0">
                  <c:v>Aug '20</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Tiredness</c:v>
                </c:pt>
                <c:pt idx="1">
                  <c:v>Cycling</c:v>
                </c:pt>
                <c:pt idx="2">
                  <c:v>Drink driving</c:v>
                </c:pt>
                <c:pt idx="3">
                  <c:v>Driving on country roads</c:v>
                </c:pt>
                <c:pt idx="4">
                  <c:v>Mobile phones</c:v>
                </c:pt>
                <c:pt idx="5">
                  <c:v>Speeding</c:v>
                </c:pt>
                <c:pt idx="6">
                  <c:v>Drug driving </c:v>
                </c:pt>
                <c:pt idx="7">
                  <c:v>Seatbelts</c:v>
                </c:pt>
                <c:pt idx="8">
                  <c:v>Young drivers</c:v>
                </c:pt>
                <c:pt idx="9">
                  <c:v>Being distracted when driving</c:v>
                </c:pt>
                <c:pt idx="10">
                  <c:v>Motorbikes</c:v>
                </c:pt>
                <c:pt idx="11">
                  <c:v>Pedestrians</c:v>
                </c:pt>
                <c:pt idx="12">
                  <c:v>Driving in towns and cities</c:v>
                </c:pt>
              </c:strCache>
            </c:strRef>
          </c:cat>
          <c:val>
            <c:numRef>
              <c:f>Sheet1!$C$2:$C$14</c:f>
            </c:numRef>
          </c:val>
          <c:extLst>
            <c:ext xmlns:c16="http://schemas.microsoft.com/office/drawing/2014/chart" uri="{C3380CC4-5D6E-409C-BE32-E72D297353CC}">
              <c16:uniqueId val="{00000000-2FDC-48A9-AA44-5484C40FF87D}"/>
            </c:ext>
          </c:extLst>
        </c:ser>
        <c:ser>
          <c:idx val="2"/>
          <c:order val="2"/>
          <c:tx>
            <c:strRef>
              <c:f>Sheet1!$D$1</c:f>
              <c:strCache>
                <c:ptCount val="1"/>
                <c:pt idx="0">
                  <c:v>Feb '21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Tiredness</c:v>
                </c:pt>
                <c:pt idx="1">
                  <c:v>Cycling</c:v>
                </c:pt>
                <c:pt idx="2">
                  <c:v>Drink driving</c:v>
                </c:pt>
                <c:pt idx="3">
                  <c:v>Driving on country roads</c:v>
                </c:pt>
                <c:pt idx="4">
                  <c:v>Mobile phones</c:v>
                </c:pt>
                <c:pt idx="5">
                  <c:v>Speeding</c:v>
                </c:pt>
                <c:pt idx="6">
                  <c:v>Drug driving </c:v>
                </c:pt>
                <c:pt idx="7">
                  <c:v>Seatbelts</c:v>
                </c:pt>
                <c:pt idx="8">
                  <c:v>Young drivers</c:v>
                </c:pt>
                <c:pt idx="9">
                  <c:v>Being distracted when driving</c:v>
                </c:pt>
                <c:pt idx="10">
                  <c:v>Motorbikes</c:v>
                </c:pt>
                <c:pt idx="11">
                  <c:v>Pedestrians</c:v>
                </c:pt>
                <c:pt idx="12">
                  <c:v>Driving in towns and cities</c:v>
                </c:pt>
              </c:strCache>
            </c:strRef>
          </c:cat>
          <c:val>
            <c:numRef>
              <c:f>Sheet1!$D$2:$D$14</c:f>
            </c:numRef>
          </c:val>
          <c:extLst>
            <c:ext xmlns:c16="http://schemas.microsoft.com/office/drawing/2014/chart" uri="{C3380CC4-5D6E-409C-BE32-E72D297353CC}">
              <c16:uniqueId val="{00000001-2FDC-48A9-AA44-5484C40FF87D}"/>
            </c:ext>
          </c:extLst>
        </c:ser>
        <c:dLbls>
          <c:dLblPos val="outEnd"/>
          <c:showLegendKey val="0"/>
          <c:showVal val="1"/>
          <c:showCatName val="0"/>
          <c:showSerName val="0"/>
          <c:showPercent val="0"/>
          <c:showBubbleSize val="0"/>
        </c:dLbls>
        <c:gapWidth val="95"/>
        <c:axId val="1938953152"/>
        <c:axId val="1938953696"/>
      </c:barChart>
      <c:catAx>
        <c:axId val="19389531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75000"/>
                  </a:schemeClr>
                </a:solidFill>
                <a:latin typeface="+mn-lt"/>
                <a:ea typeface="+mn-ea"/>
                <a:cs typeface="+mn-cs"/>
              </a:defRPr>
            </a:pPr>
            <a:endParaRPr lang="en-US"/>
          </a:p>
        </c:txPr>
        <c:crossAx val="1938953696"/>
        <c:crosses val="autoZero"/>
        <c:auto val="1"/>
        <c:lblAlgn val="ctr"/>
        <c:lblOffset val="100"/>
        <c:noMultiLvlLbl val="0"/>
      </c:catAx>
      <c:valAx>
        <c:axId val="1938953696"/>
        <c:scaling>
          <c:orientation val="minMax"/>
          <c:max val="0.5"/>
          <c:min val="0"/>
        </c:scaling>
        <c:delete val="1"/>
        <c:axPos val="t"/>
        <c:numFmt formatCode="0%" sourceLinked="1"/>
        <c:majorTickMark val="out"/>
        <c:minorTickMark val="none"/>
        <c:tickLblPos val="nextTo"/>
        <c:crossAx val="1938953152"/>
        <c:crosses val="autoZero"/>
        <c:crossBetween val="between"/>
      </c:valAx>
      <c:spPr>
        <a:noFill/>
        <a:ln>
          <a:noFill/>
        </a:ln>
        <a:effectLst/>
      </c:spPr>
    </c:plotArea>
    <c:legend>
      <c:legendPos val="r"/>
      <c:layout>
        <c:manualLayout>
          <c:xMode val="edge"/>
          <c:yMode val="edge"/>
          <c:x val="0.79384478378839596"/>
          <c:y val="0.41192907474027146"/>
          <c:w val="0.12941505386852042"/>
          <c:h val="5.745775542184443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7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dirty="0">
                <a:solidFill>
                  <a:schemeClr val="tx1"/>
                </a:solidFill>
              </a:rPr>
              <a:t>Topic of advertising/marketing (%) </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Feb '26</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Speeding</c:v>
                </c:pt>
                <c:pt idx="1">
                  <c:v>Tiredness</c:v>
                </c:pt>
                <c:pt idx="2">
                  <c:v>Drink driving</c:v>
                </c:pt>
                <c:pt idx="3">
                  <c:v>Drug driving</c:v>
                </c:pt>
                <c:pt idx="4">
                  <c:v>Mobile phones</c:v>
                </c:pt>
                <c:pt idx="5">
                  <c:v>Seatbelts</c:v>
                </c:pt>
                <c:pt idx="6">
                  <c:v>Being distracted</c:v>
                </c:pt>
                <c:pt idx="7">
                  <c:v>Awareness of pedestrians</c:v>
                </c:pt>
                <c:pt idx="8">
                  <c:v>Eyesight</c:v>
                </c:pt>
                <c:pt idx="9">
                  <c:v>Parking on pavements</c:v>
                </c:pt>
                <c:pt idx="10">
                  <c:v>Cycling</c:v>
                </c:pt>
                <c:pt idx="11">
                  <c:v>Driving on country roads</c:v>
                </c:pt>
                <c:pt idx="12">
                  <c:v>Young drivers</c:v>
                </c:pt>
                <c:pt idx="13">
                  <c:v>Riding motorbikes safely</c:v>
                </c:pt>
                <c:pt idx="14">
                  <c:v>Changes to the Highway Code</c:v>
                </c:pt>
              </c:strCache>
            </c:strRef>
          </c:cat>
          <c:val>
            <c:numRef>
              <c:f>Sheet1!$B$2:$B$16</c:f>
              <c:numCache>
                <c:formatCode>General</c:formatCode>
                <c:ptCount val="15"/>
                <c:pt idx="0">
                  <c:v>60</c:v>
                </c:pt>
                <c:pt idx="1">
                  <c:v>38</c:v>
                </c:pt>
                <c:pt idx="2">
                  <c:v>38</c:v>
                </c:pt>
                <c:pt idx="3">
                  <c:v>32</c:v>
                </c:pt>
                <c:pt idx="4">
                  <c:v>31</c:v>
                </c:pt>
                <c:pt idx="5">
                  <c:v>26</c:v>
                </c:pt>
                <c:pt idx="6">
                  <c:v>25</c:v>
                </c:pt>
                <c:pt idx="7">
                  <c:v>23</c:v>
                </c:pt>
                <c:pt idx="8">
                  <c:v>22</c:v>
                </c:pt>
                <c:pt idx="9">
                  <c:v>19</c:v>
                </c:pt>
                <c:pt idx="10">
                  <c:v>16</c:v>
                </c:pt>
                <c:pt idx="11">
                  <c:v>15</c:v>
                </c:pt>
                <c:pt idx="12">
                  <c:v>15</c:v>
                </c:pt>
                <c:pt idx="13">
                  <c:v>12</c:v>
                </c:pt>
                <c:pt idx="14">
                  <c:v>5</c:v>
                </c:pt>
              </c:numCache>
            </c:numRef>
          </c:val>
          <c:extLst>
            <c:ext xmlns:c16="http://schemas.microsoft.com/office/drawing/2014/chart" uri="{C3380CC4-5D6E-409C-BE32-E72D297353CC}">
              <c16:uniqueId val="{00000000-1F4A-4F77-A0C6-D278AF440D99}"/>
            </c:ext>
          </c:extLst>
        </c:ser>
        <c:dLbls>
          <c:dLblPos val="outEnd"/>
          <c:showLegendKey val="0"/>
          <c:showVal val="1"/>
          <c:showCatName val="0"/>
          <c:showSerName val="0"/>
          <c:showPercent val="0"/>
          <c:showBubbleSize val="0"/>
        </c:dLbls>
        <c:gapWidth val="95"/>
        <c:axId val="1938953152"/>
        <c:axId val="1938953696"/>
      </c:barChart>
      <c:catAx>
        <c:axId val="19389531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938953696"/>
        <c:crosses val="autoZero"/>
        <c:auto val="1"/>
        <c:lblAlgn val="ctr"/>
        <c:lblOffset val="100"/>
        <c:noMultiLvlLbl val="0"/>
      </c:catAx>
      <c:valAx>
        <c:axId val="1938953696"/>
        <c:scaling>
          <c:orientation val="minMax"/>
          <c:max val="80"/>
          <c:min val="0"/>
        </c:scaling>
        <c:delete val="1"/>
        <c:axPos val="t"/>
        <c:numFmt formatCode="General" sourceLinked="1"/>
        <c:majorTickMark val="out"/>
        <c:minorTickMark val="none"/>
        <c:tickLblPos val="nextTo"/>
        <c:crossAx val="19389531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279020980831543"/>
          <c:y val="0.22382611699571961"/>
          <c:w val="0.65225197322345163"/>
          <c:h val="0.654759629211355"/>
        </c:manualLayout>
      </c:layout>
      <c:barChart>
        <c:barDir val="col"/>
        <c:grouping val="percentStacked"/>
        <c:varyColors val="0"/>
        <c:ser>
          <c:idx val="8"/>
          <c:order val="0"/>
          <c:tx>
            <c:strRef>
              <c:f>Sheet1!$B$1</c:f>
              <c:strCache>
                <c:ptCount val="1"/>
                <c:pt idx="0">
                  <c:v>Don't know</c:v>
                </c:pt>
              </c:strCache>
            </c:strRef>
          </c:tx>
          <c:spPr>
            <a:solidFill>
              <a:schemeClr val="tx1">
                <a:lumMod val="60000"/>
                <a:lumOff val="40000"/>
              </a:schemeClr>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Feb '26</c:v>
                </c:pt>
                <c:pt idx="1">
                  <c:v>Sep '25</c:v>
                </c:pt>
                <c:pt idx="2">
                  <c:v>Feb '25</c:v>
                </c:pt>
              </c:strCache>
            </c:strRef>
          </c:cat>
          <c:val>
            <c:numRef>
              <c:f>Sheet1!$B$2:$B$4</c:f>
              <c:numCache>
                <c:formatCode>General</c:formatCode>
                <c:ptCount val="3"/>
                <c:pt idx="0">
                  <c:v>2</c:v>
                </c:pt>
                <c:pt idx="1">
                  <c:v>2</c:v>
                </c:pt>
                <c:pt idx="2">
                  <c:v>2</c:v>
                </c:pt>
              </c:numCache>
            </c:numRef>
          </c:val>
          <c:extLst>
            <c:ext xmlns:c16="http://schemas.microsoft.com/office/drawing/2014/chart" uri="{C3380CC4-5D6E-409C-BE32-E72D297353CC}">
              <c16:uniqueId val="{00000001-4868-4CC4-8036-70B8584DA228}"/>
            </c:ext>
          </c:extLst>
        </c:ser>
        <c:ser>
          <c:idx val="0"/>
          <c:order val="1"/>
          <c:tx>
            <c:strRef>
              <c:f>Sheet1!$C$1</c:f>
              <c:strCache>
                <c:ptCount val="1"/>
                <c:pt idx="0">
                  <c:v>Not at all</c:v>
                </c:pt>
              </c:strCache>
            </c:strRef>
          </c:tx>
          <c:spPr>
            <a:solidFill>
              <a:srgbClr val="FF0000"/>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Feb '26</c:v>
                </c:pt>
                <c:pt idx="1">
                  <c:v>Sep '25</c:v>
                </c:pt>
                <c:pt idx="2">
                  <c:v>Feb '25</c:v>
                </c:pt>
              </c:strCache>
            </c:strRef>
          </c:cat>
          <c:val>
            <c:numRef>
              <c:f>Sheet1!$C$2:$C$4</c:f>
              <c:numCache>
                <c:formatCode>General</c:formatCode>
                <c:ptCount val="3"/>
                <c:pt idx="0">
                  <c:v>9</c:v>
                </c:pt>
                <c:pt idx="1">
                  <c:v>11</c:v>
                </c:pt>
                <c:pt idx="2">
                  <c:v>12</c:v>
                </c:pt>
              </c:numCache>
            </c:numRef>
          </c:val>
          <c:extLst>
            <c:ext xmlns:c16="http://schemas.microsoft.com/office/drawing/2014/chart" uri="{C3380CC4-5D6E-409C-BE32-E72D297353CC}">
              <c16:uniqueId val="{00000003-4868-4CC4-8036-70B8584DA228}"/>
            </c:ext>
          </c:extLst>
        </c:ser>
        <c:ser>
          <c:idx val="1"/>
          <c:order val="2"/>
          <c:tx>
            <c:strRef>
              <c:f>Sheet1!$D$1</c:f>
              <c:strCache>
                <c:ptCount val="1"/>
                <c:pt idx="0">
                  <c:v>To a small extent</c:v>
                </c:pt>
              </c:strCache>
            </c:strRef>
          </c:tx>
          <c:spPr>
            <a:solidFill>
              <a:srgbClr val="15FF7F"/>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Feb '26</c:v>
                </c:pt>
                <c:pt idx="1">
                  <c:v>Sep '25</c:v>
                </c:pt>
                <c:pt idx="2">
                  <c:v>Feb '25</c:v>
                </c:pt>
              </c:strCache>
            </c:strRef>
          </c:cat>
          <c:val>
            <c:numRef>
              <c:f>Sheet1!$D$2:$D$4</c:f>
              <c:numCache>
                <c:formatCode>General</c:formatCode>
                <c:ptCount val="3"/>
                <c:pt idx="0">
                  <c:v>20</c:v>
                </c:pt>
                <c:pt idx="1">
                  <c:v>22</c:v>
                </c:pt>
                <c:pt idx="2">
                  <c:v>20</c:v>
                </c:pt>
              </c:numCache>
            </c:numRef>
          </c:val>
          <c:extLst>
            <c:ext xmlns:c16="http://schemas.microsoft.com/office/drawing/2014/chart" uri="{C3380CC4-5D6E-409C-BE32-E72D297353CC}">
              <c16:uniqueId val="{00000004-4868-4CC4-8036-70B8584DA228}"/>
            </c:ext>
          </c:extLst>
        </c:ser>
        <c:ser>
          <c:idx val="2"/>
          <c:order val="3"/>
          <c:tx>
            <c:strRef>
              <c:f>Sheet1!$E$1</c:f>
              <c:strCache>
                <c:ptCount val="1"/>
                <c:pt idx="0">
                  <c:v>To some extent</c:v>
                </c:pt>
              </c:strCache>
            </c:strRef>
          </c:tx>
          <c:spPr>
            <a:solidFill>
              <a:srgbClr val="00DA63"/>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Feb '26</c:v>
                </c:pt>
                <c:pt idx="1">
                  <c:v>Sep '25</c:v>
                </c:pt>
                <c:pt idx="2">
                  <c:v>Feb '25</c:v>
                </c:pt>
              </c:strCache>
            </c:strRef>
          </c:cat>
          <c:val>
            <c:numRef>
              <c:f>Sheet1!$E$2:$E$4</c:f>
              <c:numCache>
                <c:formatCode>General</c:formatCode>
                <c:ptCount val="3"/>
                <c:pt idx="0">
                  <c:v>41</c:v>
                </c:pt>
                <c:pt idx="1">
                  <c:v>40</c:v>
                </c:pt>
                <c:pt idx="2">
                  <c:v>41</c:v>
                </c:pt>
              </c:numCache>
            </c:numRef>
          </c:val>
          <c:extLst>
            <c:ext xmlns:c16="http://schemas.microsoft.com/office/drawing/2014/chart" uri="{C3380CC4-5D6E-409C-BE32-E72D297353CC}">
              <c16:uniqueId val="{00000005-4868-4CC4-8036-70B8584DA228}"/>
            </c:ext>
          </c:extLst>
        </c:ser>
        <c:ser>
          <c:idx val="3"/>
          <c:order val="4"/>
          <c:tx>
            <c:strRef>
              <c:f>Sheet1!$F$1</c:f>
              <c:strCache>
                <c:ptCount val="1"/>
                <c:pt idx="0">
                  <c:v>To a great extent</c:v>
                </c:pt>
              </c:strCache>
            </c:strRef>
          </c:tx>
          <c:spPr>
            <a:solidFill>
              <a:srgbClr val="00B050"/>
            </a:solidFill>
            <a:ln>
              <a:solidFill>
                <a:schemeClr val="bg1"/>
              </a:solidFill>
            </a:ln>
            <a:effectLst/>
          </c:spPr>
          <c:invertIfNegative val="0"/>
          <c:dPt>
            <c:idx val="1"/>
            <c:invertIfNegative val="0"/>
            <c:bubble3D val="0"/>
            <c:spPr>
              <a:solidFill>
                <a:srgbClr val="00B050"/>
              </a:solidFill>
              <a:ln>
                <a:solidFill>
                  <a:schemeClr val="bg1"/>
                </a:solidFill>
              </a:ln>
              <a:effectLst/>
            </c:spPr>
            <c:extLst>
              <c:ext xmlns:c16="http://schemas.microsoft.com/office/drawing/2014/chart" uri="{C3380CC4-5D6E-409C-BE32-E72D297353CC}">
                <c16:uniqueId val="{00000001-BF65-41AC-B1BF-6E6BC35D1C7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Feb '26</c:v>
                </c:pt>
                <c:pt idx="1">
                  <c:v>Sep '25</c:v>
                </c:pt>
                <c:pt idx="2">
                  <c:v>Feb '25</c:v>
                </c:pt>
              </c:strCache>
            </c:strRef>
          </c:cat>
          <c:val>
            <c:numRef>
              <c:f>Sheet1!$F$2:$F$4</c:f>
              <c:numCache>
                <c:formatCode>General</c:formatCode>
                <c:ptCount val="3"/>
                <c:pt idx="0">
                  <c:v>28</c:v>
                </c:pt>
                <c:pt idx="1">
                  <c:v>25</c:v>
                </c:pt>
                <c:pt idx="2">
                  <c:v>26</c:v>
                </c:pt>
              </c:numCache>
            </c:numRef>
          </c:val>
          <c:extLst>
            <c:ext xmlns:c16="http://schemas.microsoft.com/office/drawing/2014/chart" uri="{C3380CC4-5D6E-409C-BE32-E72D297353CC}">
              <c16:uniqueId val="{00000000-A484-42A8-8053-0E08EAFE488A}"/>
            </c:ext>
          </c:extLst>
        </c:ser>
        <c:dLbls>
          <c:showLegendKey val="0"/>
          <c:showVal val="1"/>
          <c:showCatName val="0"/>
          <c:showSerName val="0"/>
          <c:showPercent val="0"/>
          <c:showBubbleSize val="0"/>
        </c:dLbls>
        <c:gapWidth val="151"/>
        <c:overlap val="100"/>
        <c:axId val="1935892048"/>
        <c:axId val="1935898032"/>
      </c:barChart>
      <c:catAx>
        <c:axId val="1935892048"/>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1935898032"/>
        <c:crosses val="autoZero"/>
        <c:auto val="1"/>
        <c:lblAlgn val="ctr"/>
        <c:lblOffset val="100"/>
        <c:noMultiLvlLbl val="0"/>
      </c:catAx>
      <c:valAx>
        <c:axId val="1935898032"/>
        <c:scaling>
          <c:orientation val="minMax"/>
        </c:scaling>
        <c:delete val="0"/>
        <c:axPos val="r"/>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935892048"/>
        <c:crosses val="autoZero"/>
        <c:crossBetween val="between"/>
      </c:valAx>
      <c:spPr>
        <a:noFill/>
        <a:ln>
          <a:noFill/>
        </a:ln>
        <a:effectLst/>
      </c:spPr>
    </c:plotArea>
    <c:legend>
      <c:legendPos val="l"/>
      <c:layout>
        <c:manualLayout>
          <c:xMode val="edge"/>
          <c:yMode val="edge"/>
          <c:x val="0.17659298611937313"/>
          <c:y val="0.24546838721670022"/>
          <c:w val="0.23804731882114127"/>
          <c:h val="0.58220199902886549"/>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2"/>
          </a:solidFill>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75000"/>
                  </a:schemeClr>
                </a:solidFill>
                <a:latin typeface="+mn-lt"/>
                <a:ea typeface="+mn-ea"/>
                <a:cs typeface="+mn-cs"/>
              </a:defRPr>
            </a:pPr>
            <a:r>
              <a:rPr lang="en-GB" dirty="0">
                <a:solidFill>
                  <a:schemeClr val="tx1">
                    <a:lumMod val="75000"/>
                  </a:schemeClr>
                </a:solidFill>
              </a:rPr>
              <a:t>Aspects of driver</a:t>
            </a:r>
            <a:r>
              <a:rPr lang="en-GB" baseline="0" dirty="0">
                <a:solidFill>
                  <a:schemeClr val="tx1">
                    <a:lumMod val="75000"/>
                  </a:schemeClr>
                </a:solidFill>
              </a:rPr>
              <a:t> attitudes and behaviours that have improved most over time</a:t>
            </a:r>
            <a:endParaRPr lang="en-GB" dirty="0">
              <a:solidFill>
                <a:schemeClr val="tx1">
                  <a:lumMod val="75000"/>
                </a:schemeClr>
              </a:solidFill>
            </a:endParaRPr>
          </a:p>
        </c:rich>
      </c:tx>
      <c:layout>
        <c:manualLayout>
          <c:xMode val="edge"/>
          <c:yMode val="edge"/>
          <c:x val="0.12371803697862299"/>
          <c:y val="3.0911217098748837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75000"/>
                </a:schemeClr>
              </a:solidFill>
              <a:latin typeface="+mn-lt"/>
              <a:ea typeface="+mn-ea"/>
              <a:cs typeface="+mn-cs"/>
            </a:defRPr>
          </a:pPr>
          <a:endParaRPr lang="en-GB"/>
        </a:p>
      </c:txPr>
    </c:title>
    <c:autoTitleDeleted val="0"/>
    <c:plotArea>
      <c:layout>
        <c:manualLayout>
          <c:layoutTarget val="inner"/>
          <c:xMode val="edge"/>
          <c:yMode val="edge"/>
          <c:x val="3.851877117431466E-2"/>
          <c:y val="0.12374333290185965"/>
          <c:w val="0.6590673650231933"/>
          <c:h val="0.75453152468416684"/>
        </c:manualLayout>
      </c:layout>
      <c:lineChart>
        <c:grouping val="standard"/>
        <c:varyColors val="0"/>
        <c:ser>
          <c:idx val="0"/>
          <c:order val="0"/>
          <c:tx>
            <c:strRef>
              <c:f>Sheet1!$B$1</c:f>
              <c:strCache>
                <c:ptCount val="1"/>
                <c:pt idx="0">
                  <c:v>Driven at 35 mph in 30 mph speed limit area</c:v>
                </c:pt>
              </c:strCache>
            </c:strRef>
          </c:tx>
          <c:spPr>
            <a:ln w="28575" cap="rnd">
              <a:noFill/>
              <a:round/>
            </a:ln>
            <a:effectLst/>
          </c:spPr>
          <c:marker>
            <c:symbol val="none"/>
          </c:marker>
          <c:trendline>
            <c:name>Driven at 35 mph in a 30 mph speed limit area (any point last 12 months)</c:name>
            <c:spPr>
              <a:ln w="19050" cap="rnd">
                <a:solidFill>
                  <a:schemeClr val="accent1"/>
                </a:solidFill>
                <a:prstDash val="dash"/>
              </a:ln>
              <a:effectLst/>
            </c:spPr>
            <c:trendlineType val="linear"/>
            <c:dispRSqr val="0"/>
            <c:dispEq val="0"/>
          </c:trendline>
          <c:cat>
            <c:strRef>
              <c:f>Sheet1!$A$2:$A$27</c:f>
              <c:strCache>
                <c:ptCount val="26"/>
                <c:pt idx="0">
                  <c:v>Sept '10</c:v>
                </c:pt>
                <c:pt idx="1">
                  <c:v>Feb '11</c:v>
                </c:pt>
                <c:pt idx="2">
                  <c:v>Sept '11</c:v>
                </c:pt>
                <c:pt idx="3">
                  <c:v>Feb '12</c:v>
                </c:pt>
                <c:pt idx="4">
                  <c:v>Aug '12</c:v>
                </c:pt>
                <c:pt idx="5">
                  <c:v>Feb '13</c:v>
                </c:pt>
                <c:pt idx="6">
                  <c:v>July '13</c:v>
                </c:pt>
                <c:pt idx="7">
                  <c:v>Feb '14</c:v>
                </c:pt>
                <c:pt idx="8">
                  <c:v>July '14</c:v>
                </c:pt>
                <c:pt idx="9">
                  <c:v>Feb '15</c:v>
                </c:pt>
                <c:pt idx="10">
                  <c:v>July '15</c:v>
                </c:pt>
                <c:pt idx="11">
                  <c:v>Feb '16</c:v>
                </c:pt>
                <c:pt idx="12">
                  <c:v>July '16</c:v>
                </c:pt>
                <c:pt idx="13">
                  <c:v>Mar '17</c:v>
                </c:pt>
                <c:pt idx="14">
                  <c:v>Aug '17</c:v>
                </c:pt>
                <c:pt idx="15">
                  <c:v>Feb '18</c:v>
                </c:pt>
                <c:pt idx="16">
                  <c:v>Aug '18</c:v>
                </c:pt>
                <c:pt idx="17">
                  <c:v>Nov '19</c:v>
                </c:pt>
                <c:pt idx="18">
                  <c:v>Aug '20</c:v>
                </c:pt>
                <c:pt idx="19">
                  <c:v>Feb '21</c:v>
                </c:pt>
                <c:pt idx="20">
                  <c:v>Aug '21</c:v>
                </c:pt>
                <c:pt idx="21">
                  <c:v>Feb '22</c:v>
                </c:pt>
                <c:pt idx="22">
                  <c:v>Aug '24</c:v>
                </c:pt>
                <c:pt idx="23">
                  <c:v>Feb '25</c:v>
                </c:pt>
                <c:pt idx="24">
                  <c:v>Sep '25</c:v>
                </c:pt>
                <c:pt idx="25">
                  <c:v>Feb '26</c:v>
                </c:pt>
              </c:strCache>
            </c:strRef>
          </c:cat>
          <c:val>
            <c:numRef>
              <c:f>Sheet1!$B$2:$B$27</c:f>
              <c:numCache>
                <c:formatCode>0</c:formatCode>
                <c:ptCount val="26"/>
                <c:pt idx="0">
                  <c:v>46</c:v>
                </c:pt>
                <c:pt idx="1">
                  <c:v>49</c:v>
                </c:pt>
                <c:pt idx="2">
                  <c:v>49</c:v>
                </c:pt>
                <c:pt idx="3">
                  <c:v>50</c:v>
                </c:pt>
                <c:pt idx="4">
                  <c:v>50</c:v>
                </c:pt>
                <c:pt idx="5">
                  <c:v>45</c:v>
                </c:pt>
                <c:pt idx="6">
                  <c:v>44</c:v>
                </c:pt>
                <c:pt idx="7">
                  <c:v>47</c:v>
                </c:pt>
                <c:pt idx="8">
                  <c:v>39</c:v>
                </c:pt>
                <c:pt idx="9">
                  <c:v>46</c:v>
                </c:pt>
                <c:pt idx="10">
                  <c:v>53</c:v>
                </c:pt>
                <c:pt idx="11">
                  <c:v>48</c:v>
                </c:pt>
                <c:pt idx="12">
                  <c:v>45</c:v>
                </c:pt>
                <c:pt idx="13">
                  <c:v>39</c:v>
                </c:pt>
                <c:pt idx="14">
                  <c:v>43</c:v>
                </c:pt>
                <c:pt idx="15">
                  <c:v>43</c:v>
                </c:pt>
                <c:pt idx="16">
                  <c:v>41</c:v>
                </c:pt>
                <c:pt idx="17">
                  <c:v>39</c:v>
                </c:pt>
                <c:pt idx="18">
                  <c:v>37</c:v>
                </c:pt>
                <c:pt idx="19">
                  <c:v>43</c:v>
                </c:pt>
                <c:pt idx="20">
                  <c:v>33</c:v>
                </c:pt>
                <c:pt idx="21">
                  <c:v>36</c:v>
                </c:pt>
                <c:pt idx="22">
                  <c:v>37</c:v>
                </c:pt>
                <c:pt idx="23">
                  <c:v>36</c:v>
                </c:pt>
                <c:pt idx="24">
                  <c:v>30</c:v>
                </c:pt>
                <c:pt idx="25">
                  <c:v>38</c:v>
                </c:pt>
              </c:numCache>
            </c:numRef>
          </c:val>
          <c:smooth val="0"/>
          <c:extLst>
            <c:ext xmlns:c16="http://schemas.microsoft.com/office/drawing/2014/chart" uri="{C3380CC4-5D6E-409C-BE32-E72D297353CC}">
              <c16:uniqueId val="{00000012-ED36-4FA4-B0CA-C28713721E9D}"/>
            </c:ext>
          </c:extLst>
        </c:ser>
        <c:ser>
          <c:idx val="1"/>
          <c:order val="1"/>
          <c:tx>
            <c:strRef>
              <c:f>Sheet1!$C$1</c:f>
              <c:strCache>
                <c:ptCount val="1"/>
                <c:pt idx="0">
                  <c:v>Used a mobile phone for any reason while driving</c:v>
                </c:pt>
              </c:strCache>
            </c:strRef>
          </c:tx>
          <c:spPr>
            <a:ln w="25400" cap="rnd">
              <a:noFill/>
              <a:round/>
            </a:ln>
            <a:effectLst/>
          </c:spPr>
          <c:marker>
            <c:symbol val="none"/>
          </c:marker>
          <c:trendline>
            <c:name>Driven at 40 mph in 30 mph speed limit area (any point last 12 months)</c:name>
            <c:spPr>
              <a:ln w="25400" cap="rnd">
                <a:solidFill>
                  <a:schemeClr val="bg1"/>
                </a:solidFill>
                <a:prstDash val="sysDot"/>
              </a:ln>
              <a:effectLst/>
            </c:spPr>
            <c:trendlineType val="linear"/>
            <c:dispRSqr val="0"/>
            <c:dispEq val="0"/>
          </c:trendline>
          <c:cat>
            <c:strRef>
              <c:f>Sheet1!$A$2:$A$27</c:f>
              <c:strCache>
                <c:ptCount val="26"/>
                <c:pt idx="0">
                  <c:v>Sept '10</c:v>
                </c:pt>
                <c:pt idx="1">
                  <c:v>Feb '11</c:v>
                </c:pt>
                <c:pt idx="2">
                  <c:v>Sept '11</c:v>
                </c:pt>
                <c:pt idx="3">
                  <c:v>Feb '12</c:v>
                </c:pt>
                <c:pt idx="4">
                  <c:v>Aug '12</c:v>
                </c:pt>
                <c:pt idx="5">
                  <c:v>Feb '13</c:v>
                </c:pt>
                <c:pt idx="6">
                  <c:v>July '13</c:v>
                </c:pt>
                <c:pt idx="7">
                  <c:v>Feb '14</c:v>
                </c:pt>
                <c:pt idx="8">
                  <c:v>July '14</c:v>
                </c:pt>
                <c:pt idx="9">
                  <c:v>Feb '15</c:v>
                </c:pt>
                <c:pt idx="10">
                  <c:v>July '15</c:v>
                </c:pt>
                <c:pt idx="11">
                  <c:v>Feb '16</c:v>
                </c:pt>
                <c:pt idx="12">
                  <c:v>July '16</c:v>
                </c:pt>
                <c:pt idx="13">
                  <c:v>Mar '17</c:v>
                </c:pt>
                <c:pt idx="14">
                  <c:v>Aug '17</c:v>
                </c:pt>
                <c:pt idx="15">
                  <c:v>Feb '18</c:v>
                </c:pt>
                <c:pt idx="16">
                  <c:v>Aug '18</c:v>
                </c:pt>
                <c:pt idx="17">
                  <c:v>Nov '19</c:v>
                </c:pt>
                <c:pt idx="18">
                  <c:v>Aug '20</c:v>
                </c:pt>
                <c:pt idx="19">
                  <c:v>Feb '21</c:v>
                </c:pt>
                <c:pt idx="20">
                  <c:v>Aug '21</c:v>
                </c:pt>
                <c:pt idx="21">
                  <c:v>Feb '22</c:v>
                </c:pt>
                <c:pt idx="22">
                  <c:v>Aug '24</c:v>
                </c:pt>
                <c:pt idx="23">
                  <c:v>Feb '25</c:v>
                </c:pt>
                <c:pt idx="24">
                  <c:v>Sep '25</c:v>
                </c:pt>
                <c:pt idx="25">
                  <c:v>Feb '26</c:v>
                </c:pt>
              </c:strCache>
            </c:strRef>
          </c:cat>
          <c:val>
            <c:numRef>
              <c:f>Sheet1!$C$2:$C$27</c:f>
              <c:numCache>
                <c:formatCode>General</c:formatCode>
                <c:ptCount val="26"/>
                <c:pt idx="3">
                  <c:v>28</c:v>
                </c:pt>
                <c:pt idx="4">
                  <c:v>28</c:v>
                </c:pt>
                <c:pt idx="5">
                  <c:v>26</c:v>
                </c:pt>
                <c:pt idx="6">
                  <c:v>25</c:v>
                </c:pt>
                <c:pt idx="7">
                  <c:v>27</c:v>
                </c:pt>
                <c:pt idx="8">
                  <c:v>23</c:v>
                </c:pt>
                <c:pt idx="9">
                  <c:v>27</c:v>
                </c:pt>
                <c:pt idx="10">
                  <c:v>28</c:v>
                </c:pt>
                <c:pt idx="11">
                  <c:v>27</c:v>
                </c:pt>
                <c:pt idx="12">
                  <c:v>28</c:v>
                </c:pt>
                <c:pt idx="13">
                  <c:v>21</c:v>
                </c:pt>
                <c:pt idx="14">
                  <c:v>24</c:v>
                </c:pt>
                <c:pt idx="15">
                  <c:v>27</c:v>
                </c:pt>
                <c:pt idx="16">
                  <c:v>21</c:v>
                </c:pt>
                <c:pt idx="17">
                  <c:v>28</c:v>
                </c:pt>
                <c:pt idx="18">
                  <c:v>22</c:v>
                </c:pt>
                <c:pt idx="19">
                  <c:v>25</c:v>
                </c:pt>
                <c:pt idx="20">
                  <c:v>16</c:v>
                </c:pt>
                <c:pt idx="21">
                  <c:v>16</c:v>
                </c:pt>
                <c:pt idx="22">
                  <c:v>17</c:v>
                </c:pt>
                <c:pt idx="23">
                  <c:v>22</c:v>
                </c:pt>
                <c:pt idx="24">
                  <c:v>23</c:v>
                </c:pt>
                <c:pt idx="25">
                  <c:v>23</c:v>
                </c:pt>
              </c:numCache>
            </c:numRef>
          </c:val>
          <c:smooth val="0"/>
          <c:extLst>
            <c:ext xmlns:c16="http://schemas.microsoft.com/office/drawing/2014/chart" uri="{C3380CC4-5D6E-409C-BE32-E72D297353CC}">
              <c16:uniqueId val="{0000001E-ED36-4FA4-B0CA-C28713721E9D}"/>
            </c:ext>
          </c:extLst>
        </c:ser>
        <c:ser>
          <c:idx val="2"/>
          <c:order val="2"/>
          <c:tx>
            <c:strRef>
              <c:f>Sheet1!$D$1</c:f>
              <c:strCache>
                <c:ptCount val="1"/>
                <c:pt idx="0">
                  <c:v>The penalties for getting caught for driving offences like speeding and using a mobile phone for any reason aren’t enough to stop me doing it</c:v>
                </c:pt>
              </c:strCache>
            </c:strRef>
          </c:tx>
          <c:spPr>
            <a:ln w="25400" cap="rnd">
              <a:noFill/>
              <a:round/>
            </a:ln>
            <a:effectLst/>
          </c:spPr>
          <c:marker>
            <c:symbol val="none"/>
          </c:marker>
          <c:trendline>
            <c:name>Used a mobile phone  for any reason while driving (any point last 12 months)</c:name>
            <c:spPr>
              <a:ln w="19050" cap="rnd">
                <a:solidFill>
                  <a:schemeClr val="bg1"/>
                </a:solidFill>
                <a:prstDash val="sysDot"/>
              </a:ln>
              <a:effectLst/>
            </c:spPr>
            <c:trendlineType val="linear"/>
            <c:dispRSqr val="0"/>
            <c:dispEq val="0"/>
          </c:trendline>
          <c:cat>
            <c:strRef>
              <c:f>Sheet1!$A$2:$A$27</c:f>
              <c:strCache>
                <c:ptCount val="26"/>
                <c:pt idx="0">
                  <c:v>Sept '10</c:v>
                </c:pt>
                <c:pt idx="1">
                  <c:v>Feb '11</c:v>
                </c:pt>
                <c:pt idx="2">
                  <c:v>Sept '11</c:v>
                </c:pt>
                <c:pt idx="3">
                  <c:v>Feb '12</c:v>
                </c:pt>
                <c:pt idx="4">
                  <c:v>Aug '12</c:v>
                </c:pt>
                <c:pt idx="5">
                  <c:v>Feb '13</c:v>
                </c:pt>
                <c:pt idx="6">
                  <c:v>July '13</c:v>
                </c:pt>
                <c:pt idx="7">
                  <c:v>Feb '14</c:v>
                </c:pt>
                <c:pt idx="8">
                  <c:v>July '14</c:v>
                </c:pt>
                <c:pt idx="9">
                  <c:v>Feb '15</c:v>
                </c:pt>
                <c:pt idx="10">
                  <c:v>July '15</c:v>
                </c:pt>
                <c:pt idx="11">
                  <c:v>Feb '16</c:v>
                </c:pt>
                <c:pt idx="12">
                  <c:v>July '16</c:v>
                </c:pt>
                <c:pt idx="13">
                  <c:v>Mar '17</c:v>
                </c:pt>
                <c:pt idx="14">
                  <c:v>Aug '17</c:v>
                </c:pt>
                <c:pt idx="15">
                  <c:v>Feb '18</c:v>
                </c:pt>
                <c:pt idx="16">
                  <c:v>Aug '18</c:v>
                </c:pt>
                <c:pt idx="17">
                  <c:v>Nov '19</c:v>
                </c:pt>
                <c:pt idx="18">
                  <c:v>Aug '20</c:v>
                </c:pt>
                <c:pt idx="19">
                  <c:v>Feb '21</c:v>
                </c:pt>
                <c:pt idx="20">
                  <c:v>Aug '21</c:v>
                </c:pt>
                <c:pt idx="21">
                  <c:v>Feb '22</c:v>
                </c:pt>
                <c:pt idx="22">
                  <c:v>Aug '24</c:v>
                </c:pt>
                <c:pt idx="23">
                  <c:v>Feb '25</c:v>
                </c:pt>
                <c:pt idx="24">
                  <c:v>Sep '25</c:v>
                </c:pt>
                <c:pt idx="25">
                  <c:v>Feb '26</c:v>
                </c:pt>
              </c:strCache>
            </c:strRef>
          </c:cat>
          <c:val>
            <c:numRef>
              <c:f>Sheet1!$D$2:$D$27</c:f>
              <c:numCache>
                <c:formatCode>General</c:formatCode>
                <c:ptCount val="26"/>
                <c:pt idx="6">
                  <c:v>32</c:v>
                </c:pt>
                <c:pt idx="7">
                  <c:v>28</c:v>
                </c:pt>
                <c:pt idx="8">
                  <c:v>25</c:v>
                </c:pt>
                <c:pt idx="9">
                  <c:v>22</c:v>
                </c:pt>
                <c:pt idx="10">
                  <c:v>24</c:v>
                </c:pt>
                <c:pt idx="11">
                  <c:v>24</c:v>
                </c:pt>
                <c:pt idx="12">
                  <c:v>24</c:v>
                </c:pt>
                <c:pt idx="13">
                  <c:v>25</c:v>
                </c:pt>
                <c:pt idx="14">
                  <c:v>28</c:v>
                </c:pt>
                <c:pt idx="15">
                  <c:v>27</c:v>
                </c:pt>
                <c:pt idx="16">
                  <c:v>24</c:v>
                </c:pt>
                <c:pt idx="17">
                  <c:v>21</c:v>
                </c:pt>
                <c:pt idx="18">
                  <c:v>14</c:v>
                </c:pt>
                <c:pt idx="19">
                  <c:v>11</c:v>
                </c:pt>
                <c:pt idx="20">
                  <c:v>19</c:v>
                </c:pt>
                <c:pt idx="21">
                  <c:v>16</c:v>
                </c:pt>
                <c:pt idx="22">
                  <c:v>16</c:v>
                </c:pt>
                <c:pt idx="23">
                  <c:v>20</c:v>
                </c:pt>
                <c:pt idx="24">
                  <c:v>16</c:v>
                </c:pt>
                <c:pt idx="25">
                  <c:v>15</c:v>
                </c:pt>
              </c:numCache>
            </c:numRef>
          </c:val>
          <c:smooth val="0"/>
          <c:extLst>
            <c:ext xmlns:c16="http://schemas.microsoft.com/office/drawing/2014/chart" uri="{C3380CC4-5D6E-409C-BE32-E72D297353CC}">
              <c16:uniqueId val="{00000024-5E6D-4E11-95A3-425D392C1732}"/>
            </c:ext>
          </c:extLst>
        </c:ser>
        <c:ser>
          <c:idx val="3"/>
          <c:order val="3"/>
          <c:tx>
            <c:strRef>
              <c:f>Sheet1!$E$1</c:f>
              <c:strCache>
                <c:ptCount val="1"/>
                <c:pt idx="0">
                  <c:v>Driven at 40 mph in 30 mph speed limit area</c:v>
                </c:pt>
              </c:strCache>
            </c:strRef>
          </c:tx>
          <c:spPr>
            <a:ln w="28575" cap="rnd">
              <a:noFill/>
              <a:round/>
            </a:ln>
            <a:effectLst/>
          </c:spPr>
          <c:marker>
            <c:symbol val="none"/>
          </c:marker>
          <c:trendline>
            <c:spPr>
              <a:ln w="19050" cap="rnd">
                <a:solidFill>
                  <a:schemeClr val="accent4"/>
                </a:solidFill>
                <a:prstDash val="sysDot"/>
              </a:ln>
              <a:effectLst/>
            </c:spPr>
            <c:trendlineType val="linear"/>
            <c:dispRSqr val="0"/>
            <c:dispEq val="0"/>
          </c:trendline>
          <c:trendline>
            <c:name>The penalties for getting caught for driving offences aren't enough to stop me doing it (agreement)</c:name>
            <c:spPr>
              <a:ln w="76200" cap="rnd">
                <a:solidFill>
                  <a:schemeClr val="bg1"/>
                </a:solidFill>
                <a:prstDash val="lgDash"/>
              </a:ln>
              <a:effectLst/>
            </c:spPr>
            <c:trendlineType val="linear"/>
            <c:dispRSqr val="0"/>
            <c:dispEq val="0"/>
          </c:trendline>
          <c:cat>
            <c:strRef>
              <c:f>Sheet1!$A$2:$A$27</c:f>
              <c:strCache>
                <c:ptCount val="26"/>
                <c:pt idx="0">
                  <c:v>Sept '10</c:v>
                </c:pt>
                <c:pt idx="1">
                  <c:v>Feb '11</c:v>
                </c:pt>
                <c:pt idx="2">
                  <c:v>Sept '11</c:v>
                </c:pt>
                <c:pt idx="3">
                  <c:v>Feb '12</c:v>
                </c:pt>
                <c:pt idx="4">
                  <c:v>Aug '12</c:v>
                </c:pt>
                <c:pt idx="5">
                  <c:v>Feb '13</c:v>
                </c:pt>
                <c:pt idx="6">
                  <c:v>July '13</c:v>
                </c:pt>
                <c:pt idx="7">
                  <c:v>Feb '14</c:v>
                </c:pt>
                <c:pt idx="8">
                  <c:v>July '14</c:v>
                </c:pt>
                <c:pt idx="9">
                  <c:v>Feb '15</c:v>
                </c:pt>
                <c:pt idx="10">
                  <c:v>July '15</c:v>
                </c:pt>
                <c:pt idx="11">
                  <c:v>Feb '16</c:v>
                </c:pt>
                <c:pt idx="12">
                  <c:v>July '16</c:v>
                </c:pt>
                <c:pt idx="13">
                  <c:v>Mar '17</c:v>
                </c:pt>
                <c:pt idx="14">
                  <c:v>Aug '17</c:v>
                </c:pt>
                <c:pt idx="15">
                  <c:v>Feb '18</c:v>
                </c:pt>
                <c:pt idx="16">
                  <c:v>Aug '18</c:v>
                </c:pt>
                <c:pt idx="17">
                  <c:v>Nov '19</c:v>
                </c:pt>
                <c:pt idx="18">
                  <c:v>Aug '20</c:v>
                </c:pt>
                <c:pt idx="19">
                  <c:v>Feb '21</c:v>
                </c:pt>
                <c:pt idx="20">
                  <c:v>Aug '21</c:v>
                </c:pt>
                <c:pt idx="21">
                  <c:v>Feb '22</c:v>
                </c:pt>
                <c:pt idx="22">
                  <c:v>Aug '24</c:v>
                </c:pt>
                <c:pt idx="23">
                  <c:v>Feb '25</c:v>
                </c:pt>
                <c:pt idx="24">
                  <c:v>Sep '25</c:v>
                </c:pt>
                <c:pt idx="25">
                  <c:v>Feb '26</c:v>
                </c:pt>
              </c:strCache>
            </c:strRef>
          </c:cat>
          <c:val>
            <c:numRef>
              <c:f>Sheet1!$E$2:$E$27</c:f>
              <c:numCache>
                <c:formatCode>General</c:formatCode>
                <c:ptCount val="26"/>
                <c:pt idx="12" formatCode="0">
                  <c:v>24</c:v>
                </c:pt>
                <c:pt idx="13" formatCode="0">
                  <c:v>18</c:v>
                </c:pt>
                <c:pt idx="14" formatCode="0">
                  <c:v>19</c:v>
                </c:pt>
                <c:pt idx="15" formatCode="0">
                  <c:v>22</c:v>
                </c:pt>
                <c:pt idx="16" formatCode="0">
                  <c:v>17</c:v>
                </c:pt>
                <c:pt idx="17" formatCode="0">
                  <c:v>13</c:v>
                </c:pt>
                <c:pt idx="18" formatCode="0">
                  <c:v>12</c:v>
                </c:pt>
                <c:pt idx="19" formatCode="0">
                  <c:v>15</c:v>
                </c:pt>
                <c:pt idx="20" formatCode="0">
                  <c:v>13</c:v>
                </c:pt>
                <c:pt idx="21" formatCode="0">
                  <c:v>16</c:v>
                </c:pt>
                <c:pt idx="22" formatCode="0">
                  <c:v>11</c:v>
                </c:pt>
                <c:pt idx="23" formatCode="0">
                  <c:v>16</c:v>
                </c:pt>
                <c:pt idx="24" formatCode="0">
                  <c:v>13</c:v>
                </c:pt>
                <c:pt idx="25" formatCode="0">
                  <c:v>13</c:v>
                </c:pt>
              </c:numCache>
            </c:numRef>
          </c:val>
          <c:smooth val="0"/>
          <c:extLst>
            <c:ext xmlns:c16="http://schemas.microsoft.com/office/drawing/2014/chart" uri="{C3380CC4-5D6E-409C-BE32-E72D297353CC}">
              <c16:uniqueId val="{0000003A-5E6D-4E11-95A3-425D392C1732}"/>
            </c:ext>
          </c:extLst>
        </c:ser>
        <c:ser>
          <c:idx val="4"/>
          <c:order val="4"/>
          <c:tx>
            <c:strRef>
              <c:f>Sheet1!$F$1</c:f>
              <c:strCache>
                <c:ptCount val="1"/>
                <c:pt idx="0">
                  <c:v>Not used seatbelt front or back</c:v>
                </c:pt>
              </c:strCache>
            </c:strRef>
          </c:tx>
          <c:spPr>
            <a:ln w="25400" cap="rnd">
              <a:noFill/>
              <a:round/>
            </a:ln>
            <a:effectLst/>
          </c:spPr>
          <c:marker>
            <c:symbol val="none"/>
          </c:marker>
          <c:trendline>
            <c:name>Not used a seatbelt in the front or back of a car (any point last 12 months)</c:name>
            <c:spPr>
              <a:ln w="19050" cap="rnd">
                <a:solidFill>
                  <a:schemeClr val="accent5"/>
                </a:solidFill>
                <a:prstDash val="dash"/>
              </a:ln>
              <a:effectLst/>
            </c:spPr>
            <c:trendlineType val="linear"/>
            <c:dispRSqr val="0"/>
            <c:dispEq val="0"/>
          </c:trendline>
          <c:cat>
            <c:strRef>
              <c:f>Sheet1!$A$2:$A$27</c:f>
              <c:strCache>
                <c:ptCount val="26"/>
                <c:pt idx="0">
                  <c:v>Sept '10</c:v>
                </c:pt>
                <c:pt idx="1">
                  <c:v>Feb '11</c:v>
                </c:pt>
                <c:pt idx="2">
                  <c:v>Sept '11</c:v>
                </c:pt>
                <c:pt idx="3">
                  <c:v>Feb '12</c:v>
                </c:pt>
                <c:pt idx="4">
                  <c:v>Aug '12</c:v>
                </c:pt>
                <c:pt idx="5">
                  <c:v>Feb '13</c:v>
                </c:pt>
                <c:pt idx="6">
                  <c:v>July '13</c:v>
                </c:pt>
                <c:pt idx="7">
                  <c:v>Feb '14</c:v>
                </c:pt>
                <c:pt idx="8">
                  <c:v>July '14</c:v>
                </c:pt>
                <c:pt idx="9">
                  <c:v>Feb '15</c:v>
                </c:pt>
                <c:pt idx="10">
                  <c:v>July '15</c:v>
                </c:pt>
                <c:pt idx="11">
                  <c:v>Feb '16</c:v>
                </c:pt>
                <c:pt idx="12">
                  <c:v>July '16</c:v>
                </c:pt>
                <c:pt idx="13">
                  <c:v>Mar '17</c:v>
                </c:pt>
                <c:pt idx="14">
                  <c:v>Aug '17</c:v>
                </c:pt>
                <c:pt idx="15">
                  <c:v>Feb '18</c:v>
                </c:pt>
                <c:pt idx="16">
                  <c:v>Aug '18</c:v>
                </c:pt>
                <c:pt idx="17">
                  <c:v>Nov '19</c:v>
                </c:pt>
                <c:pt idx="18">
                  <c:v>Aug '20</c:v>
                </c:pt>
                <c:pt idx="19">
                  <c:v>Feb '21</c:v>
                </c:pt>
                <c:pt idx="20">
                  <c:v>Aug '21</c:v>
                </c:pt>
                <c:pt idx="21">
                  <c:v>Feb '22</c:v>
                </c:pt>
                <c:pt idx="22">
                  <c:v>Aug '24</c:v>
                </c:pt>
                <c:pt idx="23">
                  <c:v>Feb '25</c:v>
                </c:pt>
                <c:pt idx="24">
                  <c:v>Sep '25</c:v>
                </c:pt>
                <c:pt idx="25">
                  <c:v>Feb '26</c:v>
                </c:pt>
              </c:strCache>
            </c:strRef>
          </c:cat>
          <c:val>
            <c:numRef>
              <c:f>Sheet1!$F$2:$F$27</c:f>
              <c:numCache>
                <c:formatCode>General</c:formatCode>
                <c:ptCount val="26"/>
                <c:pt idx="3">
                  <c:v>25</c:v>
                </c:pt>
                <c:pt idx="4">
                  <c:v>20</c:v>
                </c:pt>
                <c:pt idx="5">
                  <c:v>18</c:v>
                </c:pt>
                <c:pt idx="6">
                  <c:v>17</c:v>
                </c:pt>
                <c:pt idx="7">
                  <c:v>18</c:v>
                </c:pt>
                <c:pt idx="8">
                  <c:v>13</c:v>
                </c:pt>
                <c:pt idx="9">
                  <c:v>15</c:v>
                </c:pt>
                <c:pt idx="10">
                  <c:v>16</c:v>
                </c:pt>
                <c:pt idx="11">
                  <c:v>12</c:v>
                </c:pt>
                <c:pt idx="12">
                  <c:v>15</c:v>
                </c:pt>
                <c:pt idx="13">
                  <c:v>10</c:v>
                </c:pt>
                <c:pt idx="14">
                  <c:v>12</c:v>
                </c:pt>
                <c:pt idx="15">
                  <c:v>12</c:v>
                </c:pt>
                <c:pt idx="16">
                  <c:v>10</c:v>
                </c:pt>
                <c:pt idx="17">
                  <c:v>15</c:v>
                </c:pt>
                <c:pt idx="18">
                  <c:v>5</c:v>
                </c:pt>
                <c:pt idx="19">
                  <c:v>11</c:v>
                </c:pt>
                <c:pt idx="20">
                  <c:v>5</c:v>
                </c:pt>
                <c:pt idx="21">
                  <c:v>9</c:v>
                </c:pt>
                <c:pt idx="22">
                  <c:v>11</c:v>
                </c:pt>
                <c:pt idx="23">
                  <c:v>10</c:v>
                </c:pt>
                <c:pt idx="24">
                  <c:v>8</c:v>
                </c:pt>
                <c:pt idx="25">
                  <c:v>12</c:v>
                </c:pt>
              </c:numCache>
            </c:numRef>
          </c:val>
          <c:smooth val="0"/>
          <c:extLst>
            <c:ext xmlns:c16="http://schemas.microsoft.com/office/drawing/2014/chart" uri="{C3380CC4-5D6E-409C-BE32-E72D297353CC}">
              <c16:uniqueId val="{00000006-B9DE-4EF1-9CB2-4A66CADA6873}"/>
            </c:ext>
          </c:extLst>
        </c:ser>
        <c:dLbls>
          <c:showLegendKey val="0"/>
          <c:showVal val="0"/>
          <c:showCatName val="0"/>
          <c:showSerName val="0"/>
          <c:showPercent val="0"/>
          <c:showBubbleSize val="0"/>
        </c:dLbls>
        <c:smooth val="0"/>
        <c:axId val="1811319360"/>
        <c:axId val="1811312288"/>
      </c:lineChart>
      <c:catAx>
        <c:axId val="1811319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811312288"/>
        <c:crosses val="autoZero"/>
        <c:auto val="1"/>
        <c:lblAlgn val="ctr"/>
        <c:lblOffset val="100"/>
        <c:noMultiLvlLbl val="0"/>
      </c:catAx>
      <c:valAx>
        <c:axId val="1811312288"/>
        <c:scaling>
          <c:orientation val="minMax"/>
          <c:max val="100"/>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811319360"/>
        <c:crosses val="autoZero"/>
        <c:crossBetween val="between"/>
      </c:valAx>
      <c:spPr>
        <a:noFill/>
        <a:ln w="25400">
          <a:noFill/>
        </a:ln>
        <a:effectLst/>
      </c:spPr>
    </c:plotArea>
    <c:legend>
      <c:legendPos val="r"/>
      <c:legendEntry>
        <c:idx val="0"/>
        <c:delete val="1"/>
      </c:legendEntry>
      <c:legendEntry>
        <c:idx val="1"/>
        <c:delete val="1"/>
      </c:legendEntry>
      <c:legendEntry>
        <c:idx val="2"/>
        <c:delete val="1"/>
      </c:legendEntry>
      <c:legendEntry>
        <c:idx val="3"/>
        <c:delete val="1"/>
      </c:legendEntry>
      <c:legendEntry>
        <c:idx val="4"/>
        <c:delete val="1"/>
      </c:legendEntry>
      <c:legendEntry>
        <c:idx val="6"/>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Entry>
      <c:legendEntry>
        <c:idx val="8"/>
        <c:delete val="1"/>
      </c:legendEntry>
      <c:layout>
        <c:manualLayout>
          <c:xMode val="edge"/>
          <c:yMode val="edge"/>
          <c:x val="0.72765824352110287"/>
          <c:y val="0.11328795115275384"/>
          <c:w val="0.26347026285816472"/>
          <c:h val="0.8558008317484973"/>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rtl="0" eaLnBrk="1" latinLnBrk="0" hangingPunct="1">
              <a:defRPr lang="en-GB" sz="1800" b="0" i="0" u="none" strike="noStrike" kern="1200" spc="0" baseline="0" dirty="0" smtClean="0">
                <a:solidFill>
                  <a:schemeClr val="tx2"/>
                </a:solidFill>
                <a:effectLst/>
                <a:latin typeface="+mn-lt"/>
                <a:ea typeface="+mn-ea"/>
                <a:cs typeface="+mn-cs"/>
              </a:defRPr>
            </a:pPr>
            <a:r>
              <a:rPr lang="en-GB" sz="1800" b="0" i="0" u="none" strike="noStrike" kern="1200" spc="0" baseline="0" dirty="0">
                <a:solidFill>
                  <a:schemeClr val="tx2"/>
                </a:solidFill>
                <a:effectLst/>
                <a:latin typeface="+mn-lt"/>
                <a:ea typeface="+mn-ea"/>
                <a:cs typeface="+mn-cs"/>
              </a:rPr>
              <a:t>% carrying out none to five or more at risk behaviours</a:t>
            </a:r>
          </a:p>
        </c:rich>
      </c:tx>
      <c:layout>
        <c:manualLayout>
          <c:xMode val="edge"/>
          <c:yMode val="edge"/>
          <c:x val="0.29183331129573276"/>
          <c:y val="4.2132684328085861E-2"/>
        </c:manualLayout>
      </c:layout>
      <c:overlay val="0"/>
    </c:title>
    <c:autoTitleDeleted val="0"/>
    <c:plotArea>
      <c:layout>
        <c:manualLayout>
          <c:layoutTarget val="inner"/>
          <c:xMode val="edge"/>
          <c:yMode val="edge"/>
          <c:x val="0.13214538646277982"/>
          <c:y val="0.15787769339202593"/>
          <c:w val="0.85733301758653158"/>
          <c:h val="0.75576952804212361"/>
        </c:manualLayout>
      </c:layout>
      <c:barChart>
        <c:barDir val="bar"/>
        <c:grouping val="percentStacked"/>
        <c:varyColors val="0"/>
        <c:ser>
          <c:idx val="8"/>
          <c:order val="0"/>
          <c:tx>
            <c:strRef>
              <c:f>Sheet1!$B$1</c:f>
              <c:strCache>
                <c:ptCount val="1"/>
                <c:pt idx="0">
                  <c:v>None</c:v>
                </c:pt>
              </c:strCache>
            </c:strRef>
          </c:tx>
          <c:spPr>
            <a:solidFill>
              <a:srgbClr val="00B050"/>
            </a:solidFill>
            <a:ln w="25527">
              <a:solidFill>
                <a:schemeClr val="bg1"/>
              </a:solidFill>
            </a:ln>
          </c:spPr>
          <c:invertIfNegative val="0"/>
          <c:dLbls>
            <c:numFmt formatCode="#,##0" sourceLinked="0"/>
            <c:spPr>
              <a:noFill/>
              <a:ln w="25527">
                <a:noFill/>
              </a:ln>
            </c:spPr>
            <c:txPr>
              <a:bodyPr/>
              <a:lstStyle/>
              <a:p>
                <a:pPr>
                  <a:defRPr lang="en-IN" sz="1400" b="0" i="0" u="none" strike="noStrike" baseline="0">
                    <a:solidFill>
                      <a:srgbClr val="FFFFFF"/>
                    </a:solidFill>
                    <a:latin typeface="+mn-lt"/>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Sheet1!$A$2:$A$20</c:f>
              <c:strCache>
                <c:ptCount val="19"/>
                <c:pt idx="0">
                  <c:v>Feb '26 (531)</c:v>
                </c:pt>
                <c:pt idx="1">
                  <c:v>Sep '25 (507)</c:v>
                </c:pt>
                <c:pt idx="2">
                  <c:v>Feb '25 (556)</c:v>
                </c:pt>
                <c:pt idx="3">
                  <c:v>Aug '24 (508)</c:v>
                </c:pt>
                <c:pt idx="4">
                  <c:v>Feb '22 (514)</c:v>
                </c:pt>
                <c:pt idx="5">
                  <c:v>Aug '21 (536)</c:v>
                </c:pt>
                <c:pt idx="6">
                  <c:v>Feb '21 (507)</c:v>
                </c:pt>
                <c:pt idx="7">
                  <c:v>Aug '20 (504)</c:v>
                </c:pt>
                <c:pt idx="8">
                  <c:v>Nov '19 (519)</c:v>
                </c:pt>
                <c:pt idx="9">
                  <c:v>Aug '18 (589)</c:v>
                </c:pt>
                <c:pt idx="10">
                  <c:v>Feb '18 (561)</c:v>
                </c:pt>
                <c:pt idx="11">
                  <c:v>Aug '17 (525)</c:v>
                </c:pt>
                <c:pt idx="12">
                  <c:v>Mar '17 (600)</c:v>
                </c:pt>
                <c:pt idx="13">
                  <c:v>Jul '16 (582)</c:v>
                </c:pt>
                <c:pt idx="14">
                  <c:v>Feb '16 (536)</c:v>
                </c:pt>
                <c:pt idx="15">
                  <c:v>July '15 (534)</c:v>
                </c:pt>
                <c:pt idx="16">
                  <c:v>Feb '15 (468)</c:v>
                </c:pt>
                <c:pt idx="17">
                  <c:v>July '14 (560)</c:v>
                </c:pt>
                <c:pt idx="18">
                  <c:v>Feb '14 (606)</c:v>
                </c:pt>
              </c:strCache>
            </c:strRef>
          </c:cat>
          <c:val>
            <c:numRef>
              <c:f>Sheet1!$B$2:$B$20</c:f>
              <c:numCache>
                <c:formatCode>General</c:formatCode>
                <c:ptCount val="19"/>
                <c:pt idx="0">
                  <c:v>28</c:v>
                </c:pt>
                <c:pt idx="1">
                  <c:v>35</c:v>
                </c:pt>
                <c:pt idx="2">
                  <c:v>22</c:v>
                </c:pt>
                <c:pt idx="3">
                  <c:v>27</c:v>
                </c:pt>
                <c:pt idx="4">
                  <c:v>37</c:v>
                </c:pt>
                <c:pt idx="5">
                  <c:v>39</c:v>
                </c:pt>
                <c:pt idx="6">
                  <c:v>27</c:v>
                </c:pt>
                <c:pt idx="7">
                  <c:v>32</c:v>
                </c:pt>
                <c:pt idx="8">
                  <c:v>34</c:v>
                </c:pt>
                <c:pt idx="9">
                  <c:v>30</c:v>
                </c:pt>
                <c:pt idx="10">
                  <c:v>31</c:v>
                </c:pt>
                <c:pt idx="11">
                  <c:v>32</c:v>
                </c:pt>
                <c:pt idx="12">
                  <c:v>34</c:v>
                </c:pt>
                <c:pt idx="13">
                  <c:v>26</c:v>
                </c:pt>
                <c:pt idx="14">
                  <c:v>28</c:v>
                </c:pt>
                <c:pt idx="15">
                  <c:v>22</c:v>
                </c:pt>
                <c:pt idx="16">
                  <c:v>27</c:v>
                </c:pt>
                <c:pt idx="17">
                  <c:v>32</c:v>
                </c:pt>
                <c:pt idx="18">
                  <c:v>21</c:v>
                </c:pt>
              </c:numCache>
            </c:numRef>
          </c:val>
          <c:extLst>
            <c:ext xmlns:c16="http://schemas.microsoft.com/office/drawing/2014/chart" uri="{C3380CC4-5D6E-409C-BE32-E72D297353CC}">
              <c16:uniqueId val="{00000000-8F73-497F-BDAD-AF77472BD41F}"/>
            </c:ext>
          </c:extLst>
        </c:ser>
        <c:ser>
          <c:idx val="0"/>
          <c:order val="1"/>
          <c:tx>
            <c:strRef>
              <c:f>Sheet1!$C$1</c:f>
              <c:strCache>
                <c:ptCount val="1"/>
                <c:pt idx="0">
                  <c:v>1</c:v>
                </c:pt>
              </c:strCache>
            </c:strRef>
          </c:tx>
          <c:spPr>
            <a:solidFill>
              <a:srgbClr val="92D050"/>
            </a:solidFill>
            <a:ln w="25527">
              <a:solidFill>
                <a:schemeClr val="bg1"/>
              </a:solidFill>
            </a:ln>
          </c:spPr>
          <c:invertIfNegative val="0"/>
          <c:dLbls>
            <c:numFmt formatCode="#,##0" sourceLinked="0"/>
            <c:spPr>
              <a:noFill/>
              <a:ln w="25527">
                <a:noFill/>
              </a:ln>
            </c:spPr>
            <c:txPr>
              <a:bodyPr/>
              <a:lstStyle/>
              <a:p>
                <a:pPr>
                  <a:defRPr lang="en-IN" sz="1400" b="0" i="0" u="none" strike="noStrike" baseline="0">
                    <a:solidFill>
                      <a:srgbClr val="FFFFFF"/>
                    </a:solidFill>
                    <a:latin typeface="+mn-lt"/>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Sheet1!$A$2:$A$20</c:f>
              <c:strCache>
                <c:ptCount val="19"/>
                <c:pt idx="0">
                  <c:v>Feb '26 (531)</c:v>
                </c:pt>
                <c:pt idx="1">
                  <c:v>Sep '25 (507)</c:v>
                </c:pt>
                <c:pt idx="2">
                  <c:v>Feb '25 (556)</c:v>
                </c:pt>
                <c:pt idx="3">
                  <c:v>Aug '24 (508)</c:v>
                </c:pt>
                <c:pt idx="4">
                  <c:v>Feb '22 (514)</c:v>
                </c:pt>
                <c:pt idx="5">
                  <c:v>Aug '21 (536)</c:v>
                </c:pt>
                <c:pt idx="6">
                  <c:v>Feb '21 (507)</c:v>
                </c:pt>
                <c:pt idx="7">
                  <c:v>Aug '20 (504)</c:v>
                </c:pt>
                <c:pt idx="8">
                  <c:v>Nov '19 (519)</c:v>
                </c:pt>
                <c:pt idx="9">
                  <c:v>Aug '18 (589)</c:v>
                </c:pt>
                <c:pt idx="10">
                  <c:v>Feb '18 (561)</c:v>
                </c:pt>
                <c:pt idx="11">
                  <c:v>Aug '17 (525)</c:v>
                </c:pt>
                <c:pt idx="12">
                  <c:v>Mar '17 (600)</c:v>
                </c:pt>
                <c:pt idx="13">
                  <c:v>Jul '16 (582)</c:v>
                </c:pt>
                <c:pt idx="14">
                  <c:v>Feb '16 (536)</c:v>
                </c:pt>
                <c:pt idx="15">
                  <c:v>July '15 (534)</c:v>
                </c:pt>
                <c:pt idx="16">
                  <c:v>Feb '15 (468)</c:v>
                </c:pt>
                <c:pt idx="17">
                  <c:v>July '14 (560)</c:v>
                </c:pt>
                <c:pt idx="18">
                  <c:v>Feb '14 (606)</c:v>
                </c:pt>
              </c:strCache>
            </c:strRef>
          </c:cat>
          <c:val>
            <c:numRef>
              <c:f>Sheet1!$C$2:$C$20</c:f>
              <c:numCache>
                <c:formatCode>General</c:formatCode>
                <c:ptCount val="19"/>
                <c:pt idx="0">
                  <c:v>17</c:v>
                </c:pt>
                <c:pt idx="1">
                  <c:v>14</c:v>
                </c:pt>
                <c:pt idx="2">
                  <c:v>16</c:v>
                </c:pt>
                <c:pt idx="3">
                  <c:v>17</c:v>
                </c:pt>
                <c:pt idx="4">
                  <c:v>18</c:v>
                </c:pt>
                <c:pt idx="5">
                  <c:v>19</c:v>
                </c:pt>
                <c:pt idx="6">
                  <c:v>21</c:v>
                </c:pt>
                <c:pt idx="7">
                  <c:v>18</c:v>
                </c:pt>
                <c:pt idx="8">
                  <c:v>19</c:v>
                </c:pt>
                <c:pt idx="9">
                  <c:v>24</c:v>
                </c:pt>
                <c:pt idx="10">
                  <c:v>18</c:v>
                </c:pt>
                <c:pt idx="11">
                  <c:v>17</c:v>
                </c:pt>
                <c:pt idx="12">
                  <c:v>20</c:v>
                </c:pt>
                <c:pt idx="13">
                  <c:v>18</c:v>
                </c:pt>
                <c:pt idx="14">
                  <c:v>19</c:v>
                </c:pt>
                <c:pt idx="15">
                  <c:v>22</c:v>
                </c:pt>
                <c:pt idx="16">
                  <c:v>23</c:v>
                </c:pt>
                <c:pt idx="17">
                  <c:v>21</c:v>
                </c:pt>
                <c:pt idx="18">
                  <c:v>23</c:v>
                </c:pt>
              </c:numCache>
            </c:numRef>
          </c:val>
          <c:extLst>
            <c:ext xmlns:c16="http://schemas.microsoft.com/office/drawing/2014/chart" uri="{C3380CC4-5D6E-409C-BE32-E72D297353CC}">
              <c16:uniqueId val="{00000001-8F73-497F-BDAD-AF77472BD41F}"/>
            </c:ext>
          </c:extLst>
        </c:ser>
        <c:ser>
          <c:idx val="1"/>
          <c:order val="2"/>
          <c:tx>
            <c:strRef>
              <c:f>Sheet1!$D$1</c:f>
              <c:strCache>
                <c:ptCount val="1"/>
                <c:pt idx="0">
                  <c:v>2</c:v>
                </c:pt>
              </c:strCache>
            </c:strRef>
          </c:tx>
          <c:spPr>
            <a:solidFill>
              <a:srgbClr val="C6E6A2"/>
            </a:solidFill>
            <a:ln w="25527">
              <a:solidFill>
                <a:schemeClr val="bg1"/>
              </a:solidFill>
            </a:ln>
          </c:spPr>
          <c:invertIfNegative val="0"/>
          <c:dLbls>
            <c:numFmt formatCode="#,##0" sourceLinked="0"/>
            <c:spPr>
              <a:noFill/>
              <a:ln w="25527">
                <a:noFill/>
              </a:ln>
            </c:spPr>
            <c:txPr>
              <a:bodyPr/>
              <a:lstStyle/>
              <a:p>
                <a:pPr>
                  <a:defRPr lang="en-IN" sz="1400" b="0" i="0" u="none" strike="noStrike" baseline="0">
                    <a:solidFill>
                      <a:schemeClr val="tx1">
                        <a:lumMod val="75000"/>
                      </a:schemeClr>
                    </a:solidFill>
                    <a:latin typeface="+mn-lt"/>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Sheet1!$A$2:$A$20</c:f>
              <c:strCache>
                <c:ptCount val="19"/>
                <c:pt idx="0">
                  <c:v>Feb '26 (531)</c:v>
                </c:pt>
                <c:pt idx="1">
                  <c:v>Sep '25 (507)</c:v>
                </c:pt>
                <c:pt idx="2">
                  <c:v>Feb '25 (556)</c:v>
                </c:pt>
                <c:pt idx="3">
                  <c:v>Aug '24 (508)</c:v>
                </c:pt>
                <c:pt idx="4">
                  <c:v>Feb '22 (514)</c:v>
                </c:pt>
                <c:pt idx="5">
                  <c:v>Aug '21 (536)</c:v>
                </c:pt>
                <c:pt idx="6">
                  <c:v>Feb '21 (507)</c:v>
                </c:pt>
                <c:pt idx="7">
                  <c:v>Aug '20 (504)</c:v>
                </c:pt>
                <c:pt idx="8">
                  <c:v>Nov '19 (519)</c:v>
                </c:pt>
                <c:pt idx="9">
                  <c:v>Aug '18 (589)</c:v>
                </c:pt>
                <c:pt idx="10">
                  <c:v>Feb '18 (561)</c:v>
                </c:pt>
                <c:pt idx="11">
                  <c:v>Aug '17 (525)</c:v>
                </c:pt>
                <c:pt idx="12">
                  <c:v>Mar '17 (600)</c:v>
                </c:pt>
                <c:pt idx="13">
                  <c:v>Jul '16 (582)</c:v>
                </c:pt>
                <c:pt idx="14">
                  <c:v>Feb '16 (536)</c:v>
                </c:pt>
                <c:pt idx="15">
                  <c:v>July '15 (534)</c:v>
                </c:pt>
                <c:pt idx="16">
                  <c:v>Feb '15 (468)</c:v>
                </c:pt>
                <c:pt idx="17">
                  <c:v>July '14 (560)</c:v>
                </c:pt>
                <c:pt idx="18">
                  <c:v>Feb '14 (606)</c:v>
                </c:pt>
              </c:strCache>
            </c:strRef>
          </c:cat>
          <c:val>
            <c:numRef>
              <c:f>Sheet1!$D$2:$D$20</c:f>
              <c:numCache>
                <c:formatCode>General</c:formatCode>
                <c:ptCount val="19"/>
                <c:pt idx="0">
                  <c:v>15</c:v>
                </c:pt>
                <c:pt idx="1">
                  <c:v>15</c:v>
                </c:pt>
                <c:pt idx="2">
                  <c:v>19</c:v>
                </c:pt>
                <c:pt idx="3">
                  <c:v>18</c:v>
                </c:pt>
                <c:pt idx="4">
                  <c:v>13</c:v>
                </c:pt>
                <c:pt idx="5">
                  <c:v>16</c:v>
                </c:pt>
                <c:pt idx="6">
                  <c:v>17</c:v>
                </c:pt>
                <c:pt idx="7">
                  <c:v>20</c:v>
                </c:pt>
                <c:pt idx="8">
                  <c:v>16</c:v>
                </c:pt>
                <c:pt idx="9">
                  <c:v>15</c:v>
                </c:pt>
                <c:pt idx="10">
                  <c:v>14</c:v>
                </c:pt>
                <c:pt idx="11">
                  <c:v>16</c:v>
                </c:pt>
                <c:pt idx="12">
                  <c:v>14</c:v>
                </c:pt>
                <c:pt idx="13">
                  <c:v>17</c:v>
                </c:pt>
                <c:pt idx="14">
                  <c:v>15</c:v>
                </c:pt>
                <c:pt idx="15">
                  <c:v>17</c:v>
                </c:pt>
                <c:pt idx="16">
                  <c:v>17</c:v>
                </c:pt>
                <c:pt idx="17">
                  <c:v>15</c:v>
                </c:pt>
                <c:pt idx="18">
                  <c:v>18</c:v>
                </c:pt>
              </c:numCache>
            </c:numRef>
          </c:val>
          <c:extLst>
            <c:ext xmlns:c16="http://schemas.microsoft.com/office/drawing/2014/chart" uri="{C3380CC4-5D6E-409C-BE32-E72D297353CC}">
              <c16:uniqueId val="{00000002-8F73-497F-BDAD-AF77472BD41F}"/>
            </c:ext>
          </c:extLst>
        </c:ser>
        <c:ser>
          <c:idx val="2"/>
          <c:order val="3"/>
          <c:tx>
            <c:strRef>
              <c:f>Sheet1!$E$1</c:f>
              <c:strCache>
                <c:ptCount val="1"/>
                <c:pt idx="0">
                  <c:v> 3-4</c:v>
                </c:pt>
              </c:strCache>
            </c:strRef>
          </c:tx>
          <c:spPr>
            <a:solidFill>
              <a:srgbClr val="FF1111"/>
            </a:solidFill>
            <a:ln>
              <a:solidFill>
                <a:schemeClr val="bg1"/>
              </a:solidFill>
            </a:ln>
          </c:spPr>
          <c:invertIfNegative val="0"/>
          <c:dLbls>
            <c:numFmt formatCode="#,##0" sourceLinked="0"/>
            <c:spPr>
              <a:noFill/>
              <a:ln>
                <a:noFill/>
              </a:ln>
              <a:effectLst/>
            </c:spPr>
            <c:txPr>
              <a:bodyPr/>
              <a:lstStyle/>
              <a:p>
                <a:pPr>
                  <a:defRPr lang="en-IN" sz="1400" b="0">
                    <a:solidFill>
                      <a:schemeClr val="bg1"/>
                    </a:solidFill>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Sheet1!$A$2:$A$20</c:f>
              <c:strCache>
                <c:ptCount val="19"/>
                <c:pt idx="0">
                  <c:v>Feb '26 (531)</c:v>
                </c:pt>
                <c:pt idx="1">
                  <c:v>Sep '25 (507)</c:v>
                </c:pt>
                <c:pt idx="2">
                  <c:v>Feb '25 (556)</c:v>
                </c:pt>
                <c:pt idx="3">
                  <c:v>Aug '24 (508)</c:v>
                </c:pt>
                <c:pt idx="4">
                  <c:v>Feb '22 (514)</c:v>
                </c:pt>
                <c:pt idx="5">
                  <c:v>Aug '21 (536)</c:v>
                </c:pt>
                <c:pt idx="6">
                  <c:v>Feb '21 (507)</c:v>
                </c:pt>
                <c:pt idx="7">
                  <c:v>Aug '20 (504)</c:v>
                </c:pt>
                <c:pt idx="8">
                  <c:v>Nov '19 (519)</c:v>
                </c:pt>
                <c:pt idx="9">
                  <c:v>Aug '18 (589)</c:v>
                </c:pt>
                <c:pt idx="10">
                  <c:v>Feb '18 (561)</c:v>
                </c:pt>
                <c:pt idx="11">
                  <c:v>Aug '17 (525)</c:v>
                </c:pt>
                <c:pt idx="12">
                  <c:v>Mar '17 (600)</c:v>
                </c:pt>
                <c:pt idx="13">
                  <c:v>Jul '16 (582)</c:v>
                </c:pt>
                <c:pt idx="14">
                  <c:v>Feb '16 (536)</c:v>
                </c:pt>
                <c:pt idx="15">
                  <c:v>July '15 (534)</c:v>
                </c:pt>
                <c:pt idx="16">
                  <c:v>Feb '15 (468)</c:v>
                </c:pt>
                <c:pt idx="17">
                  <c:v>July '14 (560)</c:v>
                </c:pt>
                <c:pt idx="18">
                  <c:v>Feb '14 (606)</c:v>
                </c:pt>
              </c:strCache>
            </c:strRef>
          </c:cat>
          <c:val>
            <c:numRef>
              <c:f>Sheet1!$E$2:$E$20</c:f>
              <c:numCache>
                <c:formatCode>General</c:formatCode>
                <c:ptCount val="19"/>
                <c:pt idx="0">
                  <c:v>26</c:v>
                </c:pt>
                <c:pt idx="1">
                  <c:v>22</c:v>
                </c:pt>
                <c:pt idx="2">
                  <c:v>26</c:v>
                </c:pt>
                <c:pt idx="3">
                  <c:v>25</c:v>
                </c:pt>
                <c:pt idx="4">
                  <c:v>19</c:v>
                </c:pt>
                <c:pt idx="5" formatCode="0">
                  <c:v>17</c:v>
                </c:pt>
                <c:pt idx="6" formatCode="0">
                  <c:v>21</c:v>
                </c:pt>
                <c:pt idx="7" formatCode="0">
                  <c:v>22</c:v>
                </c:pt>
                <c:pt idx="8">
                  <c:v>18</c:v>
                </c:pt>
                <c:pt idx="9" formatCode="0">
                  <c:v>18</c:v>
                </c:pt>
                <c:pt idx="10">
                  <c:v>20</c:v>
                </c:pt>
                <c:pt idx="11">
                  <c:v>18</c:v>
                </c:pt>
                <c:pt idx="12">
                  <c:v>20</c:v>
                </c:pt>
                <c:pt idx="13">
                  <c:v>21</c:v>
                </c:pt>
                <c:pt idx="14">
                  <c:v>25</c:v>
                </c:pt>
                <c:pt idx="15">
                  <c:v>21</c:v>
                </c:pt>
                <c:pt idx="16">
                  <c:v>19</c:v>
                </c:pt>
                <c:pt idx="17">
                  <c:v>19</c:v>
                </c:pt>
                <c:pt idx="18">
                  <c:v>23</c:v>
                </c:pt>
              </c:numCache>
            </c:numRef>
          </c:val>
          <c:extLst>
            <c:ext xmlns:c16="http://schemas.microsoft.com/office/drawing/2014/chart" uri="{C3380CC4-5D6E-409C-BE32-E72D297353CC}">
              <c16:uniqueId val="{00000003-8F73-497F-BDAD-AF77472BD41F}"/>
            </c:ext>
          </c:extLst>
        </c:ser>
        <c:ser>
          <c:idx val="3"/>
          <c:order val="4"/>
          <c:tx>
            <c:strRef>
              <c:f>Sheet1!$F$1</c:f>
              <c:strCache>
                <c:ptCount val="1"/>
                <c:pt idx="0">
                  <c:v>5+</c:v>
                </c:pt>
              </c:strCache>
            </c:strRef>
          </c:tx>
          <c:spPr>
            <a:solidFill>
              <a:srgbClr val="C50017"/>
            </a:solidFill>
            <a:ln>
              <a:solidFill>
                <a:schemeClr val="bg1"/>
              </a:solidFill>
            </a:ln>
          </c:spPr>
          <c:invertIfNegative val="0"/>
          <c:dLbls>
            <c:numFmt formatCode="#,##0" sourceLinked="0"/>
            <c:spPr>
              <a:noFill/>
              <a:ln>
                <a:noFill/>
              </a:ln>
              <a:effectLst/>
            </c:spPr>
            <c:txPr>
              <a:bodyPr/>
              <a:lstStyle/>
              <a:p>
                <a:pPr>
                  <a:defRPr lang="en-IN" sz="1400" b="0">
                    <a:solidFill>
                      <a:schemeClr val="bg1"/>
                    </a:solidFill>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Sheet1!$A$2:$A$20</c:f>
              <c:strCache>
                <c:ptCount val="19"/>
                <c:pt idx="0">
                  <c:v>Feb '26 (531)</c:v>
                </c:pt>
                <c:pt idx="1">
                  <c:v>Sep '25 (507)</c:v>
                </c:pt>
                <c:pt idx="2">
                  <c:v>Feb '25 (556)</c:v>
                </c:pt>
                <c:pt idx="3">
                  <c:v>Aug '24 (508)</c:v>
                </c:pt>
                <c:pt idx="4">
                  <c:v>Feb '22 (514)</c:v>
                </c:pt>
                <c:pt idx="5">
                  <c:v>Aug '21 (536)</c:v>
                </c:pt>
                <c:pt idx="6">
                  <c:v>Feb '21 (507)</c:v>
                </c:pt>
                <c:pt idx="7">
                  <c:v>Aug '20 (504)</c:v>
                </c:pt>
                <c:pt idx="8">
                  <c:v>Nov '19 (519)</c:v>
                </c:pt>
                <c:pt idx="9">
                  <c:v>Aug '18 (589)</c:v>
                </c:pt>
                <c:pt idx="10">
                  <c:v>Feb '18 (561)</c:v>
                </c:pt>
                <c:pt idx="11">
                  <c:v>Aug '17 (525)</c:v>
                </c:pt>
                <c:pt idx="12">
                  <c:v>Mar '17 (600)</c:v>
                </c:pt>
                <c:pt idx="13">
                  <c:v>Jul '16 (582)</c:v>
                </c:pt>
                <c:pt idx="14">
                  <c:v>Feb '16 (536)</c:v>
                </c:pt>
                <c:pt idx="15">
                  <c:v>July '15 (534)</c:v>
                </c:pt>
                <c:pt idx="16">
                  <c:v>Feb '15 (468)</c:v>
                </c:pt>
                <c:pt idx="17">
                  <c:v>July '14 (560)</c:v>
                </c:pt>
                <c:pt idx="18">
                  <c:v>Feb '14 (606)</c:v>
                </c:pt>
              </c:strCache>
            </c:strRef>
          </c:cat>
          <c:val>
            <c:numRef>
              <c:f>Sheet1!$F$2:$F$20</c:f>
              <c:numCache>
                <c:formatCode>General</c:formatCode>
                <c:ptCount val="19"/>
                <c:pt idx="0">
                  <c:v>15</c:v>
                </c:pt>
                <c:pt idx="1">
                  <c:v>14</c:v>
                </c:pt>
                <c:pt idx="2">
                  <c:v>17</c:v>
                </c:pt>
                <c:pt idx="3">
                  <c:v>12</c:v>
                </c:pt>
                <c:pt idx="4">
                  <c:v>12</c:v>
                </c:pt>
                <c:pt idx="5">
                  <c:v>9</c:v>
                </c:pt>
                <c:pt idx="6">
                  <c:v>14</c:v>
                </c:pt>
                <c:pt idx="7">
                  <c:v>7</c:v>
                </c:pt>
                <c:pt idx="8">
                  <c:v>13</c:v>
                </c:pt>
                <c:pt idx="9">
                  <c:v>13</c:v>
                </c:pt>
                <c:pt idx="10">
                  <c:v>17</c:v>
                </c:pt>
                <c:pt idx="11">
                  <c:v>17</c:v>
                </c:pt>
                <c:pt idx="12">
                  <c:v>12</c:v>
                </c:pt>
                <c:pt idx="13">
                  <c:v>18</c:v>
                </c:pt>
                <c:pt idx="14">
                  <c:v>13</c:v>
                </c:pt>
                <c:pt idx="15">
                  <c:v>18</c:v>
                </c:pt>
                <c:pt idx="16">
                  <c:v>14</c:v>
                </c:pt>
                <c:pt idx="17">
                  <c:v>12</c:v>
                </c:pt>
                <c:pt idx="18">
                  <c:v>15</c:v>
                </c:pt>
              </c:numCache>
            </c:numRef>
          </c:val>
          <c:extLst>
            <c:ext xmlns:c16="http://schemas.microsoft.com/office/drawing/2014/chart" uri="{C3380CC4-5D6E-409C-BE32-E72D297353CC}">
              <c16:uniqueId val="{00000004-8F73-497F-BDAD-AF77472BD41F}"/>
            </c:ext>
          </c:extLst>
        </c:ser>
        <c:dLbls>
          <c:showLegendKey val="0"/>
          <c:showVal val="1"/>
          <c:showCatName val="0"/>
          <c:showSerName val="0"/>
          <c:showPercent val="0"/>
          <c:showBubbleSize val="0"/>
        </c:dLbls>
        <c:gapWidth val="15"/>
        <c:overlap val="100"/>
        <c:axId val="1938954240"/>
        <c:axId val="1938954784"/>
      </c:barChart>
      <c:catAx>
        <c:axId val="1938954240"/>
        <c:scaling>
          <c:orientation val="minMax"/>
        </c:scaling>
        <c:delete val="0"/>
        <c:axPos val="l"/>
        <c:numFmt formatCode="General" sourceLinked="1"/>
        <c:majorTickMark val="none"/>
        <c:minorTickMark val="none"/>
        <c:tickLblPos val="nextTo"/>
        <c:spPr>
          <a:ln w="9572">
            <a:noFill/>
          </a:ln>
        </c:spPr>
        <c:txPr>
          <a:bodyPr rot="0" vert="horz"/>
          <a:lstStyle/>
          <a:p>
            <a:pPr algn="ctr">
              <a:defRPr lang="en-US" sz="1197" b="0" i="0" u="none" strike="noStrike" kern="1200" baseline="0">
                <a:solidFill>
                  <a:schemeClr val="tx1"/>
                </a:solidFill>
                <a:latin typeface="+mn-lt"/>
                <a:ea typeface="+mn-ea"/>
                <a:cs typeface="+mn-cs"/>
              </a:defRPr>
            </a:pPr>
            <a:endParaRPr lang="en-US"/>
          </a:p>
        </c:txPr>
        <c:crossAx val="1938954784"/>
        <c:crosses val="autoZero"/>
        <c:auto val="1"/>
        <c:lblAlgn val="ctr"/>
        <c:lblOffset val="100"/>
        <c:noMultiLvlLbl val="0"/>
      </c:catAx>
      <c:valAx>
        <c:axId val="1938954784"/>
        <c:scaling>
          <c:orientation val="minMax"/>
        </c:scaling>
        <c:delete val="0"/>
        <c:axPos val="b"/>
        <c:numFmt formatCode="0%" sourceLinked="1"/>
        <c:majorTickMark val="none"/>
        <c:minorTickMark val="none"/>
        <c:tickLblPos val="none"/>
        <c:spPr>
          <a:ln w="9572">
            <a:noFill/>
          </a:ln>
        </c:spPr>
        <c:txPr>
          <a:bodyPr/>
          <a:lstStyle/>
          <a:p>
            <a:pPr>
              <a:defRPr lang="en-IN"/>
            </a:pPr>
            <a:endParaRPr lang="en-US"/>
          </a:p>
        </c:txPr>
        <c:crossAx val="1938954240"/>
        <c:crosses val="autoZero"/>
        <c:crossBetween val="between"/>
      </c:valAx>
      <c:spPr>
        <a:noFill/>
      </c:spPr>
    </c:plotArea>
    <c:legend>
      <c:legendPos val="b"/>
      <c:layout>
        <c:manualLayout>
          <c:xMode val="edge"/>
          <c:yMode val="edge"/>
          <c:x val="0.13973693688455621"/>
          <c:y val="0.91870078740157479"/>
          <c:w val="0.70514245348993088"/>
          <c:h val="6.289430462296508E-2"/>
        </c:manualLayout>
      </c:layout>
      <c:overlay val="0"/>
      <c:spPr>
        <a:noFill/>
        <a:ln w="25527">
          <a:noFill/>
        </a:ln>
      </c:spPr>
      <c:txPr>
        <a:bodyPr/>
        <a:lstStyle/>
        <a:p>
          <a:pPr>
            <a:defRPr lang="en-IN" sz="1200" b="0" i="0" u="none" strike="noStrike" baseline="0">
              <a:solidFill>
                <a:schemeClr val="tx1"/>
              </a:solidFill>
              <a:latin typeface="+mn-lt"/>
              <a:ea typeface="Arial"/>
              <a:cs typeface="Arial"/>
            </a:defRPr>
          </a:pPr>
          <a:endParaRPr lang="en-US"/>
        </a:p>
      </c:txPr>
    </c:legend>
    <c:plotVisOnly val="1"/>
    <c:dispBlanksAs val="gap"/>
    <c:showDLblsOverMax val="0"/>
  </c:chart>
  <c:spPr>
    <a:noFill/>
    <a:ln>
      <a:noFill/>
    </a:ln>
  </c:spPr>
  <c:txPr>
    <a:bodyPr/>
    <a:lstStyle/>
    <a:p>
      <a:pPr>
        <a:defRPr sz="1809" b="1" i="0" u="none" strike="noStrike" baseline="0">
          <a:solidFill>
            <a:schemeClr val="tx1"/>
          </a:solidFill>
          <a:latin typeface="Arial"/>
          <a:ea typeface="Arial"/>
          <a:cs typeface="Aria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GB" dirty="0">
                <a:solidFill>
                  <a:schemeClr val="tx1"/>
                </a:solidFill>
              </a:rPr>
              <a:t>% rating speeding behaviours as ‘very serious’</a:t>
            </a:r>
          </a:p>
        </c:rich>
      </c:tx>
      <c:layout>
        <c:manualLayout>
          <c:xMode val="edge"/>
          <c:yMode val="edge"/>
          <c:x val="2.0874489888407517E-2"/>
          <c:y val="3.0911217098748837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1.0854381847996145E-2"/>
          <c:y val="0.15465455000060849"/>
          <c:w val="0.72800828687843777"/>
          <c:h val="0.72362030758541795"/>
        </c:manualLayout>
      </c:layout>
      <c:lineChart>
        <c:grouping val="standard"/>
        <c:varyColors val="0"/>
        <c:ser>
          <c:idx val="0"/>
          <c:order val="0"/>
          <c:tx>
            <c:strRef>
              <c:f>Sheet1!$B$1</c:f>
              <c:strCache>
                <c:ptCount val="1"/>
                <c:pt idx="0">
                  <c:v>Not adjusting speed to country roads</c:v>
                </c:pt>
              </c:strCache>
            </c:strRef>
          </c:tx>
          <c:spPr>
            <a:ln w="28575" cap="rnd">
              <a:solidFill>
                <a:schemeClr val="accent1"/>
              </a:solidFill>
              <a:round/>
            </a:ln>
            <a:effectLst/>
          </c:spPr>
          <c:marker>
            <c:symbol val="none"/>
          </c:marker>
          <c:dLbls>
            <c:dLbl>
              <c:idx val="0"/>
              <c:layout>
                <c:manualLayout>
                  <c:x val="-4.2073108353294315E-2"/>
                  <c:y val="-1.12404425813632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23F-4110-B264-A3E4E664C836}"/>
                </c:ext>
              </c:extLst>
            </c:dLbl>
            <c:dLbl>
              <c:idx val="1"/>
              <c:delete val="1"/>
              <c:extLst>
                <c:ext xmlns:c15="http://schemas.microsoft.com/office/drawing/2012/chart" uri="{CE6537A1-D6FC-4f65-9D91-7224C49458BB}"/>
                <c:ext xmlns:c16="http://schemas.microsoft.com/office/drawing/2014/chart" uri="{C3380CC4-5D6E-409C-BE32-E72D297353CC}">
                  <c16:uniqueId val="{00000000-4760-45D7-9656-A788D071B47D}"/>
                </c:ext>
              </c:extLst>
            </c:dLbl>
            <c:dLbl>
              <c:idx val="2"/>
              <c:delete val="1"/>
              <c:extLst>
                <c:ext xmlns:c15="http://schemas.microsoft.com/office/drawing/2012/chart" uri="{CE6537A1-D6FC-4f65-9D91-7224C49458BB}"/>
                <c:ext xmlns:c16="http://schemas.microsoft.com/office/drawing/2014/chart" uri="{C3380CC4-5D6E-409C-BE32-E72D297353CC}">
                  <c16:uniqueId val="{00000001-4760-45D7-9656-A788D071B47D}"/>
                </c:ext>
              </c:extLst>
            </c:dLbl>
            <c:dLbl>
              <c:idx val="3"/>
              <c:delete val="1"/>
              <c:extLst>
                <c:ext xmlns:c15="http://schemas.microsoft.com/office/drawing/2012/chart" uri="{CE6537A1-D6FC-4f65-9D91-7224C49458BB}"/>
                <c:ext xmlns:c16="http://schemas.microsoft.com/office/drawing/2014/chart" uri="{C3380CC4-5D6E-409C-BE32-E72D297353CC}">
                  <c16:uniqueId val="{00000002-4760-45D7-9656-A788D071B47D}"/>
                </c:ext>
              </c:extLst>
            </c:dLbl>
            <c:dLbl>
              <c:idx val="4"/>
              <c:delete val="1"/>
              <c:extLst>
                <c:ext xmlns:c15="http://schemas.microsoft.com/office/drawing/2012/chart" uri="{CE6537A1-D6FC-4f65-9D91-7224C49458BB}"/>
                <c:ext xmlns:c16="http://schemas.microsoft.com/office/drawing/2014/chart" uri="{C3380CC4-5D6E-409C-BE32-E72D297353CC}">
                  <c16:uniqueId val="{00000003-4760-45D7-9656-A788D071B47D}"/>
                </c:ext>
              </c:extLst>
            </c:dLbl>
            <c:dLbl>
              <c:idx val="5"/>
              <c:delete val="1"/>
              <c:extLst>
                <c:ext xmlns:c15="http://schemas.microsoft.com/office/drawing/2012/chart" uri="{CE6537A1-D6FC-4f65-9D91-7224C49458BB}"/>
                <c:ext xmlns:c16="http://schemas.microsoft.com/office/drawing/2014/chart" uri="{C3380CC4-5D6E-409C-BE32-E72D297353CC}">
                  <c16:uniqueId val="{00000004-4760-45D7-9656-A788D071B47D}"/>
                </c:ext>
              </c:extLst>
            </c:dLbl>
            <c:dLbl>
              <c:idx val="6"/>
              <c:delete val="1"/>
              <c:extLst>
                <c:ext xmlns:c15="http://schemas.microsoft.com/office/drawing/2012/chart" uri="{CE6537A1-D6FC-4f65-9D91-7224C49458BB}"/>
                <c:ext xmlns:c16="http://schemas.microsoft.com/office/drawing/2014/chart" uri="{C3380CC4-5D6E-409C-BE32-E72D297353CC}">
                  <c16:uniqueId val="{00000005-4760-45D7-9656-A788D071B47D}"/>
                </c:ext>
              </c:extLst>
            </c:dLbl>
            <c:dLbl>
              <c:idx val="7"/>
              <c:delete val="1"/>
              <c:extLst>
                <c:ext xmlns:c15="http://schemas.microsoft.com/office/drawing/2012/chart" uri="{CE6537A1-D6FC-4f65-9D91-7224C49458BB}"/>
                <c:ext xmlns:c16="http://schemas.microsoft.com/office/drawing/2014/chart" uri="{C3380CC4-5D6E-409C-BE32-E72D297353CC}">
                  <c16:uniqueId val="{00000006-4760-45D7-9656-A788D071B47D}"/>
                </c:ext>
              </c:extLst>
            </c:dLbl>
            <c:dLbl>
              <c:idx val="8"/>
              <c:delete val="1"/>
              <c:extLst>
                <c:ext xmlns:c15="http://schemas.microsoft.com/office/drawing/2012/chart" uri="{CE6537A1-D6FC-4f65-9D91-7224C49458BB}"/>
                <c:ext xmlns:c16="http://schemas.microsoft.com/office/drawing/2014/chart" uri="{C3380CC4-5D6E-409C-BE32-E72D297353CC}">
                  <c16:uniqueId val="{00000007-4760-45D7-9656-A788D071B47D}"/>
                </c:ext>
              </c:extLst>
            </c:dLbl>
            <c:dLbl>
              <c:idx val="9"/>
              <c:delete val="1"/>
              <c:extLst>
                <c:ext xmlns:c15="http://schemas.microsoft.com/office/drawing/2012/chart" uri="{CE6537A1-D6FC-4f65-9D91-7224C49458BB}"/>
                <c:ext xmlns:c16="http://schemas.microsoft.com/office/drawing/2014/chart" uri="{C3380CC4-5D6E-409C-BE32-E72D297353CC}">
                  <c16:uniqueId val="{00000008-4760-45D7-9656-A788D071B47D}"/>
                </c:ext>
              </c:extLst>
            </c:dLbl>
            <c:dLbl>
              <c:idx val="10"/>
              <c:delete val="1"/>
              <c:extLst>
                <c:ext xmlns:c15="http://schemas.microsoft.com/office/drawing/2012/chart" uri="{CE6537A1-D6FC-4f65-9D91-7224C49458BB}"/>
                <c:ext xmlns:c16="http://schemas.microsoft.com/office/drawing/2014/chart" uri="{C3380CC4-5D6E-409C-BE32-E72D297353CC}">
                  <c16:uniqueId val="{00000009-4760-45D7-9656-A788D071B47D}"/>
                </c:ext>
              </c:extLst>
            </c:dLbl>
            <c:dLbl>
              <c:idx val="11"/>
              <c:delete val="1"/>
              <c:extLst>
                <c:ext xmlns:c15="http://schemas.microsoft.com/office/drawing/2012/chart" uri="{CE6537A1-D6FC-4f65-9D91-7224C49458BB}"/>
                <c:ext xmlns:c16="http://schemas.microsoft.com/office/drawing/2014/chart" uri="{C3380CC4-5D6E-409C-BE32-E72D297353CC}">
                  <c16:uniqueId val="{0000000A-4760-45D7-9656-A788D071B47D}"/>
                </c:ext>
              </c:extLst>
            </c:dLbl>
            <c:dLbl>
              <c:idx val="12"/>
              <c:delete val="1"/>
              <c:extLst>
                <c:ext xmlns:c15="http://schemas.microsoft.com/office/drawing/2012/chart" uri="{CE6537A1-D6FC-4f65-9D91-7224C49458BB}"/>
                <c:ext xmlns:c16="http://schemas.microsoft.com/office/drawing/2014/chart" uri="{C3380CC4-5D6E-409C-BE32-E72D297353CC}">
                  <c16:uniqueId val="{0000000B-4760-45D7-9656-A788D071B47D}"/>
                </c:ext>
              </c:extLst>
            </c:dLbl>
            <c:dLbl>
              <c:idx val="13"/>
              <c:delete val="1"/>
              <c:extLst>
                <c:ext xmlns:c15="http://schemas.microsoft.com/office/drawing/2012/chart" uri="{CE6537A1-D6FC-4f65-9D91-7224C49458BB}"/>
                <c:ext xmlns:c16="http://schemas.microsoft.com/office/drawing/2014/chart" uri="{C3380CC4-5D6E-409C-BE32-E72D297353CC}">
                  <c16:uniqueId val="{00000004-ED7A-47BB-B789-C20D17740893}"/>
                </c:ext>
              </c:extLst>
            </c:dLbl>
            <c:dLbl>
              <c:idx val="14"/>
              <c:layout>
                <c:manualLayout>
                  <c:x val="-1.273138884457041E-2"/>
                  <c:y val="1.9531375327891823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E24-4BD5-B8D4-AE3CBEA51BD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Feb '16</c:v>
                </c:pt>
                <c:pt idx="1">
                  <c:v>July '16</c:v>
                </c:pt>
                <c:pt idx="2">
                  <c:v>Mar '17</c:v>
                </c:pt>
                <c:pt idx="3">
                  <c:v>Aug '17</c:v>
                </c:pt>
                <c:pt idx="4">
                  <c:v>Feb '18</c:v>
                </c:pt>
                <c:pt idx="5">
                  <c:v>Aug '18</c:v>
                </c:pt>
                <c:pt idx="6">
                  <c:v>Nov '19</c:v>
                </c:pt>
                <c:pt idx="7">
                  <c:v>Aug '20</c:v>
                </c:pt>
                <c:pt idx="8">
                  <c:v>Feb '21</c:v>
                </c:pt>
                <c:pt idx="9">
                  <c:v>Aug '21</c:v>
                </c:pt>
                <c:pt idx="10">
                  <c:v>Feb '22</c:v>
                </c:pt>
                <c:pt idx="11">
                  <c:v>Aug '24</c:v>
                </c:pt>
                <c:pt idx="12">
                  <c:v>Feb '25</c:v>
                </c:pt>
                <c:pt idx="13">
                  <c:v>Sep '25</c:v>
                </c:pt>
                <c:pt idx="14">
                  <c:v>Feb '26</c:v>
                </c:pt>
              </c:strCache>
            </c:strRef>
          </c:cat>
          <c:val>
            <c:numRef>
              <c:f>Sheet1!$B$2:$B$16</c:f>
              <c:numCache>
                <c:formatCode>General</c:formatCode>
                <c:ptCount val="15"/>
                <c:pt idx="0">
                  <c:v>63</c:v>
                </c:pt>
                <c:pt idx="1">
                  <c:v>62</c:v>
                </c:pt>
                <c:pt idx="2">
                  <c:v>63</c:v>
                </c:pt>
                <c:pt idx="3">
                  <c:v>69</c:v>
                </c:pt>
                <c:pt idx="4" formatCode="0">
                  <c:v>61</c:v>
                </c:pt>
                <c:pt idx="5" formatCode="0">
                  <c:v>66</c:v>
                </c:pt>
                <c:pt idx="6" formatCode="0">
                  <c:v>64</c:v>
                </c:pt>
                <c:pt idx="7" formatCode="0">
                  <c:v>50</c:v>
                </c:pt>
                <c:pt idx="8" formatCode="0">
                  <c:v>57</c:v>
                </c:pt>
                <c:pt idx="9" formatCode="0">
                  <c:v>49</c:v>
                </c:pt>
                <c:pt idx="10" formatCode="0">
                  <c:v>49</c:v>
                </c:pt>
                <c:pt idx="11" formatCode="0">
                  <c:v>59</c:v>
                </c:pt>
                <c:pt idx="12" formatCode="0">
                  <c:v>54</c:v>
                </c:pt>
                <c:pt idx="13" formatCode="0">
                  <c:v>55</c:v>
                </c:pt>
                <c:pt idx="14" formatCode="0">
                  <c:v>56</c:v>
                </c:pt>
              </c:numCache>
            </c:numRef>
          </c:val>
          <c:smooth val="0"/>
          <c:extLst>
            <c:ext xmlns:c16="http://schemas.microsoft.com/office/drawing/2014/chart" uri="{C3380CC4-5D6E-409C-BE32-E72D297353CC}">
              <c16:uniqueId val="{0000000C-4760-45D7-9656-A788D071B47D}"/>
            </c:ext>
          </c:extLst>
        </c:ser>
        <c:ser>
          <c:idx val="1"/>
          <c:order val="1"/>
          <c:tx>
            <c:strRef>
              <c:f>Sheet1!$C$1</c:f>
              <c:strCache>
                <c:ptCount val="1"/>
                <c:pt idx="0">
                  <c:v>Driving at +10 mph in cities or towns</c:v>
                </c:pt>
              </c:strCache>
            </c:strRef>
          </c:tx>
          <c:spPr>
            <a:ln w="28575" cap="rnd">
              <a:solidFill>
                <a:schemeClr val="accent2"/>
              </a:solidFill>
              <a:round/>
            </a:ln>
            <a:effectLst/>
          </c:spPr>
          <c:marker>
            <c:symbol val="none"/>
          </c:marker>
          <c:dLbls>
            <c:dLbl>
              <c:idx val="1"/>
              <c:layout>
                <c:manualLayout>
                  <c:x val="-3.4609405188283454E-2"/>
                  <c:y val="-1.771763698459638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F5B-4656-8B05-68D641787096}"/>
                </c:ext>
              </c:extLst>
            </c:dLbl>
            <c:dLbl>
              <c:idx val="2"/>
              <c:delete val="1"/>
              <c:extLst>
                <c:ext xmlns:c15="http://schemas.microsoft.com/office/drawing/2012/chart" uri="{CE6537A1-D6FC-4f65-9D91-7224C49458BB}"/>
                <c:ext xmlns:c16="http://schemas.microsoft.com/office/drawing/2014/chart" uri="{C3380CC4-5D6E-409C-BE32-E72D297353CC}">
                  <c16:uniqueId val="{00000000-7162-4406-8C3A-84B241C399E2}"/>
                </c:ext>
              </c:extLst>
            </c:dLbl>
            <c:dLbl>
              <c:idx val="3"/>
              <c:delete val="1"/>
              <c:extLst>
                <c:ext xmlns:c15="http://schemas.microsoft.com/office/drawing/2012/chart" uri="{CE6537A1-D6FC-4f65-9D91-7224C49458BB}"/>
                <c:ext xmlns:c16="http://schemas.microsoft.com/office/drawing/2014/chart" uri="{C3380CC4-5D6E-409C-BE32-E72D297353CC}">
                  <c16:uniqueId val="{00000001-7162-4406-8C3A-84B241C399E2}"/>
                </c:ext>
              </c:extLst>
            </c:dLbl>
            <c:dLbl>
              <c:idx val="4"/>
              <c:delete val="1"/>
              <c:extLst>
                <c:ext xmlns:c15="http://schemas.microsoft.com/office/drawing/2012/chart" uri="{CE6537A1-D6FC-4f65-9D91-7224C49458BB}"/>
                <c:ext xmlns:c16="http://schemas.microsoft.com/office/drawing/2014/chart" uri="{C3380CC4-5D6E-409C-BE32-E72D297353CC}">
                  <c16:uniqueId val="{00000002-7162-4406-8C3A-84B241C399E2}"/>
                </c:ext>
              </c:extLst>
            </c:dLbl>
            <c:dLbl>
              <c:idx val="5"/>
              <c:delete val="1"/>
              <c:extLst>
                <c:ext xmlns:c15="http://schemas.microsoft.com/office/drawing/2012/chart" uri="{CE6537A1-D6FC-4f65-9D91-7224C49458BB}"/>
                <c:ext xmlns:c16="http://schemas.microsoft.com/office/drawing/2014/chart" uri="{C3380CC4-5D6E-409C-BE32-E72D297353CC}">
                  <c16:uniqueId val="{00000003-7162-4406-8C3A-84B241C399E2}"/>
                </c:ext>
              </c:extLst>
            </c:dLbl>
            <c:dLbl>
              <c:idx val="6"/>
              <c:delete val="1"/>
              <c:extLst>
                <c:ext xmlns:c15="http://schemas.microsoft.com/office/drawing/2012/chart" uri="{CE6537A1-D6FC-4f65-9D91-7224C49458BB}"/>
                <c:ext xmlns:c16="http://schemas.microsoft.com/office/drawing/2014/chart" uri="{C3380CC4-5D6E-409C-BE32-E72D297353CC}">
                  <c16:uniqueId val="{00000000-823F-4110-B264-A3E4E664C836}"/>
                </c:ext>
              </c:extLst>
            </c:dLbl>
            <c:dLbl>
              <c:idx val="7"/>
              <c:delete val="1"/>
              <c:extLst>
                <c:ext xmlns:c15="http://schemas.microsoft.com/office/drawing/2012/chart" uri="{CE6537A1-D6FC-4f65-9D91-7224C49458BB}"/>
                <c:ext xmlns:c16="http://schemas.microsoft.com/office/drawing/2014/chart" uri="{C3380CC4-5D6E-409C-BE32-E72D297353CC}">
                  <c16:uniqueId val="{0000000D-4760-45D7-9656-A788D071B47D}"/>
                </c:ext>
              </c:extLst>
            </c:dLbl>
            <c:dLbl>
              <c:idx val="8"/>
              <c:delete val="1"/>
              <c:extLst>
                <c:ext xmlns:c15="http://schemas.microsoft.com/office/drawing/2012/chart" uri="{CE6537A1-D6FC-4f65-9D91-7224C49458BB}"/>
                <c:ext xmlns:c16="http://schemas.microsoft.com/office/drawing/2014/chart" uri="{C3380CC4-5D6E-409C-BE32-E72D297353CC}">
                  <c16:uniqueId val="{0000000E-4760-45D7-9656-A788D071B47D}"/>
                </c:ext>
              </c:extLst>
            </c:dLbl>
            <c:dLbl>
              <c:idx val="9"/>
              <c:delete val="1"/>
              <c:extLst>
                <c:ext xmlns:c15="http://schemas.microsoft.com/office/drawing/2012/chart" uri="{CE6537A1-D6FC-4f65-9D91-7224C49458BB}"/>
                <c:ext xmlns:c16="http://schemas.microsoft.com/office/drawing/2014/chart" uri="{C3380CC4-5D6E-409C-BE32-E72D297353CC}">
                  <c16:uniqueId val="{0000000F-4760-45D7-9656-A788D071B47D}"/>
                </c:ext>
              </c:extLst>
            </c:dLbl>
            <c:dLbl>
              <c:idx val="10"/>
              <c:delete val="1"/>
              <c:extLst>
                <c:ext xmlns:c15="http://schemas.microsoft.com/office/drawing/2012/chart" uri="{CE6537A1-D6FC-4f65-9D91-7224C49458BB}"/>
                <c:ext xmlns:c16="http://schemas.microsoft.com/office/drawing/2014/chart" uri="{C3380CC4-5D6E-409C-BE32-E72D297353CC}">
                  <c16:uniqueId val="{00000010-4760-45D7-9656-A788D071B47D}"/>
                </c:ext>
              </c:extLst>
            </c:dLbl>
            <c:dLbl>
              <c:idx val="11"/>
              <c:delete val="1"/>
              <c:extLst>
                <c:ext xmlns:c15="http://schemas.microsoft.com/office/drawing/2012/chart" uri="{CE6537A1-D6FC-4f65-9D91-7224C49458BB}"/>
                <c:ext xmlns:c16="http://schemas.microsoft.com/office/drawing/2014/chart" uri="{C3380CC4-5D6E-409C-BE32-E72D297353CC}">
                  <c16:uniqueId val="{00000011-4760-45D7-9656-A788D071B47D}"/>
                </c:ext>
              </c:extLst>
            </c:dLbl>
            <c:dLbl>
              <c:idx val="12"/>
              <c:delete val="1"/>
              <c:extLst>
                <c:ext xmlns:c15="http://schemas.microsoft.com/office/drawing/2012/chart" uri="{CE6537A1-D6FC-4f65-9D91-7224C49458BB}"/>
                <c:ext xmlns:c16="http://schemas.microsoft.com/office/drawing/2014/chart" uri="{C3380CC4-5D6E-409C-BE32-E72D297353CC}">
                  <c16:uniqueId val="{00000001-9DD7-469F-BB46-CBA072BDC112}"/>
                </c:ext>
              </c:extLst>
            </c:dLbl>
            <c:dLbl>
              <c:idx val="13"/>
              <c:delete val="1"/>
              <c:extLst>
                <c:ext xmlns:c15="http://schemas.microsoft.com/office/drawing/2012/chart" uri="{CE6537A1-D6FC-4f65-9D91-7224C49458BB}"/>
                <c:ext xmlns:c16="http://schemas.microsoft.com/office/drawing/2014/chart" uri="{C3380CC4-5D6E-409C-BE32-E72D297353CC}">
                  <c16:uniqueId val="{00000003-ED7A-47BB-B789-C20D17740893}"/>
                </c:ext>
              </c:extLst>
            </c:dLbl>
            <c:dLbl>
              <c:idx val="14"/>
              <c:layout>
                <c:manualLayout>
                  <c:x val="-1.6097237512833953E-2"/>
                  <c:y val="-3.176819021130035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E24-4BD5-B8D4-AE3CBEA51BD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Feb '16</c:v>
                </c:pt>
                <c:pt idx="1">
                  <c:v>July '16</c:v>
                </c:pt>
                <c:pt idx="2">
                  <c:v>Mar '17</c:v>
                </c:pt>
                <c:pt idx="3">
                  <c:v>Aug '17</c:v>
                </c:pt>
                <c:pt idx="4">
                  <c:v>Feb '18</c:v>
                </c:pt>
                <c:pt idx="5">
                  <c:v>Aug '18</c:v>
                </c:pt>
                <c:pt idx="6">
                  <c:v>Nov '19</c:v>
                </c:pt>
                <c:pt idx="7">
                  <c:v>Aug '20</c:v>
                </c:pt>
                <c:pt idx="8">
                  <c:v>Feb '21</c:v>
                </c:pt>
                <c:pt idx="9">
                  <c:v>Aug '21</c:v>
                </c:pt>
                <c:pt idx="10">
                  <c:v>Feb '22</c:v>
                </c:pt>
                <c:pt idx="11">
                  <c:v>Aug '24</c:v>
                </c:pt>
                <c:pt idx="12">
                  <c:v>Feb '25</c:v>
                </c:pt>
                <c:pt idx="13">
                  <c:v>Sep '25</c:v>
                </c:pt>
                <c:pt idx="14">
                  <c:v>Feb '26</c:v>
                </c:pt>
              </c:strCache>
            </c:strRef>
          </c:cat>
          <c:val>
            <c:numRef>
              <c:f>Sheet1!$C$2:$C$16</c:f>
              <c:numCache>
                <c:formatCode>General</c:formatCode>
                <c:ptCount val="15"/>
                <c:pt idx="1">
                  <c:v>64</c:v>
                </c:pt>
                <c:pt idx="2">
                  <c:v>60</c:v>
                </c:pt>
                <c:pt idx="3">
                  <c:v>66</c:v>
                </c:pt>
                <c:pt idx="4" formatCode="0">
                  <c:v>68</c:v>
                </c:pt>
                <c:pt idx="5" formatCode="0">
                  <c:v>69</c:v>
                </c:pt>
                <c:pt idx="6" formatCode="0">
                  <c:v>57</c:v>
                </c:pt>
                <c:pt idx="7" formatCode="0">
                  <c:v>58</c:v>
                </c:pt>
                <c:pt idx="8" formatCode="0">
                  <c:v>65</c:v>
                </c:pt>
                <c:pt idx="9" formatCode="0">
                  <c:v>55</c:v>
                </c:pt>
                <c:pt idx="10" formatCode="0">
                  <c:v>54</c:v>
                </c:pt>
                <c:pt idx="11" formatCode="0">
                  <c:v>54</c:v>
                </c:pt>
                <c:pt idx="12" formatCode="0">
                  <c:v>53</c:v>
                </c:pt>
                <c:pt idx="13" formatCode="0">
                  <c:v>51</c:v>
                </c:pt>
                <c:pt idx="14" formatCode="0">
                  <c:v>57</c:v>
                </c:pt>
              </c:numCache>
            </c:numRef>
          </c:val>
          <c:smooth val="0"/>
          <c:extLst>
            <c:ext xmlns:c16="http://schemas.microsoft.com/office/drawing/2014/chart" uri="{C3380CC4-5D6E-409C-BE32-E72D297353CC}">
              <c16:uniqueId val="{00000012-4760-45D7-9656-A788D071B47D}"/>
            </c:ext>
          </c:extLst>
        </c:ser>
        <c:ser>
          <c:idx val="2"/>
          <c:order val="2"/>
          <c:tx>
            <c:strRef>
              <c:f>Sheet1!$D$1</c:f>
              <c:strCache>
                <c:ptCount val="1"/>
                <c:pt idx="0">
                  <c:v>Speeding up through amber</c:v>
                </c:pt>
              </c:strCache>
            </c:strRef>
          </c:tx>
          <c:spPr>
            <a:ln w="28575" cap="rnd">
              <a:solidFill>
                <a:schemeClr val="accent3"/>
              </a:solidFill>
              <a:round/>
            </a:ln>
            <a:effectLst/>
          </c:spPr>
          <c:marker>
            <c:symbol val="none"/>
          </c:marker>
          <c:dLbls>
            <c:dLbl>
              <c:idx val="0"/>
              <c:layout>
                <c:manualLayout>
                  <c:x val="-3.8707259685030783E-2"/>
                  <c:y val="-2.810110645340803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162-4406-8C3A-84B241C399E2}"/>
                </c:ext>
              </c:extLst>
            </c:dLbl>
            <c:dLbl>
              <c:idx val="1"/>
              <c:delete val="1"/>
              <c:extLst>
                <c:ext xmlns:c15="http://schemas.microsoft.com/office/drawing/2012/chart" uri="{CE6537A1-D6FC-4f65-9D91-7224C49458BB}"/>
                <c:ext xmlns:c16="http://schemas.microsoft.com/office/drawing/2014/chart" uri="{C3380CC4-5D6E-409C-BE32-E72D297353CC}">
                  <c16:uniqueId val="{00000005-7162-4406-8C3A-84B241C399E2}"/>
                </c:ext>
              </c:extLst>
            </c:dLbl>
            <c:dLbl>
              <c:idx val="2"/>
              <c:delete val="1"/>
              <c:extLst>
                <c:ext xmlns:c15="http://schemas.microsoft.com/office/drawing/2012/chart" uri="{CE6537A1-D6FC-4f65-9D91-7224C49458BB}"/>
                <c:ext xmlns:c16="http://schemas.microsoft.com/office/drawing/2014/chart" uri="{C3380CC4-5D6E-409C-BE32-E72D297353CC}">
                  <c16:uniqueId val="{00000006-7162-4406-8C3A-84B241C399E2}"/>
                </c:ext>
              </c:extLst>
            </c:dLbl>
            <c:dLbl>
              <c:idx val="3"/>
              <c:delete val="1"/>
              <c:extLst>
                <c:ext xmlns:c15="http://schemas.microsoft.com/office/drawing/2012/chart" uri="{CE6537A1-D6FC-4f65-9D91-7224C49458BB}"/>
                <c:ext xmlns:c16="http://schemas.microsoft.com/office/drawing/2014/chart" uri="{C3380CC4-5D6E-409C-BE32-E72D297353CC}">
                  <c16:uniqueId val="{00000007-7162-4406-8C3A-84B241C399E2}"/>
                </c:ext>
              </c:extLst>
            </c:dLbl>
            <c:dLbl>
              <c:idx val="4"/>
              <c:delete val="1"/>
              <c:extLst>
                <c:ext xmlns:c15="http://schemas.microsoft.com/office/drawing/2012/chart" uri="{CE6537A1-D6FC-4f65-9D91-7224C49458BB}"/>
                <c:ext xmlns:c16="http://schemas.microsoft.com/office/drawing/2014/chart" uri="{C3380CC4-5D6E-409C-BE32-E72D297353CC}">
                  <c16:uniqueId val="{00000007-823F-4110-B264-A3E4E664C836}"/>
                </c:ext>
              </c:extLst>
            </c:dLbl>
            <c:dLbl>
              <c:idx val="5"/>
              <c:delete val="1"/>
              <c:extLst>
                <c:ext xmlns:c15="http://schemas.microsoft.com/office/drawing/2012/chart" uri="{CE6537A1-D6FC-4f65-9D91-7224C49458BB}"/>
                <c:ext xmlns:c16="http://schemas.microsoft.com/office/drawing/2014/chart" uri="{C3380CC4-5D6E-409C-BE32-E72D297353CC}">
                  <c16:uniqueId val="{00000013-4760-45D7-9656-A788D071B47D}"/>
                </c:ext>
              </c:extLst>
            </c:dLbl>
            <c:dLbl>
              <c:idx val="6"/>
              <c:delete val="1"/>
              <c:extLst>
                <c:ext xmlns:c15="http://schemas.microsoft.com/office/drawing/2012/chart" uri="{CE6537A1-D6FC-4f65-9D91-7224C49458BB}"/>
                <c:ext xmlns:c16="http://schemas.microsoft.com/office/drawing/2014/chart" uri="{C3380CC4-5D6E-409C-BE32-E72D297353CC}">
                  <c16:uniqueId val="{00000014-4760-45D7-9656-A788D071B47D}"/>
                </c:ext>
              </c:extLst>
            </c:dLbl>
            <c:dLbl>
              <c:idx val="7"/>
              <c:delete val="1"/>
              <c:extLst>
                <c:ext xmlns:c15="http://schemas.microsoft.com/office/drawing/2012/chart" uri="{CE6537A1-D6FC-4f65-9D91-7224C49458BB}"/>
                <c:ext xmlns:c16="http://schemas.microsoft.com/office/drawing/2014/chart" uri="{C3380CC4-5D6E-409C-BE32-E72D297353CC}">
                  <c16:uniqueId val="{00000015-4760-45D7-9656-A788D071B47D}"/>
                </c:ext>
              </c:extLst>
            </c:dLbl>
            <c:dLbl>
              <c:idx val="8"/>
              <c:delete val="1"/>
              <c:extLst>
                <c:ext xmlns:c15="http://schemas.microsoft.com/office/drawing/2012/chart" uri="{CE6537A1-D6FC-4f65-9D91-7224C49458BB}"/>
                <c:ext xmlns:c16="http://schemas.microsoft.com/office/drawing/2014/chart" uri="{C3380CC4-5D6E-409C-BE32-E72D297353CC}">
                  <c16:uniqueId val="{00000016-4760-45D7-9656-A788D071B47D}"/>
                </c:ext>
              </c:extLst>
            </c:dLbl>
            <c:dLbl>
              <c:idx val="9"/>
              <c:delete val="1"/>
              <c:extLst>
                <c:ext xmlns:c15="http://schemas.microsoft.com/office/drawing/2012/chart" uri="{CE6537A1-D6FC-4f65-9D91-7224C49458BB}"/>
                <c:ext xmlns:c16="http://schemas.microsoft.com/office/drawing/2014/chart" uri="{C3380CC4-5D6E-409C-BE32-E72D297353CC}">
                  <c16:uniqueId val="{00000017-4760-45D7-9656-A788D071B47D}"/>
                </c:ext>
              </c:extLst>
            </c:dLbl>
            <c:dLbl>
              <c:idx val="10"/>
              <c:delete val="1"/>
              <c:extLst>
                <c:ext xmlns:c15="http://schemas.microsoft.com/office/drawing/2012/chart" uri="{CE6537A1-D6FC-4f65-9D91-7224C49458BB}"/>
                <c:ext xmlns:c16="http://schemas.microsoft.com/office/drawing/2014/chart" uri="{C3380CC4-5D6E-409C-BE32-E72D297353CC}">
                  <c16:uniqueId val="{00000018-4760-45D7-9656-A788D071B47D}"/>
                </c:ext>
              </c:extLst>
            </c:dLbl>
            <c:dLbl>
              <c:idx val="11"/>
              <c:delete val="1"/>
              <c:extLst>
                <c:ext xmlns:c15="http://schemas.microsoft.com/office/drawing/2012/chart" uri="{CE6537A1-D6FC-4f65-9D91-7224C49458BB}"/>
                <c:ext xmlns:c16="http://schemas.microsoft.com/office/drawing/2014/chart" uri="{C3380CC4-5D6E-409C-BE32-E72D297353CC}">
                  <c16:uniqueId val="{00000019-4760-45D7-9656-A788D071B47D}"/>
                </c:ext>
              </c:extLst>
            </c:dLbl>
            <c:dLbl>
              <c:idx val="12"/>
              <c:delete val="1"/>
              <c:extLst>
                <c:ext xmlns:c15="http://schemas.microsoft.com/office/drawing/2012/chart" uri="{CE6537A1-D6FC-4f65-9D91-7224C49458BB}"/>
                <c:ext xmlns:c16="http://schemas.microsoft.com/office/drawing/2014/chart" uri="{C3380CC4-5D6E-409C-BE32-E72D297353CC}">
                  <c16:uniqueId val="{0000001A-4760-45D7-9656-A788D071B47D}"/>
                </c:ext>
              </c:extLst>
            </c:dLbl>
            <c:dLbl>
              <c:idx val="13"/>
              <c:delete val="1"/>
              <c:extLst>
                <c:ext xmlns:c15="http://schemas.microsoft.com/office/drawing/2012/chart" uri="{CE6537A1-D6FC-4f65-9D91-7224C49458BB}"/>
                <c:ext xmlns:c16="http://schemas.microsoft.com/office/drawing/2014/chart" uri="{C3380CC4-5D6E-409C-BE32-E72D297353CC}">
                  <c16:uniqueId val="{00000002-ED7A-47BB-B789-C20D17740893}"/>
                </c:ext>
              </c:extLst>
            </c:dLbl>
            <c:dLbl>
              <c:idx val="14"/>
              <c:layout>
                <c:manualLayout>
                  <c:x val="-1.273138884457041E-2"/>
                  <c:y val="-2.05277476299372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E24-4BD5-B8D4-AE3CBEA51BD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Feb '16</c:v>
                </c:pt>
                <c:pt idx="1">
                  <c:v>July '16</c:v>
                </c:pt>
                <c:pt idx="2">
                  <c:v>Mar '17</c:v>
                </c:pt>
                <c:pt idx="3">
                  <c:v>Aug '17</c:v>
                </c:pt>
                <c:pt idx="4">
                  <c:v>Feb '18</c:v>
                </c:pt>
                <c:pt idx="5">
                  <c:v>Aug '18</c:v>
                </c:pt>
                <c:pt idx="6">
                  <c:v>Nov '19</c:v>
                </c:pt>
                <c:pt idx="7">
                  <c:v>Aug '20</c:v>
                </c:pt>
                <c:pt idx="8">
                  <c:v>Feb '21</c:v>
                </c:pt>
                <c:pt idx="9">
                  <c:v>Aug '21</c:v>
                </c:pt>
                <c:pt idx="10">
                  <c:v>Feb '22</c:v>
                </c:pt>
                <c:pt idx="11">
                  <c:v>Aug '24</c:v>
                </c:pt>
                <c:pt idx="12">
                  <c:v>Feb '25</c:v>
                </c:pt>
                <c:pt idx="13">
                  <c:v>Sep '25</c:v>
                </c:pt>
                <c:pt idx="14">
                  <c:v>Feb '26</c:v>
                </c:pt>
              </c:strCache>
            </c:strRef>
          </c:cat>
          <c:val>
            <c:numRef>
              <c:f>Sheet1!$D$2:$D$16</c:f>
              <c:numCache>
                <c:formatCode>General</c:formatCode>
                <c:ptCount val="15"/>
                <c:pt idx="0">
                  <c:v>42</c:v>
                </c:pt>
                <c:pt idx="1">
                  <c:v>42</c:v>
                </c:pt>
                <c:pt idx="2">
                  <c:v>47</c:v>
                </c:pt>
                <c:pt idx="3">
                  <c:v>47</c:v>
                </c:pt>
                <c:pt idx="4" formatCode="0">
                  <c:v>47</c:v>
                </c:pt>
                <c:pt idx="5" formatCode="0">
                  <c:v>47</c:v>
                </c:pt>
                <c:pt idx="6" formatCode="0">
                  <c:v>40</c:v>
                </c:pt>
                <c:pt idx="7">
                  <c:v>39</c:v>
                </c:pt>
                <c:pt idx="8">
                  <c:v>41</c:v>
                </c:pt>
                <c:pt idx="9">
                  <c:v>41</c:v>
                </c:pt>
                <c:pt idx="10">
                  <c:v>39</c:v>
                </c:pt>
                <c:pt idx="11">
                  <c:v>39</c:v>
                </c:pt>
                <c:pt idx="12">
                  <c:v>37</c:v>
                </c:pt>
                <c:pt idx="13">
                  <c:v>34</c:v>
                </c:pt>
                <c:pt idx="14">
                  <c:v>40</c:v>
                </c:pt>
              </c:numCache>
            </c:numRef>
          </c:val>
          <c:smooth val="0"/>
          <c:extLst>
            <c:ext xmlns:c16="http://schemas.microsoft.com/office/drawing/2014/chart" uri="{C3380CC4-5D6E-409C-BE32-E72D297353CC}">
              <c16:uniqueId val="{0000001B-4760-45D7-9656-A788D071B47D}"/>
            </c:ext>
          </c:extLst>
        </c:ser>
        <c:ser>
          <c:idx val="3"/>
          <c:order val="3"/>
          <c:tx>
            <c:strRef>
              <c:f>Sheet1!$E$1</c:f>
              <c:strCache>
                <c:ptCount val="1"/>
                <c:pt idx="0">
                  <c:v>Driving at +10 mph on motorways</c:v>
                </c:pt>
              </c:strCache>
            </c:strRef>
          </c:tx>
          <c:spPr>
            <a:ln w="28575" cap="rnd">
              <a:solidFill>
                <a:schemeClr val="accent4"/>
              </a:solidFill>
              <a:round/>
            </a:ln>
            <a:effectLst/>
          </c:spPr>
          <c:marker>
            <c:symbol val="none"/>
          </c:marker>
          <c:dLbls>
            <c:dLbl>
              <c:idx val="0"/>
              <c:layout>
                <c:manualLayout>
                  <c:x val="-4.039018401916255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23F-4110-B264-A3E4E664C836}"/>
                </c:ext>
              </c:extLst>
            </c:dLbl>
            <c:dLbl>
              <c:idx val="1"/>
              <c:delete val="1"/>
              <c:extLst>
                <c:ext xmlns:c15="http://schemas.microsoft.com/office/drawing/2012/chart" uri="{CE6537A1-D6FC-4f65-9D91-7224C49458BB}"/>
                <c:ext xmlns:c16="http://schemas.microsoft.com/office/drawing/2014/chart" uri="{C3380CC4-5D6E-409C-BE32-E72D297353CC}">
                  <c16:uniqueId val="{0000001C-4760-45D7-9656-A788D071B47D}"/>
                </c:ext>
              </c:extLst>
            </c:dLbl>
            <c:dLbl>
              <c:idx val="2"/>
              <c:delete val="1"/>
              <c:extLst>
                <c:ext xmlns:c15="http://schemas.microsoft.com/office/drawing/2012/chart" uri="{CE6537A1-D6FC-4f65-9D91-7224C49458BB}"/>
                <c:ext xmlns:c16="http://schemas.microsoft.com/office/drawing/2014/chart" uri="{C3380CC4-5D6E-409C-BE32-E72D297353CC}">
                  <c16:uniqueId val="{0000001D-4760-45D7-9656-A788D071B47D}"/>
                </c:ext>
              </c:extLst>
            </c:dLbl>
            <c:dLbl>
              <c:idx val="3"/>
              <c:delete val="1"/>
              <c:extLst>
                <c:ext xmlns:c15="http://schemas.microsoft.com/office/drawing/2012/chart" uri="{CE6537A1-D6FC-4f65-9D91-7224C49458BB}"/>
                <c:ext xmlns:c16="http://schemas.microsoft.com/office/drawing/2014/chart" uri="{C3380CC4-5D6E-409C-BE32-E72D297353CC}">
                  <c16:uniqueId val="{0000001E-4760-45D7-9656-A788D071B47D}"/>
                </c:ext>
              </c:extLst>
            </c:dLbl>
            <c:dLbl>
              <c:idx val="4"/>
              <c:delete val="1"/>
              <c:extLst>
                <c:ext xmlns:c15="http://schemas.microsoft.com/office/drawing/2012/chart" uri="{CE6537A1-D6FC-4f65-9D91-7224C49458BB}"/>
                <c:ext xmlns:c16="http://schemas.microsoft.com/office/drawing/2014/chart" uri="{C3380CC4-5D6E-409C-BE32-E72D297353CC}">
                  <c16:uniqueId val="{0000001F-4760-45D7-9656-A788D071B47D}"/>
                </c:ext>
              </c:extLst>
            </c:dLbl>
            <c:dLbl>
              <c:idx val="5"/>
              <c:delete val="1"/>
              <c:extLst>
                <c:ext xmlns:c15="http://schemas.microsoft.com/office/drawing/2012/chart" uri="{CE6537A1-D6FC-4f65-9D91-7224C49458BB}"/>
                <c:ext xmlns:c16="http://schemas.microsoft.com/office/drawing/2014/chart" uri="{C3380CC4-5D6E-409C-BE32-E72D297353CC}">
                  <c16:uniqueId val="{00000020-4760-45D7-9656-A788D071B47D}"/>
                </c:ext>
              </c:extLst>
            </c:dLbl>
            <c:dLbl>
              <c:idx val="6"/>
              <c:delete val="1"/>
              <c:extLst>
                <c:ext xmlns:c15="http://schemas.microsoft.com/office/drawing/2012/chart" uri="{CE6537A1-D6FC-4f65-9D91-7224C49458BB}"/>
                <c:ext xmlns:c16="http://schemas.microsoft.com/office/drawing/2014/chart" uri="{C3380CC4-5D6E-409C-BE32-E72D297353CC}">
                  <c16:uniqueId val="{00000021-4760-45D7-9656-A788D071B47D}"/>
                </c:ext>
              </c:extLst>
            </c:dLbl>
            <c:dLbl>
              <c:idx val="7"/>
              <c:delete val="1"/>
              <c:extLst>
                <c:ext xmlns:c15="http://schemas.microsoft.com/office/drawing/2012/chart" uri="{CE6537A1-D6FC-4f65-9D91-7224C49458BB}"/>
                <c:ext xmlns:c16="http://schemas.microsoft.com/office/drawing/2014/chart" uri="{C3380CC4-5D6E-409C-BE32-E72D297353CC}">
                  <c16:uniqueId val="{00000022-4760-45D7-9656-A788D071B47D}"/>
                </c:ext>
              </c:extLst>
            </c:dLbl>
            <c:dLbl>
              <c:idx val="8"/>
              <c:delete val="1"/>
              <c:extLst>
                <c:ext xmlns:c15="http://schemas.microsoft.com/office/drawing/2012/chart" uri="{CE6537A1-D6FC-4f65-9D91-7224C49458BB}"/>
                <c:ext xmlns:c16="http://schemas.microsoft.com/office/drawing/2014/chart" uri="{C3380CC4-5D6E-409C-BE32-E72D297353CC}">
                  <c16:uniqueId val="{00000023-4760-45D7-9656-A788D071B47D}"/>
                </c:ext>
              </c:extLst>
            </c:dLbl>
            <c:dLbl>
              <c:idx val="9"/>
              <c:delete val="1"/>
              <c:extLst>
                <c:ext xmlns:c15="http://schemas.microsoft.com/office/drawing/2012/chart" uri="{CE6537A1-D6FC-4f65-9D91-7224C49458BB}"/>
                <c:ext xmlns:c16="http://schemas.microsoft.com/office/drawing/2014/chart" uri="{C3380CC4-5D6E-409C-BE32-E72D297353CC}">
                  <c16:uniqueId val="{00000024-4760-45D7-9656-A788D071B47D}"/>
                </c:ext>
              </c:extLst>
            </c:dLbl>
            <c:dLbl>
              <c:idx val="10"/>
              <c:delete val="1"/>
              <c:extLst>
                <c:ext xmlns:c15="http://schemas.microsoft.com/office/drawing/2012/chart" uri="{CE6537A1-D6FC-4f65-9D91-7224C49458BB}"/>
                <c:ext xmlns:c16="http://schemas.microsoft.com/office/drawing/2014/chart" uri="{C3380CC4-5D6E-409C-BE32-E72D297353CC}">
                  <c16:uniqueId val="{00000025-4760-45D7-9656-A788D071B47D}"/>
                </c:ext>
              </c:extLst>
            </c:dLbl>
            <c:dLbl>
              <c:idx val="11"/>
              <c:delete val="1"/>
              <c:extLst>
                <c:ext xmlns:c15="http://schemas.microsoft.com/office/drawing/2012/chart" uri="{CE6537A1-D6FC-4f65-9D91-7224C49458BB}"/>
                <c:ext xmlns:c16="http://schemas.microsoft.com/office/drawing/2014/chart" uri="{C3380CC4-5D6E-409C-BE32-E72D297353CC}">
                  <c16:uniqueId val="{00000026-4760-45D7-9656-A788D071B47D}"/>
                </c:ext>
              </c:extLst>
            </c:dLbl>
            <c:dLbl>
              <c:idx val="12"/>
              <c:delete val="1"/>
              <c:extLst>
                <c:ext xmlns:c15="http://schemas.microsoft.com/office/drawing/2012/chart" uri="{CE6537A1-D6FC-4f65-9D91-7224C49458BB}"/>
                <c:ext xmlns:c16="http://schemas.microsoft.com/office/drawing/2014/chart" uri="{C3380CC4-5D6E-409C-BE32-E72D297353CC}">
                  <c16:uniqueId val="{00000027-4760-45D7-9656-A788D071B47D}"/>
                </c:ext>
              </c:extLst>
            </c:dLbl>
            <c:dLbl>
              <c:idx val="13"/>
              <c:delete val="1"/>
              <c:extLst>
                <c:ext xmlns:c15="http://schemas.microsoft.com/office/drawing/2012/chart" uri="{CE6537A1-D6FC-4f65-9D91-7224C49458BB}"/>
                <c:ext xmlns:c16="http://schemas.microsoft.com/office/drawing/2014/chart" uri="{C3380CC4-5D6E-409C-BE32-E72D297353CC}">
                  <c16:uniqueId val="{00000001-ED7A-47BB-B789-C20D17740893}"/>
                </c:ext>
              </c:extLst>
            </c:dLbl>
            <c:dLbl>
              <c:idx val="14"/>
              <c:layout>
                <c:manualLayout>
                  <c:x val="-1.273138884457041E-2"/>
                  <c:y val="-2.89580795659596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E24-4BD5-B8D4-AE3CBEA51BD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Feb '16</c:v>
                </c:pt>
                <c:pt idx="1">
                  <c:v>July '16</c:v>
                </c:pt>
                <c:pt idx="2">
                  <c:v>Mar '17</c:v>
                </c:pt>
                <c:pt idx="3">
                  <c:v>Aug '17</c:v>
                </c:pt>
                <c:pt idx="4">
                  <c:v>Feb '18</c:v>
                </c:pt>
                <c:pt idx="5">
                  <c:v>Aug '18</c:v>
                </c:pt>
                <c:pt idx="6">
                  <c:v>Nov '19</c:v>
                </c:pt>
                <c:pt idx="7">
                  <c:v>Aug '20</c:v>
                </c:pt>
                <c:pt idx="8">
                  <c:v>Feb '21</c:v>
                </c:pt>
                <c:pt idx="9">
                  <c:v>Aug '21</c:v>
                </c:pt>
                <c:pt idx="10">
                  <c:v>Feb '22</c:v>
                </c:pt>
                <c:pt idx="11">
                  <c:v>Aug '24</c:v>
                </c:pt>
                <c:pt idx="12">
                  <c:v>Feb '25</c:v>
                </c:pt>
                <c:pt idx="13">
                  <c:v>Sep '25</c:v>
                </c:pt>
                <c:pt idx="14">
                  <c:v>Feb '26</c:v>
                </c:pt>
              </c:strCache>
            </c:strRef>
          </c:cat>
          <c:val>
            <c:numRef>
              <c:f>Sheet1!$E$2:$E$16</c:f>
              <c:numCache>
                <c:formatCode>General</c:formatCode>
                <c:ptCount val="15"/>
                <c:pt idx="0">
                  <c:v>27</c:v>
                </c:pt>
                <c:pt idx="1">
                  <c:v>31</c:v>
                </c:pt>
                <c:pt idx="2">
                  <c:v>31</c:v>
                </c:pt>
                <c:pt idx="3">
                  <c:v>35</c:v>
                </c:pt>
                <c:pt idx="4">
                  <c:v>32</c:v>
                </c:pt>
                <c:pt idx="5">
                  <c:v>39</c:v>
                </c:pt>
                <c:pt idx="6">
                  <c:v>29</c:v>
                </c:pt>
                <c:pt idx="7">
                  <c:v>30</c:v>
                </c:pt>
                <c:pt idx="8">
                  <c:v>32</c:v>
                </c:pt>
                <c:pt idx="9">
                  <c:v>31</c:v>
                </c:pt>
                <c:pt idx="10">
                  <c:v>28</c:v>
                </c:pt>
                <c:pt idx="11">
                  <c:v>25</c:v>
                </c:pt>
                <c:pt idx="12">
                  <c:v>33</c:v>
                </c:pt>
                <c:pt idx="13">
                  <c:v>30</c:v>
                </c:pt>
                <c:pt idx="14">
                  <c:v>32</c:v>
                </c:pt>
              </c:numCache>
            </c:numRef>
          </c:val>
          <c:smooth val="0"/>
          <c:extLst>
            <c:ext xmlns:c16="http://schemas.microsoft.com/office/drawing/2014/chart" uri="{C3380CC4-5D6E-409C-BE32-E72D297353CC}">
              <c16:uniqueId val="{00000028-4760-45D7-9656-A788D071B47D}"/>
            </c:ext>
          </c:extLst>
        </c:ser>
        <c:ser>
          <c:idx val="4"/>
          <c:order val="4"/>
          <c:tx>
            <c:strRef>
              <c:f>Sheet1!$F$1</c:f>
              <c:strCache>
                <c:ptCount val="1"/>
                <c:pt idx="0">
                  <c:v>Driving at +5 mph in cities and towns</c:v>
                </c:pt>
              </c:strCache>
            </c:strRef>
          </c:tx>
          <c:spPr>
            <a:ln w="28575" cap="rnd">
              <a:solidFill>
                <a:schemeClr val="accent5"/>
              </a:solidFill>
              <a:round/>
            </a:ln>
            <a:effectLst/>
          </c:spPr>
          <c:marker>
            <c:symbol val="none"/>
          </c:marker>
          <c:dLbls>
            <c:dLbl>
              <c:idx val="0"/>
              <c:layout>
                <c:manualLayout>
                  <c:x val="-3.702433535089901E-2"/>
                  <c:y val="-2.810110645340906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23F-4110-B264-A3E4E664C836}"/>
                </c:ext>
              </c:extLst>
            </c:dLbl>
            <c:dLbl>
              <c:idx val="1"/>
              <c:delete val="1"/>
              <c:extLst>
                <c:ext xmlns:c15="http://schemas.microsoft.com/office/drawing/2012/chart" uri="{CE6537A1-D6FC-4f65-9D91-7224C49458BB}"/>
                <c:ext xmlns:c16="http://schemas.microsoft.com/office/drawing/2014/chart" uri="{C3380CC4-5D6E-409C-BE32-E72D297353CC}">
                  <c16:uniqueId val="{00000029-4760-45D7-9656-A788D071B47D}"/>
                </c:ext>
              </c:extLst>
            </c:dLbl>
            <c:dLbl>
              <c:idx val="2"/>
              <c:delete val="1"/>
              <c:extLst>
                <c:ext xmlns:c15="http://schemas.microsoft.com/office/drawing/2012/chart" uri="{CE6537A1-D6FC-4f65-9D91-7224C49458BB}"/>
                <c:ext xmlns:c16="http://schemas.microsoft.com/office/drawing/2014/chart" uri="{C3380CC4-5D6E-409C-BE32-E72D297353CC}">
                  <c16:uniqueId val="{0000002A-4760-45D7-9656-A788D071B47D}"/>
                </c:ext>
              </c:extLst>
            </c:dLbl>
            <c:dLbl>
              <c:idx val="3"/>
              <c:delete val="1"/>
              <c:extLst>
                <c:ext xmlns:c15="http://schemas.microsoft.com/office/drawing/2012/chart" uri="{CE6537A1-D6FC-4f65-9D91-7224C49458BB}"/>
                <c:ext xmlns:c16="http://schemas.microsoft.com/office/drawing/2014/chart" uri="{C3380CC4-5D6E-409C-BE32-E72D297353CC}">
                  <c16:uniqueId val="{0000002B-4760-45D7-9656-A788D071B47D}"/>
                </c:ext>
              </c:extLst>
            </c:dLbl>
            <c:dLbl>
              <c:idx val="4"/>
              <c:delete val="1"/>
              <c:extLst>
                <c:ext xmlns:c15="http://schemas.microsoft.com/office/drawing/2012/chart" uri="{CE6537A1-D6FC-4f65-9D91-7224C49458BB}"/>
                <c:ext xmlns:c16="http://schemas.microsoft.com/office/drawing/2014/chart" uri="{C3380CC4-5D6E-409C-BE32-E72D297353CC}">
                  <c16:uniqueId val="{0000002C-4760-45D7-9656-A788D071B47D}"/>
                </c:ext>
              </c:extLst>
            </c:dLbl>
            <c:dLbl>
              <c:idx val="5"/>
              <c:delete val="1"/>
              <c:extLst>
                <c:ext xmlns:c15="http://schemas.microsoft.com/office/drawing/2012/chart" uri="{CE6537A1-D6FC-4f65-9D91-7224C49458BB}"/>
                <c:ext xmlns:c16="http://schemas.microsoft.com/office/drawing/2014/chart" uri="{C3380CC4-5D6E-409C-BE32-E72D297353CC}">
                  <c16:uniqueId val="{0000002D-4760-45D7-9656-A788D071B47D}"/>
                </c:ext>
              </c:extLst>
            </c:dLbl>
            <c:dLbl>
              <c:idx val="6"/>
              <c:delete val="1"/>
              <c:extLst>
                <c:ext xmlns:c15="http://schemas.microsoft.com/office/drawing/2012/chart" uri="{CE6537A1-D6FC-4f65-9D91-7224C49458BB}"/>
                <c:ext xmlns:c16="http://schemas.microsoft.com/office/drawing/2014/chart" uri="{C3380CC4-5D6E-409C-BE32-E72D297353CC}">
                  <c16:uniqueId val="{0000002E-4760-45D7-9656-A788D071B47D}"/>
                </c:ext>
              </c:extLst>
            </c:dLbl>
            <c:dLbl>
              <c:idx val="7"/>
              <c:delete val="1"/>
              <c:extLst>
                <c:ext xmlns:c15="http://schemas.microsoft.com/office/drawing/2012/chart" uri="{CE6537A1-D6FC-4f65-9D91-7224C49458BB}"/>
                <c:ext xmlns:c16="http://schemas.microsoft.com/office/drawing/2014/chart" uri="{C3380CC4-5D6E-409C-BE32-E72D297353CC}">
                  <c16:uniqueId val="{0000002F-4760-45D7-9656-A788D071B47D}"/>
                </c:ext>
              </c:extLst>
            </c:dLbl>
            <c:dLbl>
              <c:idx val="8"/>
              <c:delete val="1"/>
              <c:extLst>
                <c:ext xmlns:c15="http://schemas.microsoft.com/office/drawing/2012/chart" uri="{CE6537A1-D6FC-4f65-9D91-7224C49458BB}"/>
                <c:ext xmlns:c16="http://schemas.microsoft.com/office/drawing/2014/chart" uri="{C3380CC4-5D6E-409C-BE32-E72D297353CC}">
                  <c16:uniqueId val="{00000030-4760-45D7-9656-A788D071B47D}"/>
                </c:ext>
              </c:extLst>
            </c:dLbl>
            <c:dLbl>
              <c:idx val="9"/>
              <c:delete val="1"/>
              <c:extLst>
                <c:ext xmlns:c15="http://schemas.microsoft.com/office/drawing/2012/chart" uri="{CE6537A1-D6FC-4f65-9D91-7224C49458BB}"/>
                <c:ext xmlns:c16="http://schemas.microsoft.com/office/drawing/2014/chart" uri="{C3380CC4-5D6E-409C-BE32-E72D297353CC}">
                  <c16:uniqueId val="{00000031-4760-45D7-9656-A788D071B47D}"/>
                </c:ext>
              </c:extLst>
            </c:dLbl>
            <c:dLbl>
              <c:idx val="10"/>
              <c:delete val="1"/>
              <c:extLst>
                <c:ext xmlns:c15="http://schemas.microsoft.com/office/drawing/2012/chart" uri="{CE6537A1-D6FC-4f65-9D91-7224C49458BB}"/>
                <c:ext xmlns:c16="http://schemas.microsoft.com/office/drawing/2014/chart" uri="{C3380CC4-5D6E-409C-BE32-E72D297353CC}">
                  <c16:uniqueId val="{00000032-4760-45D7-9656-A788D071B47D}"/>
                </c:ext>
              </c:extLst>
            </c:dLbl>
            <c:dLbl>
              <c:idx val="11"/>
              <c:delete val="1"/>
              <c:extLst>
                <c:ext xmlns:c15="http://schemas.microsoft.com/office/drawing/2012/chart" uri="{CE6537A1-D6FC-4f65-9D91-7224C49458BB}"/>
                <c:ext xmlns:c16="http://schemas.microsoft.com/office/drawing/2014/chart" uri="{C3380CC4-5D6E-409C-BE32-E72D297353CC}">
                  <c16:uniqueId val="{00000033-4760-45D7-9656-A788D071B47D}"/>
                </c:ext>
              </c:extLst>
            </c:dLbl>
            <c:dLbl>
              <c:idx val="12"/>
              <c:delete val="1"/>
              <c:extLst>
                <c:ext xmlns:c15="http://schemas.microsoft.com/office/drawing/2012/chart" uri="{CE6537A1-D6FC-4f65-9D91-7224C49458BB}"/>
                <c:ext xmlns:c16="http://schemas.microsoft.com/office/drawing/2014/chart" uri="{C3380CC4-5D6E-409C-BE32-E72D297353CC}">
                  <c16:uniqueId val="{00000034-4760-45D7-9656-A788D071B47D}"/>
                </c:ext>
              </c:extLst>
            </c:dLbl>
            <c:dLbl>
              <c:idx val="13"/>
              <c:delete val="1"/>
              <c:extLst>
                <c:ext xmlns:c15="http://schemas.microsoft.com/office/drawing/2012/chart" uri="{CE6537A1-D6FC-4f65-9D91-7224C49458BB}"/>
                <c:ext xmlns:c16="http://schemas.microsoft.com/office/drawing/2014/chart" uri="{C3380CC4-5D6E-409C-BE32-E72D297353CC}">
                  <c16:uniqueId val="{00000000-ED7A-47BB-B789-C20D17740893}"/>
                </c:ext>
              </c:extLst>
            </c:dLbl>
            <c:dLbl>
              <c:idx val="14"/>
              <c:layout>
                <c:manualLayout>
                  <c:x val="-1.7780161846965726E-2"/>
                  <c:y val="-2.33378582752780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E24-4BD5-B8D4-AE3CBEA51BD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Feb '16</c:v>
                </c:pt>
                <c:pt idx="1">
                  <c:v>July '16</c:v>
                </c:pt>
                <c:pt idx="2">
                  <c:v>Mar '17</c:v>
                </c:pt>
                <c:pt idx="3">
                  <c:v>Aug '17</c:v>
                </c:pt>
                <c:pt idx="4">
                  <c:v>Feb '18</c:v>
                </c:pt>
                <c:pt idx="5">
                  <c:v>Aug '18</c:v>
                </c:pt>
                <c:pt idx="6">
                  <c:v>Nov '19</c:v>
                </c:pt>
                <c:pt idx="7">
                  <c:v>Aug '20</c:v>
                </c:pt>
                <c:pt idx="8">
                  <c:v>Feb '21</c:v>
                </c:pt>
                <c:pt idx="9">
                  <c:v>Aug '21</c:v>
                </c:pt>
                <c:pt idx="10">
                  <c:v>Feb '22</c:v>
                </c:pt>
                <c:pt idx="11">
                  <c:v>Aug '24</c:v>
                </c:pt>
                <c:pt idx="12">
                  <c:v>Feb '25</c:v>
                </c:pt>
                <c:pt idx="13">
                  <c:v>Sep '25</c:v>
                </c:pt>
                <c:pt idx="14">
                  <c:v>Feb '26</c:v>
                </c:pt>
              </c:strCache>
            </c:strRef>
          </c:cat>
          <c:val>
            <c:numRef>
              <c:f>Sheet1!$F$2:$F$16</c:f>
              <c:numCache>
                <c:formatCode>General</c:formatCode>
                <c:ptCount val="15"/>
                <c:pt idx="0">
                  <c:v>22</c:v>
                </c:pt>
                <c:pt idx="1">
                  <c:v>23</c:v>
                </c:pt>
                <c:pt idx="2">
                  <c:v>27</c:v>
                </c:pt>
                <c:pt idx="3">
                  <c:v>27</c:v>
                </c:pt>
                <c:pt idx="4">
                  <c:v>27</c:v>
                </c:pt>
                <c:pt idx="5">
                  <c:v>30</c:v>
                </c:pt>
                <c:pt idx="6">
                  <c:v>26</c:v>
                </c:pt>
                <c:pt idx="7">
                  <c:v>26</c:v>
                </c:pt>
                <c:pt idx="8">
                  <c:v>27</c:v>
                </c:pt>
                <c:pt idx="9">
                  <c:v>25</c:v>
                </c:pt>
                <c:pt idx="10">
                  <c:v>23</c:v>
                </c:pt>
                <c:pt idx="11">
                  <c:v>20</c:v>
                </c:pt>
                <c:pt idx="12">
                  <c:v>21</c:v>
                </c:pt>
                <c:pt idx="13">
                  <c:v>22</c:v>
                </c:pt>
                <c:pt idx="14">
                  <c:v>24</c:v>
                </c:pt>
              </c:numCache>
            </c:numRef>
          </c:val>
          <c:smooth val="0"/>
          <c:extLst>
            <c:ext xmlns:c16="http://schemas.microsoft.com/office/drawing/2014/chart" uri="{C3380CC4-5D6E-409C-BE32-E72D297353CC}">
              <c16:uniqueId val="{00000035-4760-45D7-9656-A788D071B47D}"/>
            </c:ext>
          </c:extLst>
        </c:ser>
        <c:dLbls>
          <c:dLblPos val="t"/>
          <c:showLegendKey val="0"/>
          <c:showVal val="1"/>
          <c:showCatName val="0"/>
          <c:showSerName val="0"/>
          <c:showPercent val="0"/>
          <c:showBubbleSize val="0"/>
        </c:dLbls>
        <c:smooth val="0"/>
        <c:axId val="1922313568"/>
        <c:axId val="1922327712"/>
      </c:lineChart>
      <c:catAx>
        <c:axId val="1922313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922327712"/>
        <c:crosses val="autoZero"/>
        <c:auto val="1"/>
        <c:lblAlgn val="ctr"/>
        <c:lblOffset val="100"/>
        <c:noMultiLvlLbl val="0"/>
      </c:catAx>
      <c:valAx>
        <c:axId val="19223277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922313568"/>
        <c:crosses val="autoZero"/>
        <c:crossBetween val="between"/>
      </c:valAx>
      <c:spPr>
        <a:noFill/>
        <a:ln>
          <a:noFill/>
        </a:ln>
        <a:effectLst/>
      </c:spPr>
    </c:plotArea>
    <c:legend>
      <c:legendPos val="r"/>
      <c:layout>
        <c:manualLayout>
          <c:xMode val="edge"/>
          <c:yMode val="edge"/>
          <c:x val="0.79702064086818758"/>
          <c:y val="0.12518025089641424"/>
          <c:w val="0.19967963481337031"/>
          <c:h val="0.7877063190980208"/>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92521471361179"/>
          <c:y val="2.9098547009775405E-2"/>
          <c:w val="0.40845071040004977"/>
          <c:h val="0.93972476565463292"/>
        </c:manualLayout>
      </c:layout>
      <c:barChart>
        <c:barDir val="bar"/>
        <c:grouping val="clustered"/>
        <c:varyColors val="0"/>
        <c:ser>
          <c:idx val="0"/>
          <c:order val="0"/>
          <c:tx>
            <c:strRef>
              <c:f>Sheet1!$B$1</c:f>
              <c:strCache>
                <c:ptCount val="1"/>
                <c:pt idx="0">
                  <c:v>Feb '26</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4B67-4D79-A2CD-E6C489689687}"/>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4B67-4D79-A2CD-E6C489689687}"/>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5-4B67-4D79-A2CD-E6C489689687}"/>
              </c:ext>
            </c:extLst>
          </c:dPt>
          <c:dPt>
            <c:idx val="3"/>
            <c:invertIfNegative val="0"/>
            <c:bubble3D val="0"/>
            <c:spPr>
              <a:solidFill>
                <a:schemeClr val="accent1"/>
              </a:solidFill>
              <a:ln>
                <a:noFill/>
              </a:ln>
              <a:effectLst/>
            </c:spPr>
            <c:extLst>
              <c:ext xmlns:c16="http://schemas.microsoft.com/office/drawing/2014/chart" uri="{C3380CC4-5D6E-409C-BE32-E72D297353CC}">
                <c16:uniqueId val="{00000007-4B67-4D79-A2CD-E6C489689687}"/>
              </c:ext>
            </c:extLst>
          </c:dPt>
          <c:dPt>
            <c:idx val="4"/>
            <c:invertIfNegative val="0"/>
            <c:bubble3D val="0"/>
            <c:spPr>
              <a:solidFill>
                <a:schemeClr val="accent1"/>
              </a:solidFill>
              <a:ln>
                <a:noFill/>
              </a:ln>
              <a:effectLst/>
            </c:spPr>
            <c:extLst>
              <c:ext xmlns:c16="http://schemas.microsoft.com/office/drawing/2014/chart" uri="{C3380CC4-5D6E-409C-BE32-E72D297353CC}">
                <c16:uniqueId val="{00000009-4B67-4D79-A2CD-E6C489689687}"/>
              </c:ext>
            </c:extLst>
          </c:dPt>
          <c:dPt>
            <c:idx val="5"/>
            <c:invertIfNegative val="0"/>
            <c:bubble3D val="0"/>
            <c:spPr>
              <a:solidFill>
                <a:schemeClr val="accent2"/>
              </a:solidFill>
              <a:ln>
                <a:noFill/>
              </a:ln>
              <a:effectLst/>
            </c:spPr>
            <c:extLst>
              <c:ext xmlns:c16="http://schemas.microsoft.com/office/drawing/2014/chart" uri="{C3380CC4-5D6E-409C-BE32-E72D297353CC}">
                <c16:uniqueId val="{0000000B-4B67-4D79-A2CD-E6C489689687}"/>
              </c:ext>
            </c:extLst>
          </c:dPt>
          <c:dPt>
            <c:idx val="6"/>
            <c:invertIfNegative val="0"/>
            <c:bubble3D val="0"/>
            <c:spPr>
              <a:solidFill>
                <a:schemeClr val="accent2"/>
              </a:solidFill>
              <a:ln>
                <a:noFill/>
              </a:ln>
              <a:effectLst/>
            </c:spPr>
            <c:extLst>
              <c:ext xmlns:c16="http://schemas.microsoft.com/office/drawing/2014/chart" uri="{C3380CC4-5D6E-409C-BE32-E72D297353CC}">
                <c16:uniqueId val="{0000000D-4B67-4D79-A2CD-E6C489689687}"/>
              </c:ext>
            </c:extLst>
          </c:dPt>
          <c:dPt>
            <c:idx val="7"/>
            <c:invertIfNegative val="0"/>
            <c:bubble3D val="0"/>
            <c:spPr>
              <a:solidFill>
                <a:schemeClr val="accent1"/>
              </a:solidFill>
              <a:ln>
                <a:noFill/>
              </a:ln>
              <a:effectLst/>
            </c:spPr>
            <c:extLst>
              <c:ext xmlns:c16="http://schemas.microsoft.com/office/drawing/2014/chart" uri="{C3380CC4-5D6E-409C-BE32-E72D297353CC}">
                <c16:uniqueId val="{0000000F-4B67-4D79-A2CD-E6C489689687}"/>
              </c:ext>
            </c:extLst>
          </c:dPt>
          <c:dPt>
            <c:idx val="8"/>
            <c:invertIfNegative val="0"/>
            <c:bubble3D val="0"/>
            <c:spPr>
              <a:solidFill>
                <a:schemeClr val="accent1"/>
              </a:solidFill>
              <a:ln>
                <a:noFill/>
              </a:ln>
              <a:effectLst/>
            </c:spPr>
            <c:extLst>
              <c:ext xmlns:c16="http://schemas.microsoft.com/office/drawing/2014/chart" uri="{C3380CC4-5D6E-409C-BE32-E72D297353CC}">
                <c16:uniqueId val="{00000011-4B67-4D79-A2CD-E6C489689687}"/>
              </c:ext>
            </c:extLst>
          </c:dPt>
          <c:dPt>
            <c:idx val="9"/>
            <c:invertIfNegative val="0"/>
            <c:bubble3D val="0"/>
            <c:spPr>
              <a:solidFill>
                <a:schemeClr val="accent2"/>
              </a:solidFill>
              <a:ln>
                <a:noFill/>
              </a:ln>
              <a:effectLst/>
            </c:spPr>
            <c:extLst>
              <c:ext xmlns:c16="http://schemas.microsoft.com/office/drawing/2014/chart" uri="{C3380CC4-5D6E-409C-BE32-E72D297353CC}">
                <c16:uniqueId val="{00000013-4B67-4D79-A2CD-E6C489689687}"/>
              </c:ext>
            </c:extLst>
          </c:dPt>
          <c:dPt>
            <c:idx val="10"/>
            <c:invertIfNegative val="0"/>
            <c:bubble3D val="0"/>
            <c:spPr>
              <a:solidFill>
                <a:schemeClr val="accent2"/>
              </a:solidFill>
              <a:ln>
                <a:noFill/>
              </a:ln>
              <a:effectLst/>
            </c:spPr>
            <c:extLst>
              <c:ext xmlns:c16="http://schemas.microsoft.com/office/drawing/2014/chart" uri="{C3380CC4-5D6E-409C-BE32-E72D297353CC}">
                <c16:uniqueId val="{00000015-4B67-4D79-A2CD-E6C489689687}"/>
              </c:ext>
            </c:extLst>
          </c:dPt>
          <c:dPt>
            <c:idx val="11"/>
            <c:invertIfNegative val="0"/>
            <c:bubble3D val="0"/>
            <c:spPr>
              <a:solidFill>
                <a:schemeClr val="accent2"/>
              </a:solidFill>
              <a:ln>
                <a:noFill/>
              </a:ln>
              <a:effectLst/>
            </c:spPr>
            <c:extLst>
              <c:ext xmlns:c16="http://schemas.microsoft.com/office/drawing/2014/chart" uri="{C3380CC4-5D6E-409C-BE32-E72D297353CC}">
                <c16:uniqueId val="{00000017-4B67-4D79-A2CD-E6C489689687}"/>
              </c:ext>
            </c:extLst>
          </c:dPt>
          <c:dLbls>
            <c:spPr>
              <a:noFill/>
              <a:ln>
                <a:noFill/>
              </a:ln>
              <a:effectLst/>
            </c:spPr>
            <c:txPr>
              <a:bodyPr rot="0" spcFirstLastPara="1" vertOverflow="ellipsis" vert="horz" wrap="square" anchor="ctr" anchorCtr="1"/>
              <a:lstStyle/>
              <a:p>
                <a:pPr>
                  <a:defRPr lang="en-GB"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Drinking/driving over the limit</c:v>
                </c:pt>
                <c:pt idx="1">
                  <c:v>Driving under influence of drugs</c:v>
                </c:pt>
                <c:pt idx="2">
                  <c:v>Using hand held mobile</c:v>
                </c:pt>
                <c:pt idx="3">
                  <c:v>Not wearing seatbelt </c:v>
                </c:pt>
                <c:pt idx="4">
                  <c:v>Not looking out for motorcyclists/bikes at junctions</c:v>
                </c:pt>
                <c:pt idx="5">
                  <c:v>Driving + 10 mph in cities/towns</c:v>
                </c:pt>
                <c:pt idx="6">
                  <c:v>Not adjusting speed to country roads</c:v>
                </c:pt>
                <c:pt idx="7">
                  <c:v>Being distracted by something/someone</c:v>
                </c:pt>
                <c:pt idx="8">
                  <c:v>Driving when tired</c:v>
                </c:pt>
                <c:pt idx="9">
                  <c:v>Speeding up through amber</c:v>
                </c:pt>
                <c:pt idx="10">
                  <c:v>Driving + 10 mph on motorways</c:v>
                </c:pt>
                <c:pt idx="11">
                  <c:v>Driving + 5 mph in cities/towns</c:v>
                </c:pt>
                <c:pt idx="12">
                  <c:v>Parking on pavements</c:v>
                </c:pt>
              </c:strCache>
            </c:strRef>
          </c:cat>
          <c:val>
            <c:numRef>
              <c:f>Sheet1!$B$2:$B$14</c:f>
              <c:numCache>
                <c:formatCode>0%</c:formatCode>
                <c:ptCount val="13"/>
                <c:pt idx="0">
                  <c:v>0.93</c:v>
                </c:pt>
                <c:pt idx="1">
                  <c:v>0.92</c:v>
                </c:pt>
                <c:pt idx="2">
                  <c:v>0.77</c:v>
                </c:pt>
                <c:pt idx="3">
                  <c:v>0.73</c:v>
                </c:pt>
                <c:pt idx="4">
                  <c:v>0.7</c:v>
                </c:pt>
                <c:pt idx="5">
                  <c:v>0.56999999999999995</c:v>
                </c:pt>
                <c:pt idx="6">
                  <c:v>0.56000000000000005</c:v>
                </c:pt>
                <c:pt idx="7">
                  <c:v>0.56000000000000005</c:v>
                </c:pt>
                <c:pt idx="8">
                  <c:v>0.55000000000000004</c:v>
                </c:pt>
                <c:pt idx="9">
                  <c:v>0.4</c:v>
                </c:pt>
                <c:pt idx="10">
                  <c:v>0.32</c:v>
                </c:pt>
                <c:pt idx="11">
                  <c:v>0.24</c:v>
                </c:pt>
                <c:pt idx="12">
                  <c:v>0.21</c:v>
                </c:pt>
              </c:numCache>
            </c:numRef>
          </c:val>
          <c:extLst>
            <c:ext xmlns:c16="http://schemas.microsoft.com/office/drawing/2014/chart" uri="{C3380CC4-5D6E-409C-BE32-E72D297353CC}">
              <c16:uniqueId val="{00000018-4B67-4D79-A2CD-E6C489689687}"/>
            </c:ext>
          </c:extLst>
        </c:ser>
        <c:dLbls>
          <c:dLblPos val="outEnd"/>
          <c:showLegendKey val="0"/>
          <c:showVal val="1"/>
          <c:showCatName val="0"/>
          <c:showSerName val="0"/>
          <c:showPercent val="0"/>
          <c:showBubbleSize val="0"/>
        </c:dLbls>
        <c:gapWidth val="182"/>
        <c:axId val="1922321184"/>
        <c:axId val="1922315200"/>
      </c:barChart>
      <c:catAx>
        <c:axId val="192232118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lang="en-GB" sz="1100" b="0" i="0" u="none" strike="noStrike" kern="1200" baseline="0">
                <a:solidFill>
                  <a:schemeClr val="tx1"/>
                </a:solidFill>
                <a:latin typeface="+mn-lt"/>
                <a:ea typeface="+mn-ea"/>
                <a:cs typeface="+mn-cs"/>
              </a:defRPr>
            </a:pPr>
            <a:endParaRPr lang="en-US"/>
          </a:p>
        </c:txPr>
        <c:crossAx val="1922315200"/>
        <c:crosses val="autoZero"/>
        <c:auto val="1"/>
        <c:lblAlgn val="ctr"/>
        <c:lblOffset val="100"/>
        <c:noMultiLvlLbl val="0"/>
      </c:catAx>
      <c:valAx>
        <c:axId val="1922315200"/>
        <c:scaling>
          <c:orientation val="minMax"/>
        </c:scaling>
        <c:delete val="1"/>
        <c:axPos val="t"/>
        <c:numFmt formatCode="0%" sourceLinked="1"/>
        <c:majorTickMark val="out"/>
        <c:minorTickMark val="none"/>
        <c:tickLblPos val="nextTo"/>
        <c:crossAx val="1922321184"/>
        <c:crosses val="autoZero"/>
        <c:crossBetween val="between"/>
      </c:valAx>
      <c:spPr>
        <a:noFill/>
        <a:ln>
          <a:noFill/>
        </a:ln>
        <a:effectLst/>
      </c:spPr>
    </c:plotArea>
    <c:plotVisOnly val="1"/>
    <c:dispBlanksAs val="gap"/>
    <c:showDLblsOverMax val="0"/>
  </c:chart>
  <c:spPr>
    <a:noFill/>
    <a:ln>
      <a:noFill/>
    </a:ln>
    <a:effectLst/>
  </c:spPr>
  <c:txPr>
    <a:bodyPr/>
    <a:lstStyle/>
    <a:p>
      <a:pPr algn="ctr">
        <a:defRPr lang="en-GB" sz="1400" b="0" i="0" u="none" strike="noStrike" kern="1200" baseline="0">
          <a:solidFill>
            <a:schemeClr val="tx1"/>
          </a:solidFill>
          <a:latin typeface="+mn-lt"/>
          <a:ea typeface="+mn-ea"/>
          <a:cs typeface="+mn-cs"/>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kumimoji="0" lang="en-GB" sz="1800" b="0" i="0" u="none" strike="noStrike" kern="1200" cap="none" spc="0" normalizeH="0" baseline="0" noProof="0" dirty="0">
                <a:ln>
                  <a:noFill/>
                </a:ln>
                <a:solidFill>
                  <a:schemeClr val="tx1"/>
                </a:solidFill>
                <a:effectLst/>
                <a:uLnTx/>
                <a:uFillTx/>
                <a:latin typeface="Calibri" panose="020F0502020204030204"/>
                <a:ea typeface="+mn-ea"/>
                <a:cs typeface="+mn-cs"/>
              </a:rPr>
              <a:t>Agreement with statements about 20mph speed limits (%)</a:t>
            </a:r>
          </a:p>
        </c:rich>
      </c:tx>
      <c:layout>
        <c:manualLayout>
          <c:xMode val="edge"/>
          <c:yMode val="edge"/>
          <c:x val="0.17097804991590401"/>
          <c:y val="2.5290995808067231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4.0824137659060074E-2"/>
          <c:y val="0.12374333290185965"/>
          <c:w val="0.70342485789548526"/>
          <c:h val="0.75453152468416684"/>
        </c:manualLayout>
      </c:layout>
      <c:lineChart>
        <c:grouping val="standard"/>
        <c:varyColors val="0"/>
        <c:ser>
          <c:idx val="0"/>
          <c:order val="0"/>
          <c:tx>
            <c:strRef>
              <c:f>Sheet1!$B$1</c:f>
              <c:strCache>
                <c:ptCount val="1"/>
                <c:pt idx="0">
                  <c:v>It is important to always adhere to 20 mph speed limits </c:v>
                </c:pt>
              </c:strCache>
            </c:strRef>
          </c:tx>
          <c:spPr>
            <a:ln w="28575" cap="rnd">
              <a:solidFill>
                <a:schemeClr val="accent1"/>
              </a:solidFill>
              <a:round/>
            </a:ln>
            <a:effectLst/>
          </c:spPr>
          <c:marker>
            <c:symbol val="none"/>
          </c:marker>
          <c:dLbls>
            <c:dLbl>
              <c:idx val="0"/>
              <c:layout>
                <c:manualLayout>
                  <c:x val="-2.6511714574572309E-2"/>
                  <c:y val="-5.620221290681606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021-4CEC-9562-3002F0118F6C}"/>
                </c:ext>
              </c:extLst>
            </c:dLbl>
            <c:dLbl>
              <c:idx val="1"/>
              <c:delete val="1"/>
              <c:extLst>
                <c:ext xmlns:c15="http://schemas.microsoft.com/office/drawing/2012/chart" uri="{CE6537A1-D6FC-4f65-9D91-7224C49458BB}"/>
                <c:ext xmlns:c16="http://schemas.microsoft.com/office/drawing/2014/chart" uri="{C3380CC4-5D6E-409C-BE32-E72D297353CC}">
                  <c16:uniqueId val="{00000000-ED36-4FA4-B0CA-C28713721E9D}"/>
                </c:ext>
              </c:extLst>
            </c:dLbl>
            <c:dLbl>
              <c:idx val="2"/>
              <c:delete val="1"/>
              <c:extLst>
                <c:ext xmlns:c15="http://schemas.microsoft.com/office/drawing/2012/chart" uri="{CE6537A1-D6FC-4f65-9D91-7224C49458BB}"/>
                <c:ext xmlns:c16="http://schemas.microsoft.com/office/drawing/2014/chart" uri="{C3380CC4-5D6E-409C-BE32-E72D297353CC}">
                  <c16:uniqueId val="{00000001-ED36-4FA4-B0CA-C28713721E9D}"/>
                </c:ext>
              </c:extLst>
            </c:dLbl>
            <c:dLbl>
              <c:idx val="3"/>
              <c:delete val="1"/>
              <c:extLst>
                <c:ext xmlns:c15="http://schemas.microsoft.com/office/drawing/2012/chart" uri="{CE6537A1-D6FC-4f65-9D91-7224C49458BB}"/>
                <c:ext xmlns:c16="http://schemas.microsoft.com/office/drawing/2014/chart" uri="{C3380CC4-5D6E-409C-BE32-E72D297353CC}">
                  <c16:uniqueId val="{00000002-ED36-4FA4-B0CA-C28713721E9D}"/>
                </c:ext>
              </c:extLst>
            </c:dLbl>
            <c:dLbl>
              <c:idx val="4"/>
              <c:delete val="1"/>
              <c:extLst>
                <c:ext xmlns:c15="http://schemas.microsoft.com/office/drawing/2012/chart" uri="{CE6537A1-D6FC-4f65-9D91-7224C49458BB}"/>
                <c:ext xmlns:c16="http://schemas.microsoft.com/office/drawing/2014/chart" uri="{C3380CC4-5D6E-409C-BE32-E72D297353CC}">
                  <c16:uniqueId val="{00000003-ED36-4FA4-B0CA-C28713721E9D}"/>
                </c:ext>
              </c:extLst>
            </c:dLbl>
            <c:dLbl>
              <c:idx val="5"/>
              <c:delete val="1"/>
              <c:extLst>
                <c:ext xmlns:c15="http://schemas.microsoft.com/office/drawing/2012/chart" uri="{CE6537A1-D6FC-4f65-9D91-7224C49458BB}"/>
                <c:ext xmlns:c16="http://schemas.microsoft.com/office/drawing/2014/chart" uri="{C3380CC4-5D6E-409C-BE32-E72D297353CC}">
                  <c16:uniqueId val="{00000004-ED36-4FA4-B0CA-C28713721E9D}"/>
                </c:ext>
              </c:extLst>
            </c:dLbl>
            <c:dLbl>
              <c:idx val="6"/>
              <c:delete val="1"/>
              <c:extLst>
                <c:ext xmlns:c15="http://schemas.microsoft.com/office/drawing/2012/chart" uri="{CE6537A1-D6FC-4f65-9D91-7224C49458BB}"/>
                <c:ext xmlns:c16="http://schemas.microsoft.com/office/drawing/2014/chart" uri="{C3380CC4-5D6E-409C-BE32-E72D297353CC}">
                  <c16:uniqueId val="{00000004-9AA5-448B-84BE-224686514037}"/>
                </c:ext>
              </c:extLst>
            </c:dLbl>
            <c:dLbl>
              <c:idx val="7"/>
              <c:delete val="1"/>
              <c:extLst>
                <c:ext xmlns:c15="http://schemas.microsoft.com/office/drawing/2012/chart" uri="{CE6537A1-D6FC-4f65-9D91-7224C49458BB}"/>
                <c:ext xmlns:c16="http://schemas.microsoft.com/office/drawing/2014/chart" uri="{C3380CC4-5D6E-409C-BE32-E72D297353CC}">
                  <c16:uniqueId val="{00000000-2BE5-4DC5-BD7F-DEA7B3D78943}"/>
                </c:ext>
              </c:extLst>
            </c:dLbl>
            <c:dLbl>
              <c:idx val="8"/>
              <c:layout>
                <c:manualLayout>
                  <c:x val="-5.262044382661429E-3"/>
                  <c:y val="-1.20974156939147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EE1-4DEF-A1E3-B484E82D097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Nov '19</c:v>
                </c:pt>
                <c:pt idx="1">
                  <c:v>Aug '20</c:v>
                </c:pt>
                <c:pt idx="2">
                  <c:v>Feb '21</c:v>
                </c:pt>
                <c:pt idx="3">
                  <c:v>Aug '21</c:v>
                </c:pt>
                <c:pt idx="4">
                  <c:v>Feb '22</c:v>
                </c:pt>
                <c:pt idx="5">
                  <c:v>Aug '24</c:v>
                </c:pt>
                <c:pt idx="6">
                  <c:v>Feb '25</c:v>
                </c:pt>
                <c:pt idx="7">
                  <c:v>Sep '25</c:v>
                </c:pt>
                <c:pt idx="8">
                  <c:v>Feb '26</c:v>
                </c:pt>
              </c:strCache>
            </c:strRef>
          </c:cat>
          <c:val>
            <c:numRef>
              <c:f>Sheet1!$B$2:$B$10</c:f>
              <c:numCache>
                <c:formatCode>0</c:formatCode>
                <c:ptCount val="9"/>
                <c:pt idx="0">
                  <c:v>90</c:v>
                </c:pt>
                <c:pt idx="1">
                  <c:v>79</c:v>
                </c:pt>
                <c:pt idx="2">
                  <c:v>84</c:v>
                </c:pt>
                <c:pt idx="3">
                  <c:v>75</c:v>
                </c:pt>
                <c:pt idx="4">
                  <c:v>80</c:v>
                </c:pt>
                <c:pt idx="5">
                  <c:v>79</c:v>
                </c:pt>
                <c:pt idx="6">
                  <c:v>78</c:v>
                </c:pt>
                <c:pt idx="7">
                  <c:v>80</c:v>
                </c:pt>
                <c:pt idx="8">
                  <c:v>79</c:v>
                </c:pt>
              </c:numCache>
            </c:numRef>
          </c:val>
          <c:smooth val="0"/>
          <c:extLst>
            <c:ext xmlns:c16="http://schemas.microsoft.com/office/drawing/2014/chart" uri="{C3380CC4-5D6E-409C-BE32-E72D297353CC}">
              <c16:uniqueId val="{00000012-ED36-4FA4-B0CA-C28713721E9D}"/>
            </c:ext>
          </c:extLst>
        </c:ser>
        <c:ser>
          <c:idx val="1"/>
          <c:order val="1"/>
          <c:tx>
            <c:strRef>
              <c:f>Sheet1!$C$1</c:f>
              <c:strCache>
                <c:ptCount val="1"/>
                <c:pt idx="0">
                  <c:v>20 mph speed limits help to reduce collisions</c:v>
                </c:pt>
              </c:strCache>
            </c:strRef>
          </c:tx>
          <c:spPr>
            <a:ln w="28575" cap="rnd">
              <a:solidFill>
                <a:schemeClr val="accent2"/>
              </a:solidFill>
              <a:round/>
            </a:ln>
            <a:effectLst/>
          </c:spPr>
          <c:marker>
            <c:symbol val="none"/>
          </c:marker>
          <c:dLbls>
            <c:dLbl>
              <c:idx val="0"/>
              <c:layout>
                <c:manualLayout>
                  <c:x val="-2.6511714574572309E-2"/>
                  <c:y val="1.96707745173856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58D-41AB-80AC-E61F5066F42B}"/>
                </c:ext>
              </c:extLst>
            </c:dLbl>
            <c:dLbl>
              <c:idx val="1"/>
              <c:delete val="1"/>
              <c:extLst>
                <c:ext xmlns:c15="http://schemas.microsoft.com/office/drawing/2012/chart" uri="{CE6537A1-D6FC-4f65-9D91-7224C49458BB}"/>
                <c:ext xmlns:c16="http://schemas.microsoft.com/office/drawing/2014/chart" uri="{C3380CC4-5D6E-409C-BE32-E72D297353CC}">
                  <c16:uniqueId val="{00000001-A58D-41AB-80AC-E61F5066F42B}"/>
                </c:ext>
              </c:extLst>
            </c:dLbl>
            <c:dLbl>
              <c:idx val="2"/>
              <c:delete val="1"/>
              <c:extLst>
                <c:ext xmlns:c15="http://schemas.microsoft.com/office/drawing/2012/chart" uri="{CE6537A1-D6FC-4f65-9D91-7224C49458BB}"/>
                <c:ext xmlns:c16="http://schemas.microsoft.com/office/drawing/2014/chart" uri="{C3380CC4-5D6E-409C-BE32-E72D297353CC}">
                  <c16:uniqueId val="{00000002-A58D-41AB-80AC-E61F5066F42B}"/>
                </c:ext>
              </c:extLst>
            </c:dLbl>
            <c:dLbl>
              <c:idx val="3"/>
              <c:delete val="1"/>
              <c:extLst>
                <c:ext xmlns:c15="http://schemas.microsoft.com/office/drawing/2012/chart" uri="{CE6537A1-D6FC-4f65-9D91-7224C49458BB}"/>
                <c:ext xmlns:c16="http://schemas.microsoft.com/office/drawing/2014/chart" uri="{C3380CC4-5D6E-409C-BE32-E72D297353CC}">
                  <c16:uniqueId val="{00000003-A58D-41AB-80AC-E61F5066F42B}"/>
                </c:ext>
              </c:extLst>
            </c:dLbl>
            <c:dLbl>
              <c:idx val="4"/>
              <c:delete val="1"/>
              <c:extLst>
                <c:ext xmlns:c15="http://schemas.microsoft.com/office/drawing/2012/chart" uri="{CE6537A1-D6FC-4f65-9D91-7224C49458BB}"/>
                <c:ext xmlns:c16="http://schemas.microsoft.com/office/drawing/2014/chart" uri="{C3380CC4-5D6E-409C-BE32-E72D297353CC}">
                  <c16:uniqueId val="{00000004-A58D-41AB-80AC-E61F5066F42B}"/>
                </c:ext>
              </c:extLst>
            </c:dLbl>
            <c:dLbl>
              <c:idx val="5"/>
              <c:delete val="1"/>
              <c:extLst>
                <c:ext xmlns:c15="http://schemas.microsoft.com/office/drawing/2012/chart" uri="{CE6537A1-D6FC-4f65-9D91-7224C49458BB}"/>
                <c:ext xmlns:c16="http://schemas.microsoft.com/office/drawing/2014/chart" uri="{C3380CC4-5D6E-409C-BE32-E72D297353CC}">
                  <c16:uniqueId val="{00000005-A58D-41AB-80AC-E61F5066F42B}"/>
                </c:ext>
              </c:extLst>
            </c:dLbl>
            <c:dLbl>
              <c:idx val="6"/>
              <c:delete val="1"/>
              <c:extLst>
                <c:ext xmlns:c15="http://schemas.microsoft.com/office/drawing/2012/chart" uri="{CE6537A1-D6FC-4f65-9D91-7224C49458BB}"/>
                <c:ext xmlns:c16="http://schemas.microsoft.com/office/drawing/2014/chart" uri="{C3380CC4-5D6E-409C-BE32-E72D297353CC}">
                  <c16:uniqueId val="{00000003-9AA5-448B-84BE-224686514037}"/>
                </c:ext>
              </c:extLst>
            </c:dLbl>
            <c:dLbl>
              <c:idx val="7"/>
              <c:delete val="1"/>
              <c:extLst>
                <c:ext xmlns:c15="http://schemas.microsoft.com/office/drawing/2012/chart" uri="{CE6537A1-D6FC-4f65-9D91-7224C49458BB}"/>
                <c:ext xmlns:c16="http://schemas.microsoft.com/office/drawing/2014/chart" uri="{C3380CC4-5D6E-409C-BE32-E72D297353CC}">
                  <c16:uniqueId val="{00000004-2BE5-4DC5-BD7F-DEA7B3D78943}"/>
                </c:ext>
              </c:extLst>
            </c:dLbl>
            <c:dLbl>
              <c:idx val="8"/>
              <c:layout>
                <c:manualLayout>
                  <c:x val="-5.262044382661429E-3"/>
                  <c:y val="1.038346946881164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EE1-4DEF-A1E3-B484E82D097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Nov '19</c:v>
                </c:pt>
                <c:pt idx="1">
                  <c:v>Aug '20</c:v>
                </c:pt>
                <c:pt idx="2">
                  <c:v>Feb '21</c:v>
                </c:pt>
                <c:pt idx="3">
                  <c:v>Aug '21</c:v>
                </c:pt>
                <c:pt idx="4">
                  <c:v>Feb '22</c:v>
                </c:pt>
                <c:pt idx="5">
                  <c:v>Aug '24</c:v>
                </c:pt>
                <c:pt idx="6">
                  <c:v>Feb '25</c:v>
                </c:pt>
                <c:pt idx="7">
                  <c:v>Sep '25</c:v>
                </c:pt>
                <c:pt idx="8">
                  <c:v>Feb '26</c:v>
                </c:pt>
              </c:strCache>
            </c:strRef>
          </c:cat>
          <c:val>
            <c:numRef>
              <c:f>Sheet1!$C$2:$C$10</c:f>
              <c:numCache>
                <c:formatCode>0</c:formatCode>
                <c:ptCount val="9"/>
                <c:pt idx="0">
                  <c:v>80</c:v>
                </c:pt>
                <c:pt idx="1">
                  <c:v>70</c:v>
                </c:pt>
                <c:pt idx="2">
                  <c:v>74</c:v>
                </c:pt>
                <c:pt idx="3">
                  <c:v>68</c:v>
                </c:pt>
                <c:pt idx="4">
                  <c:v>69</c:v>
                </c:pt>
                <c:pt idx="5">
                  <c:v>69</c:v>
                </c:pt>
                <c:pt idx="6">
                  <c:v>65</c:v>
                </c:pt>
                <c:pt idx="7">
                  <c:v>66</c:v>
                </c:pt>
                <c:pt idx="8">
                  <c:v>68</c:v>
                </c:pt>
              </c:numCache>
            </c:numRef>
          </c:val>
          <c:smooth val="0"/>
          <c:extLst>
            <c:ext xmlns:c16="http://schemas.microsoft.com/office/drawing/2014/chart" uri="{C3380CC4-5D6E-409C-BE32-E72D297353CC}">
              <c16:uniqueId val="{0000001E-ED36-4FA4-B0CA-C28713721E9D}"/>
            </c:ext>
          </c:extLst>
        </c:ser>
        <c:ser>
          <c:idx val="2"/>
          <c:order val="2"/>
          <c:tx>
            <c:strRef>
              <c:f>Sheet1!$D$1</c:f>
              <c:strCache>
                <c:ptCount val="1"/>
                <c:pt idx="0">
                  <c:v>Introducing a 20 mph speed limit makes communities better places for people to walk, wheel and cycle</c:v>
                </c:pt>
              </c:strCache>
            </c:strRef>
          </c:tx>
          <c:spPr>
            <a:ln w="28575" cap="rnd">
              <a:solidFill>
                <a:schemeClr val="accent3"/>
              </a:solidFill>
              <a:round/>
            </a:ln>
            <a:effectLst/>
          </c:spPr>
          <c:marker>
            <c:symbol val="none"/>
          </c:marker>
          <c:dLbls>
            <c:dLbl>
              <c:idx val="0"/>
              <c:layout>
                <c:manualLayout>
                  <c:x val="-2.6511714574572309E-2"/>
                  <c:y val="-2.24808851627264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58D-41AB-80AC-E61F5066F42B}"/>
                </c:ext>
              </c:extLst>
            </c:dLbl>
            <c:dLbl>
              <c:idx val="1"/>
              <c:delete val="1"/>
              <c:extLst>
                <c:ext xmlns:c15="http://schemas.microsoft.com/office/drawing/2012/chart" uri="{CE6537A1-D6FC-4f65-9D91-7224C49458BB}"/>
                <c:ext xmlns:c16="http://schemas.microsoft.com/office/drawing/2014/chart" uri="{C3380CC4-5D6E-409C-BE32-E72D297353CC}">
                  <c16:uniqueId val="{00000007-A58D-41AB-80AC-E61F5066F42B}"/>
                </c:ext>
              </c:extLst>
            </c:dLbl>
            <c:dLbl>
              <c:idx val="2"/>
              <c:delete val="1"/>
              <c:extLst>
                <c:ext xmlns:c15="http://schemas.microsoft.com/office/drawing/2012/chart" uri="{CE6537A1-D6FC-4f65-9D91-7224C49458BB}"/>
                <c:ext xmlns:c16="http://schemas.microsoft.com/office/drawing/2014/chart" uri="{C3380CC4-5D6E-409C-BE32-E72D297353CC}">
                  <c16:uniqueId val="{00000008-A58D-41AB-80AC-E61F5066F42B}"/>
                </c:ext>
              </c:extLst>
            </c:dLbl>
            <c:dLbl>
              <c:idx val="3"/>
              <c:delete val="1"/>
              <c:extLst>
                <c:ext xmlns:c15="http://schemas.microsoft.com/office/drawing/2012/chart" uri="{CE6537A1-D6FC-4f65-9D91-7224C49458BB}"/>
                <c:ext xmlns:c16="http://schemas.microsoft.com/office/drawing/2014/chart" uri="{C3380CC4-5D6E-409C-BE32-E72D297353CC}">
                  <c16:uniqueId val="{00000009-A58D-41AB-80AC-E61F5066F42B}"/>
                </c:ext>
              </c:extLst>
            </c:dLbl>
            <c:dLbl>
              <c:idx val="4"/>
              <c:delete val="1"/>
              <c:extLst>
                <c:ext xmlns:c15="http://schemas.microsoft.com/office/drawing/2012/chart" uri="{CE6537A1-D6FC-4f65-9D91-7224C49458BB}"/>
                <c:ext xmlns:c16="http://schemas.microsoft.com/office/drawing/2014/chart" uri="{C3380CC4-5D6E-409C-BE32-E72D297353CC}">
                  <c16:uniqueId val="{0000000A-A58D-41AB-80AC-E61F5066F42B}"/>
                </c:ext>
              </c:extLst>
            </c:dLbl>
            <c:dLbl>
              <c:idx val="5"/>
              <c:delete val="1"/>
              <c:extLst>
                <c:ext xmlns:c15="http://schemas.microsoft.com/office/drawing/2012/chart" uri="{CE6537A1-D6FC-4f65-9D91-7224C49458BB}"/>
                <c:ext xmlns:c16="http://schemas.microsoft.com/office/drawing/2014/chart" uri="{C3380CC4-5D6E-409C-BE32-E72D297353CC}">
                  <c16:uniqueId val="{0000000B-A58D-41AB-80AC-E61F5066F42B}"/>
                </c:ext>
              </c:extLst>
            </c:dLbl>
            <c:dLbl>
              <c:idx val="6"/>
              <c:delete val="1"/>
              <c:extLst>
                <c:ext xmlns:c15="http://schemas.microsoft.com/office/drawing/2012/chart" uri="{CE6537A1-D6FC-4f65-9D91-7224C49458BB}"/>
                <c:ext xmlns:c16="http://schemas.microsoft.com/office/drawing/2014/chart" uri="{C3380CC4-5D6E-409C-BE32-E72D297353CC}">
                  <c16:uniqueId val="{00000002-9AA5-448B-84BE-224686514037}"/>
                </c:ext>
              </c:extLst>
            </c:dLbl>
            <c:dLbl>
              <c:idx val="7"/>
              <c:delete val="1"/>
              <c:extLst>
                <c:ext xmlns:c15="http://schemas.microsoft.com/office/drawing/2012/chart" uri="{CE6537A1-D6FC-4f65-9D91-7224C49458BB}"/>
                <c:ext xmlns:c16="http://schemas.microsoft.com/office/drawing/2014/chart" uri="{C3380CC4-5D6E-409C-BE32-E72D297353CC}">
                  <c16:uniqueId val="{00000003-2BE5-4DC5-BD7F-DEA7B3D78943}"/>
                </c:ext>
              </c:extLst>
            </c:dLbl>
            <c:dLbl>
              <c:idx val="8"/>
              <c:layout>
                <c:manualLayout>
                  <c:x val="-9.8727773521522632E-3"/>
                  <c:y val="-2.89580795659596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EE1-4DEF-A1E3-B484E82D097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Nov '19</c:v>
                </c:pt>
                <c:pt idx="1">
                  <c:v>Aug '20</c:v>
                </c:pt>
                <c:pt idx="2">
                  <c:v>Feb '21</c:v>
                </c:pt>
                <c:pt idx="3">
                  <c:v>Aug '21</c:v>
                </c:pt>
                <c:pt idx="4">
                  <c:v>Feb '22</c:v>
                </c:pt>
                <c:pt idx="5">
                  <c:v>Aug '24</c:v>
                </c:pt>
                <c:pt idx="6">
                  <c:v>Feb '25</c:v>
                </c:pt>
                <c:pt idx="7">
                  <c:v>Sep '25</c:v>
                </c:pt>
                <c:pt idx="8">
                  <c:v>Feb '26</c:v>
                </c:pt>
              </c:strCache>
            </c:strRef>
          </c:cat>
          <c:val>
            <c:numRef>
              <c:f>Sheet1!$D$2:$D$10</c:f>
              <c:numCache>
                <c:formatCode>0</c:formatCode>
                <c:ptCount val="9"/>
                <c:pt idx="0">
                  <c:v>80</c:v>
                </c:pt>
                <c:pt idx="1">
                  <c:v>72</c:v>
                </c:pt>
                <c:pt idx="2">
                  <c:v>76</c:v>
                </c:pt>
                <c:pt idx="3">
                  <c:v>68</c:v>
                </c:pt>
                <c:pt idx="4">
                  <c:v>73</c:v>
                </c:pt>
                <c:pt idx="5">
                  <c:v>69</c:v>
                </c:pt>
                <c:pt idx="6">
                  <c:v>67</c:v>
                </c:pt>
                <c:pt idx="7">
                  <c:v>67</c:v>
                </c:pt>
                <c:pt idx="8">
                  <c:v>70</c:v>
                </c:pt>
              </c:numCache>
            </c:numRef>
          </c:val>
          <c:smooth val="0"/>
          <c:extLst>
            <c:ext xmlns:c16="http://schemas.microsoft.com/office/drawing/2014/chart" uri="{C3380CC4-5D6E-409C-BE32-E72D297353CC}">
              <c16:uniqueId val="{0000002C-ED36-4FA4-B0CA-C28713721E9D}"/>
            </c:ext>
          </c:extLst>
        </c:ser>
        <c:ser>
          <c:idx val="3"/>
          <c:order val="3"/>
          <c:tx>
            <c:strRef>
              <c:f>Sheet1!$E$1</c:f>
              <c:strCache>
                <c:ptCount val="1"/>
                <c:pt idx="0">
                  <c:v>20 mph speed limits are frustrating for drivers</c:v>
                </c:pt>
              </c:strCache>
            </c:strRef>
          </c:tx>
          <c:spPr>
            <a:ln w="28575" cap="rnd">
              <a:solidFill>
                <a:schemeClr val="accent4"/>
              </a:solidFill>
              <a:round/>
            </a:ln>
            <a:effectLst/>
          </c:spPr>
          <c:marker>
            <c:symbol val="none"/>
          </c:marker>
          <c:dLbls>
            <c:dLbl>
              <c:idx val="0"/>
              <c:layout>
                <c:manualLayout>
                  <c:x val="-2.6511714574572309E-2"/>
                  <c:y val="5.1518100023093718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58D-41AB-80AC-E61F5066F42B}"/>
                </c:ext>
              </c:extLst>
            </c:dLbl>
            <c:dLbl>
              <c:idx val="1"/>
              <c:delete val="1"/>
              <c:extLst>
                <c:ext xmlns:c15="http://schemas.microsoft.com/office/drawing/2012/chart" uri="{CE6537A1-D6FC-4f65-9D91-7224C49458BB}"/>
                <c:ext xmlns:c16="http://schemas.microsoft.com/office/drawing/2014/chart" uri="{C3380CC4-5D6E-409C-BE32-E72D297353CC}">
                  <c16:uniqueId val="{0000000D-A58D-41AB-80AC-E61F5066F42B}"/>
                </c:ext>
              </c:extLst>
            </c:dLbl>
            <c:dLbl>
              <c:idx val="2"/>
              <c:delete val="1"/>
              <c:extLst>
                <c:ext xmlns:c15="http://schemas.microsoft.com/office/drawing/2012/chart" uri="{CE6537A1-D6FC-4f65-9D91-7224C49458BB}"/>
                <c:ext xmlns:c16="http://schemas.microsoft.com/office/drawing/2014/chart" uri="{C3380CC4-5D6E-409C-BE32-E72D297353CC}">
                  <c16:uniqueId val="{0000000E-A58D-41AB-80AC-E61F5066F42B}"/>
                </c:ext>
              </c:extLst>
            </c:dLbl>
            <c:dLbl>
              <c:idx val="3"/>
              <c:delete val="1"/>
              <c:extLst>
                <c:ext xmlns:c15="http://schemas.microsoft.com/office/drawing/2012/chart" uri="{CE6537A1-D6FC-4f65-9D91-7224C49458BB}"/>
                <c:ext xmlns:c16="http://schemas.microsoft.com/office/drawing/2014/chart" uri="{C3380CC4-5D6E-409C-BE32-E72D297353CC}">
                  <c16:uniqueId val="{0000000F-A58D-41AB-80AC-E61F5066F42B}"/>
                </c:ext>
              </c:extLst>
            </c:dLbl>
            <c:dLbl>
              <c:idx val="4"/>
              <c:delete val="1"/>
              <c:extLst>
                <c:ext xmlns:c15="http://schemas.microsoft.com/office/drawing/2012/chart" uri="{CE6537A1-D6FC-4f65-9D91-7224C49458BB}"/>
                <c:ext xmlns:c16="http://schemas.microsoft.com/office/drawing/2014/chart" uri="{C3380CC4-5D6E-409C-BE32-E72D297353CC}">
                  <c16:uniqueId val="{00000010-A58D-41AB-80AC-E61F5066F42B}"/>
                </c:ext>
              </c:extLst>
            </c:dLbl>
            <c:dLbl>
              <c:idx val="5"/>
              <c:delete val="1"/>
              <c:extLst>
                <c:ext xmlns:c15="http://schemas.microsoft.com/office/drawing/2012/chart" uri="{CE6537A1-D6FC-4f65-9D91-7224C49458BB}"/>
                <c:ext xmlns:c16="http://schemas.microsoft.com/office/drawing/2014/chart" uri="{C3380CC4-5D6E-409C-BE32-E72D297353CC}">
                  <c16:uniqueId val="{00000011-A58D-41AB-80AC-E61F5066F42B}"/>
                </c:ext>
              </c:extLst>
            </c:dLbl>
            <c:dLbl>
              <c:idx val="6"/>
              <c:delete val="1"/>
              <c:extLst>
                <c:ext xmlns:c15="http://schemas.microsoft.com/office/drawing/2012/chart" uri="{CE6537A1-D6FC-4f65-9D91-7224C49458BB}"/>
                <c:ext xmlns:c16="http://schemas.microsoft.com/office/drawing/2014/chart" uri="{C3380CC4-5D6E-409C-BE32-E72D297353CC}">
                  <c16:uniqueId val="{00000000-9AA5-448B-84BE-224686514037}"/>
                </c:ext>
              </c:extLst>
            </c:dLbl>
            <c:dLbl>
              <c:idx val="7"/>
              <c:delete val="1"/>
              <c:extLst>
                <c:ext xmlns:c15="http://schemas.microsoft.com/office/drawing/2012/chart" uri="{CE6537A1-D6FC-4f65-9D91-7224C49458BB}"/>
                <c:ext xmlns:c16="http://schemas.microsoft.com/office/drawing/2014/chart" uri="{C3380CC4-5D6E-409C-BE32-E72D297353CC}">
                  <c16:uniqueId val="{00000002-2BE5-4DC5-BD7F-DEA7B3D78943}"/>
                </c:ext>
              </c:extLst>
            </c:dLbl>
            <c:dLbl>
              <c:idx val="8"/>
              <c:layout>
                <c:manualLayout>
                  <c:x val="-2.9566778979160969E-3"/>
                  <c:y val="-1.20974156939147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EE1-4DEF-A1E3-B484E82D097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Nov '19</c:v>
                </c:pt>
                <c:pt idx="1">
                  <c:v>Aug '20</c:v>
                </c:pt>
                <c:pt idx="2">
                  <c:v>Feb '21</c:v>
                </c:pt>
                <c:pt idx="3">
                  <c:v>Aug '21</c:v>
                </c:pt>
                <c:pt idx="4">
                  <c:v>Feb '22</c:v>
                </c:pt>
                <c:pt idx="5">
                  <c:v>Aug '24</c:v>
                </c:pt>
                <c:pt idx="6">
                  <c:v>Feb '25</c:v>
                </c:pt>
                <c:pt idx="7">
                  <c:v>Sep '25</c:v>
                </c:pt>
                <c:pt idx="8">
                  <c:v>Feb '26</c:v>
                </c:pt>
              </c:strCache>
            </c:strRef>
          </c:cat>
          <c:val>
            <c:numRef>
              <c:f>Sheet1!$E$2:$E$10</c:f>
              <c:numCache>
                <c:formatCode>0</c:formatCode>
                <c:ptCount val="9"/>
                <c:pt idx="0">
                  <c:v>58</c:v>
                </c:pt>
                <c:pt idx="1">
                  <c:v>53</c:v>
                </c:pt>
                <c:pt idx="2">
                  <c:v>52</c:v>
                </c:pt>
                <c:pt idx="3">
                  <c:v>61</c:v>
                </c:pt>
                <c:pt idx="4">
                  <c:v>59</c:v>
                </c:pt>
                <c:pt idx="5">
                  <c:v>67</c:v>
                </c:pt>
                <c:pt idx="6">
                  <c:v>66</c:v>
                </c:pt>
                <c:pt idx="7">
                  <c:v>66</c:v>
                </c:pt>
                <c:pt idx="8">
                  <c:v>69</c:v>
                </c:pt>
              </c:numCache>
            </c:numRef>
          </c:val>
          <c:smooth val="0"/>
          <c:extLst>
            <c:ext xmlns:c16="http://schemas.microsoft.com/office/drawing/2014/chart" uri="{C3380CC4-5D6E-409C-BE32-E72D297353CC}">
              <c16:uniqueId val="{00000034-ED36-4FA4-B0CA-C28713721E9D}"/>
            </c:ext>
          </c:extLst>
        </c:ser>
        <c:ser>
          <c:idx val="4"/>
          <c:order val="4"/>
          <c:tx>
            <c:strRef>
              <c:f>Sheet1!$F$1</c:f>
              <c:strCache>
                <c:ptCount val="1"/>
                <c:pt idx="0">
                  <c:v>It’s not always clear why 20 mph speed limits are in place where they are</c:v>
                </c:pt>
              </c:strCache>
            </c:strRef>
          </c:tx>
          <c:spPr>
            <a:ln w="28575" cap="rnd">
              <a:solidFill>
                <a:schemeClr val="accent5"/>
              </a:solidFill>
              <a:round/>
            </a:ln>
            <a:effectLst/>
          </c:spPr>
          <c:marker>
            <c:symbol val="none"/>
          </c:marker>
          <c:dLbls>
            <c:dLbl>
              <c:idx val="0"/>
              <c:layout>
                <c:manualLayout>
                  <c:x val="-2.6511714574572309E-2"/>
                  <c:y val="-5.620221290681606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021-4CEC-9562-3002F0118F6C}"/>
                </c:ext>
              </c:extLst>
            </c:dLbl>
            <c:dLbl>
              <c:idx val="1"/>
              <c:delete val="1"/>
              <c:extLst>
                <c:ext xmlns:c15="http://schemas.microsoft.com/office/drawing/2012/chart" uri="{CE6537A1-D6FC-4f65-9D91-7224C49458BB}"/>
                <c:ext xmlns:c16="http://schemas.microsoft.com/office/drawing/2014/chart" uri="{C3380CC4-5D6E-409C-BE32-E72D297353CC}">
                  <c16:uniqueId val="{00000035-ED36-4FA4-B0CA-C28713721E9D}"/>
                </c:ext>
              </c:extLst>
            </c:dLbl>
            <c:dLbl>
              <c:idx val="2"/>
              <c:delete val="1"/>
              <c:extLst>
                <c:ext xmlns:c15="http://schemas.microsoft.com/office/drawing/2012/chart" uri="{CE6537A1-D6FC-4f65-9D91-7224C49458BB}"/>
                <c:ext xmlns:c16="http://schemas.microsoft.com/office/drawing/2014/chart" uri="{C3380CC4-5D6E-409C-BE32-E72D297353CC}">
                  <c16:uniqueId val="{00000036-ED36-4FA4-B0CA-C28713721E9D}"/>
                </c:ext>
              </c:extLst>
            </c:dLbl>
            <c:dLbl>
              <c:idx val="3"/>
              <c:delete val="1"/>
              <c:extLst>
                <c:ext xmlns:c15="http://schemas.microsoft.com/office/drawing/2012/chart" uri="{CE6537A1-D6FC-4f65-9D91-7224C49458BB}"/>
                <c:ext xmlns:c16="http://schemas.microsoft.com/office/drawing/2014/chart" uri="{C3380CC4-5D6E-409C-BE32-E72D297353CC}">
                  <c16:uniqueId val="{00000037-ED36-4FA4-B0CA-C28713721E9D}"/>
                </c:ext>
              </c:extLst>
            </c:dLbl>
            <c:dLbl>
              <c:idx val="4"/>
              <c:delete val="1"/>
              <c:extLst>
                <c:ext xmlns:c15="http://schemas.microsoft.com/office/drawing/2012/chart" uri="{CE6537A1-D6FC-4f65-9D91-7224C49458BB}"/>
                <c:ext xmlns:c16="http://schemas.microsoft.com/office/drawing/2014/chart" uri="{C3380CC4-5D6E-409C-BE32-E72D297353CC}">
                  <c16:uniqueId val="{00000038-ED36-4FA4-B0CA-C28713721E9D}"/>
                </c:ext>
              </c:extLst>
            </c:dLbl>
            <c:dLbl>
              <c:idx val="5"/>
              <c:delete val="1"/>
              <c:extLst>
                <c:ext xmlns:c15="http://schemas.microsoft.com/office/drawing/2012/chart" uri="{CE6537A1-D6FC-4f65-9D91-7224C49458BB}"/>
                <c:ext xmlns:c16="http://schemas.microsoft.com/office/drawing/2014/chart" uri="{C3380CC4-5D6E-409C-BE32-E72D297353CC}">
                  <c16:uniqueId val="{00000039-ED36-4FA4-B0CA-C28713721E9D}"/>
                </c:ext>
              </c:extLst>
            </c:dLbl>
            <c:dLbl>
              <c:idx val="6"/>
              <c:delete val="1"/>
              <c:extLst>
                <c:ext xmlns:c15="http://schemas.microsoft.com/office/drawing/2012/chart" uri="{CE6537A1-D6FC-4f65-9D91-7224C49458BB}"/>
                <c:ext xmlns:c16="http://schemas.microsoft.com/office/drawing/2014/chart" uri="{C3380CC4-5D6E-409C-BE32-E72D297353CC}">
                  <c16:uniqueId val="{00000001-9AA5-448B-84BE-224686514037}"/>
                </c:ext>
              </c:extLst>
            </c:dLbl>
            <c:dLbl>
              <c:idx val="7"/>
              <c:delete val="1"/>
              <c:extLst>
                <c:ext xmlns:c15="http://schemas.microsoft.com/office/drawing/2012/chart" uri="{CE6537A1-D6FC-4f65-9D91-7224C49458BB}"/>
                <c:ext xmlns:c16="http://schemas.microsoft.com/office/drawing/2014/chart" uri="{C3380CC4-5D6E-409C-BE32-E72D297353CC}">
                  <c16:uniqueId val="{00000001-2BE5-4DC5-BD7F-DEA7B3D78943}"/>
                </c:ext>
              </c:extLst>
            </c:dLbl>
            <c:dLbl>
              <c:idx val="8"/>
              <c:layout>
                <c:manualLayout>
                  <c:x val="-1.1025460594524972E-2"/>
                  <c:y val="1.038346946881164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EE1-4DEF-A1E3-B484E82D097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Nov '19</c:v>
                </c:pt>
                <c:pt idx="1">
                  <c:v>Aug '20</c:v>
                </c:pt>
                <c:pt idx="2">
                  <c:v>Feb '21</c:v>
                </c:pt>
                <c:pt idx="3">
                  <c:v>Aug '21</c:v>
                </c:pt>
                <c:pt idx="4">
                  <c:v>Feb '22</c:v>
                </c:pt>
                <c:pt idx="5">
                  <c:v>Aug '24</c:v>
                </c:pt>
                <c:pt idx="6">
                  <c:v>Feb '25</c:v>
                </c:pt>
                <c:pt idx="7">
                  <c:v>Sep '25</c:v>
                </c:pt>
                <c:pt idx="8">
                  <c:v>Feb '26</c:v>
                </c:pt>
              </c:strCache>
            </c:strRef>
          </c:cat>
          <c:val>
            <c:numRef>
              <c:f>Sheet1!$F$2:$F$10</c:f>
              <c:numCache>
                <c:formatCode>0</c:formatCode>
                <c:ptCount val="9"/>
                <c:pt idx="0">
                  <c:v>46</c:v>
                </c:pt>
                <c:pt idx="1">
                  <c:v>45</c:v>
                </c:pt>
                <c:pt idx="2">
                  <c:v>47</c:v>
                </c:pt>
                <c:pt idx="3">
                  <c:v>50</c:v>
                </c:pt>
                <c:pt idx="4">
                  <c:v>51</c:v>
                </c:pt>
                <c:pt idx="5">
                  <c:v>61</c:v>
                </c:pt>
                <c:pt idx="6">
                  <c:v>63</c:v>
                </c:pt>
                <c:pt idx="7">
                  <c:v>61</c:v>
                </c:pt>
                <c:pt idx="8">
                  <c:v>65</c:v>
                </c:pt>
              </c:numCache>
            </c:numRef>
          </c:val>
          <c:smooth val="0"/>
          <c:extLst>
            <c:ext xmlns:c16="http://schemas.microsoft.com/office/drawing/2014/chart" uri="{C3380CC4-5D6E-409C-BE32-E72D297353CC}">
              <c16:uniqueId val="{00000047-ED36-4FA4-B0CA-C28713721E9D}"/>
            </c:ext>
          </c:extLst>
        </c:ser>
        <c:dLbls>
          <c:dLblPos val="t"/>
          <c:showLegendKey val="0"/>
          <c:showVal val="1"/>
          <c:showCatName val="0"/>
          <c:showSerName val="0"/>
          <c:showPercent val="0"/>
          <c:showBubbleSize val="0"/>
        </c:dLbls>
        <c:smooth val="0"/>
        <c:axId val="1811319360"/>
        <c:axId val="1811312288"/>
      </c:lineChart>
      <c:catAx>
        <c:axId val="1811319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811312288"/>
        <c:crosses val="autoZero"/>
        <c:auto val="1"/>
        <c:lblAlgn val="ctr"/>
        <c:lblOffset val="100"/>
        <c:noMultiLvlLbl val="0"/>
      </c:catAx>
      <c:valAx>
        <c:axId val="18113122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811319360"/>
        <c:crosses val="autoZero"/>
        <c:crossBetween val="between"/>
      </c:valAx>
      <c:spPr>
        <a:noFill/>
        <a:ln>
          <a:noFill/>
        </a:ln>
        <a:effectLst/>
      </c:spPr>
    </c:plotArea>
    <c:legend>
      <c:legendPos val="r"/>
      <c:layout>
        <c:manualLayout>
          <c:xMode val="edge"/>
          <c:yMode val="edge"/>
          <c:x val="0.75121283606275713"/>
          <c:y val="0.11393980831505102"/>
          <c:w val="0.24638640610700654"/>
          <c:h val="0.7399344381272271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14884534266611973"/>
          <c:y val="7.6633030377399367E-2"/>
          <c:w val="0.79601951537766402"/>
          <c:h val="0.84588842828816391"/>
        </c:manualLayout>
      </c:layout>
      <c:barChart>
        <c:barDir val="bar"/>
        <c:grouping val="percentStacked"/>
        <c:varyColors val="0"/>
        <c:ser>
          <c:idx val="0"/>
          <c:order val="0"/>
          <c:tx>
            <c:strRef>
              <c:f>Sheet1!$B$1</c:f>
              <c:strCache>
                <c:ptCount val="1"/>
                <c:pt idx="0">
                  <c:v>Don't know</c:v>
                </c:pt>
              </c:strCache>
            </c:strRef>
          </c:tx>
          <c:spPr>
            <a:solidFill>
              <a:schemeClr val="accent2">
                <a:shade val="5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Feb '21</c:v>
                </c:pt>
                <c:pt idx="1">
                  <c:v>Aug '21</c:v>
                </c:pt>
                <c:pt idx="2">
                  <c:v>Feb '22</c:v>
                </c:pt>
                <c:pt idx="3">
                  <c:v>Aug '24</c:v>
                </c:pt>
                <c:pt idx="4">
                  <c:v>Feb '25</c:v>
                </c:pt>
                <c:pt idx="5">
                  <c:v>Sep '25</c:v>
                </c:pt>
                <c:pt idx="6">
                  <c:v>Feb '26</c:v>
                </c:pt>
                <c:pt idx="7">
                  <c:v>Feb '21</c:v>
                </c:pt>
                <c:pt idx="8">
                  <c:v>Aug '21</c:v>
                </c:pt>
                <c:pt idx="9">
                  <c:v>Feb '22</c:v>
                </c:pt>
                <c:pt idx="10">
                  <c:v>Aug '24</c:v>
                </c:pt>
                <c:pt idx="11">
                  <c:v>Feb '25</c:v>
                </c:pt>
                <c:pt idx="12">
                  <c:v>Sep '25</c:v>
                </c:pt>
                <c:pt idx="13">
                  <c:v>Feb '26</c:v>
                </c:pt>
              </c:strCache>
            </c:strRef>
          </c:cat>
          <c:val>
            <c:numRef>
              <c:f>Sheet1!$B$2:$B$15</c:f>
              <c:numCache>
                <c:formatCode>General</c:formatCode>
                <c:ptCount val="14"/>
                <c:pt idx="0">
                  <c:v>1</c:v>
                </c:pt>
                <c:pt idx="1">
                  <c:v>0</c:v>
                </c:pt>
                <c:pt idx="2">
                  <c:v>1</c:v>
                </c:pt>
                <c:pt idx="4">
                  <c:v>1</c:v>
                </c:pt>
                <c:pt idx="5">
                  <c:v>1</c:v>
                </c:pt>
                <c:pt idx="7">
                  <c:v>2</c:v>
                </c:pt>
                <c:pt idx="8">
                  <c:v>2</c:v>
                </c:pt>
                <c:pt idx="9">
                  <c:v>2</c:v>
                </c:pt>
                <c:pt idx="10">
                  <c:v>2</c:v>
                </c:pt>
                <c:pt idx="11">
                  <c:v>4</c:v>
                </c:pt>
                <c:pt idx="12">
                  <c:v>3</c:v>
                </c:pt>
                <c:pt idx="13">
                  <c:v>2</c:v>
                </c:pt>
              </c:numCache>
            </c:numRef>
          </c:val>
          <c:extLst>
            <c:ext xmlns:c16="http://schemas.microsoft.com/office/drawing/2014/chart" uri="{C3380CC4-5D6E-409C-BE32-E72D297353CC}">
              <c16:uniqueId val="{00000000-8A5F-4AEF-BFA2-F42EA3400CAC}"/>
            </c:ext>
          </c:extLst>
        </c:ser>
        <c:ser>
          <c:idx val="1"/>
          <c:order val="1"/>
          <c:tx>
            <c:strRef>
              <c:f>Sheet1!$C$1</c:f>
              <c:strCache>
                <c:ptCount val="1"/>
                <c:pt idx="0">
                  <c:v>Disagree strongly</c:v>
                </c:pt>
              </c:strCache>
            </c:strRef>
          </c:tx>
          <c:spPr>
            <a:solidFill>
              <a:srgbClr val="C00000"/>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Feb '21</c:v>
                </c:pt>
                <c:pt idx="1">
                  <c:v>Aug '21</c:v>
                </c:pt>
                <c:pt idx="2">
                  <c:v>Feb '22</c:v>
                </c:pt>
                <c:pt idx="3">
                  <c:v>Aug '24</c:v>
                </c:pt>
                <c:pt idx="4">
                  <c:v>Feb '25</c:v>
                </c:pt>
                <c:pt idx="5">
                  <c:v>Sep '25</c:v>
                </c:pt>
                <c:pt idx="6">
                  <c:v>Feb '26</c:v>
                </c:pt>
                <c:pt idx="7">
                  <c:v>Feb '21</c:v>
                </c:pt>
                <c:pt idx="8">
                  <c:v>Aug '21</c:v>
                </c:pt>
                <c:pt idx="9">
                  <c:v>Feb '22</c:v>
                </c:pt>
                <c:pt idx="10">
                  <c:v>Aug '24</c:v>
                </c:pt>
                <c:pt idx="11">
                  <c:v>Feb '25</c:v>
                </c:pt>
                <c:pt idx="12">
                  <c:v>Sep '25</c:v>
                </c:pt>
                <c:pt idx="13">
                  <c:v>Feb '26</c:v>
                </c:pt>
              </c:strCache>
            </c:strRef>
          </c:cat>
          <c:val>
            <c:numRef>
              <c:f>Sheet1!$C$2:$C$15</c:f>
              <c:numCache>
                <c:formatCode>0</c:formatCode>
                <c:ptCount val="14"/>
                <c:pt idx="0">
                  <c:v>4</c:v>
                </c:pt>
                <c:pt idx="1">
                  <c:v>5</c:v>
                </c:pt>
                <c:pt idx="2">
                  <c:v>5</c:v>
                </c:pt>
                <c:pt idx="3">
                  <c:v>4</c:v>
                </c:pt>
                <c:pt idx="4">
                  <c:v>4</c:v>
                </c:pt>
                <c:pt idx="5">
                  <c:v>4</c:v>
                </c:pt>
                <c:pt idx="6">
                  <c:v>4</c:v>
                </c:pt>
                <c:pt idx="7">
                  <c:v>2</c:v>
                </c:pt>
                <c:pt idx="8">
                  <c:v>3</c:v>
                </c:pt>
                <c:pt idx="9">
                  <c:v>3</c:v>
                </c:pt>
                <c:pt idx="10">
                  <c:v>3</c:v>
                </c:pt>
                <c:pt idx="11">
                  <c:v>3</c:v>
                </c:pt>
                <c:pt idx="12">
                  <c:v>3</c:v>
                </c:pt>
                <c:pt idx="13">
                  <c:v>2</c:v>
                </c:pt>
              </c:numCache>
            </c:numRef>
          </c:val>
          <c:extLst>
            <c:ext xmlns:c16="http://schemas.microsoft.com/office/drawing/2014/chart" uri="{C3380CC4-5D6E-409C-BE32-E72D297353CC}">
              <c16:uniqueId val="{00000000-0AFA-434A-8BEE-97483CF708DA}"/>
            </c:ext>
          </c:extLst>
        </c:ser>
        <c:ser>
          <c:idx val="2"/>
          <c:order val="2"/>
          <c:tx>
            <c:strRef>
              <c:f>Sheet1!$D$1</c:f>
              <c:strCache>
                <c:ptCount val="1"/>
                <c:pt idx="0">
                  <c:v>Disagree slightly</c:v>
                </c:pt>
              </c:strCache>
            </c:strRef>
          </c:tx>
          <c:spPr>
            <a:solidFill>
              <a:srgbClr val="FFC000"/>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Feb '21</c:v>
                </c:pt>
                <c:pt idx="1">
                  <c:v>Aug '21</c:v>
                </c:pt>
                <c:pt idx="2">
                  <c:v>Feb '22</c:v>
                </c:pt>
                <c:pt idx="3">
                  <c:v>Aug '24</c:v>
                </c:pt>
                <c:pt idx="4">
                  <c:v>Feb '25</c:v>
                </c:pt>
                <c:pt idx="5">
                  <c:v>Sep '25</c:v>
                </c:pt>
                <c:pt idx="6">
                  <c:v>Feb '26</c:v>
                </c:pt>
                <c:pt idx="7">
                  <c:v>Feb '21</c:v>
                </c:pt>
                <c:pt idx="8">
                  <c:v>Aug '21</c:v>
                </c:pt>
                <c:pt idx="9">
                  <c:v>Feb '22</c:v>
                </c:pt>
                <c:pt idx="10">
                  <c:v>Aug '24</c:v>
                </c:pt>
                <c:pt idx="11">
                  <c:v>Feb '25</c:v>
                </c:pt>
                <c:pt idx="12">
                  <c:v>Sep '25</c:v>
                </c:pt>
                <c:pt idx="13">
                  <c:v>Feb '26</c:v>
                </c:pt>
              </c:strCache>
            </c:strRef>
          </c:cat>
          <c:val>
            <c:numRef>
              <c:f>Sheet1!$D$2:$D$15</c:f>
              <c:numCache>
                <c:formatCode>0</c:formatCode>
                <c:ptCount val="14"/>
                <c:pt idx="0">
                  <c:v>9</c:v>
                </c:pt>
                <c:pt idx="1">
                  <c:v>6</c:v>
                </c:pt>
                <c:pt idx="2">
                  <c:v>5</c:v>
                </c:pt>
                <c:pt idx="3">
                  <c:v>5</c:v>
                </c:pt>
                <c:pt idx="4">
                  <c:v>7</c:v>
                </c:pt>
                <c:pt idx="5">
                  <c:v>6</c:v>
                </c:pt>
                <c:pt idx="6">
                  <c:v>7</c:v>
                </c:pt>
                <c:pt idx="7">
                  <c:v>4</c:v>
                </c:pt>
                <c:pt idx="8">
                  <c:v>3</c:v>
                </c:pt>
                <c:pt idx="9">
                  <c:v>4</c:v>
                </c:pt>
                <c:pt idx="10">
                  <c:v>5</c:v>
                </c:pt>
                <c:pt idx="11">
                  <c:v>4</c:v>
                </c:pt>
                <c:pt idx="12">
                  <c:v>4</c:v>
                </c:pt>
                <c:pt idx="13">
                  <c:v>4</c:v>
                </c:pt>
              </c:numCache>
            </c:numRef>
          </c:val>
          <c:extLst>
            <c:ext xmlns:c16="http://schemas.microsoft.com/office/drawing/2014/chart" uri="{C3380CC4-5D6E-409C-BE32-E72D297353CC}">
              <c16:uniqueId val="{00000001-0AFA-434A-8BEE-97483CF708DA}"/>
            </c:ext>
          </c:extLst>
        </c:ser>
        <c:ser>
          <c:idx val="3"/>
          <c:order val="3"/>
          <c:tx>
            <c:strRef>
              <c:f>Sheet1!$E$1</c:f>
              <c:strCache>
                <c:ptCount val="1"/>
                <c:pt idx="0">
                  <c:v>Neither nor</c:v>
                </c:pt>
              </c:strCache>
            </c:strRef>
          </c:tx>
          <c:spPr>
            <a:solidFill>
              <a:schemeClr val="tx1">
                <a:lumMod val="40000"/>
                <a:lumOff val="6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Feb '21</c:v>
                </c:pt>
                <c:pt idx="1">
                  <c:v>Aug '21</c:v>
                </c:pt>
                <c:pt idx="2">
                  <c:v>Feb '22</c:v>
                </c:pt>
                <c:pt idx="3">
                  <c:v>Aug '24</c:v>
                </c:pt>
                <c:pt idx="4">
                  <c:v>Feb '25</c:v>
                </c:pt>
                <c:pt idx="5">
                  <c:v>Sep '25</c:v>
                </c:pt>
                <c:pt idx="6">
                  <c:v>Feb '26</c:v>
                </c:pt>
                <c:pt idx="7">
                  <c:v>Feb '21</c:v>
                </c:pt>
                <c:pt idx="8">
                  <c:v>Aug '21</c:v>
                </c:pt>
                <c:pt idx="9">
                  <c:v>Feb '22</c:v>
                </c:pt>
                <c:pt idx="10">
                  <c:v>Aug '24</c:v>
                </c:pt>
                <c:pt idx="11">
                  <c:v>Feb '25</c:v>
                </c:pt>
                <c:pt idx="12">
                  <c:v>Sep '25</c:v>
                </c:pt>
                <c:pt idx="13">
                  <c:v>Feb '26</c:v>
                </c:pt>
              </c:strCache>
            </c:strRef>
          </c:cat>
          <c:val>
            <c:numRef>
              <c:f>Sheet1!$E$2:$E$15</c:f>
              <c:numCache>
                <c:formatCode>0</c:formatCode>
                <c:ptCount val="14"/>
                <c:pt idx="0">
                  <c:v>13</c:v>
                </c:pt>
                <c:pt idx="1">
                  <c:v>15</c:v>
                </c:pt>
                <c:pt idx="2">
                  <c:v>16</c:v>
                </c:pt>
                <c:pt idx="3">
                  <c:v>12</c:v>
                </c:pt>
                <c:pt idx="4">
                  <c:v>12</c:v>
                </c:pt>
                <c:pt idx="5">
                  <c:v>9</c:v>
                </c:pt>
                <c:pt idx="6">
                  <c:v>14</c:v>
                </c:pt>
                <c:pt idx="7">
                  <c:v>16</c:v>
                </c:pt>
                <c:pt idx="8">
                  <c:v>24</c:v>
                </c:pt>
                <c:pt idx="9">
                  <c:v>20</c:v>
                </c:pt>
                <c:pt idx="10">
                  <c:v>17</c:v>
                </c:pt>
                <c:pt idx="11">
                  <c:v>16</c:v>
                </c:pt>
                <c:pt idx="12">
                  <c:v>15</c:v>
                </c:pt>
                <c:pt idx="13">
                  <c:v>20</c:v>
                </c:pt>
              </c:numCache>
            </c:numRef>
          </c:val>
          <c:extLst>
            <c:ext xmlns:c16="http://schemas.microsoft.com/office/drawing/2014/chart" uri="{C3380CC4-5D6E-409C-BE32-E72D297353CC}">
              <c16:uniqueId val="{00000002-0AFA-434A-8BEE-97483CF708DA}"/>
            </c:ext>
          </c:extLst>
        </c:ser>
        <c:ser>
          <c:idx val="4"/>
          <c:order val="4"/>
          <c:tx>
            <c:strRef>
              <c:f>Sheet1!$F$1</c:f>
              <c:strCache>
                <c:ptCount val="1"/>
                <c:pt idx="0">
                  <c:v>Agree slightly</c:v>
                </c:pt>
              </c:strCache>
            </c:strRef>
          </c:tx>
          <c:spPr>
            <a:solidFill>
              <a:schemeClr val="accent5">
                <a:lumMod val="60000"/>
                <a:lumOff val="4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Feb '21</c:v>
                </c:pt>
                <c:pt idx="1">
                  <c:v>Aug '21</c:v>
                </c:pt>
                <c:pt idx="2">
                  <c:v>Feb '22</c:v>
                </c:pt>
                <c:pt idx="3">
                  <c:v>Aug '24</c:v>
                </c:pt>
                <c:pt idx="4">
                  <c:v>Feb '25</c:v>
                </c:pt>
                <c:pt idx="5">
                  <c:v>Sep '25</c:v>
                </c:pt>
                <c:pt idx="6">
                  <c:v>Feb '26</c:v>
                </c:pt>
                <c:pt idx="7">
                  <c:v>Feb '21</c:v>
                </c:pt>
                <c:pt idx="8">
                  <c:v>Aug '21</c:v>
                </c:pt>
                <c:pt idx="9">
                  <c:v>Feb '22</c:v>
                </c:pt>
                <c:pt idx="10">
                  <c:v>Aug '24</c:v>
                </c:pt>
                <c:pt idx="11">
                  <c:v>Feb '25</c:v>
                </c:pt>
                <c:pt idx="12">
                  <c:v>Sep '25</c:v>
                </c:pt>
                <c:pt idx="13">
                  <c:v>Feb '26</c:v>
                </c:pt>
              </c:strCache>
            </c:strRef>
          </c:cat>
          <c:val>
            <c:numRef>
              <c:f>Sheet1!$F$2:$F$15</c:f>
              <c:numCache>
                <c:formatCode>0</c:formatCode>
                <c:ptCount val="14"/>
                <c:pt idx="0">
                  <c:v>28</c:v>
                </c:pt>
                <c:pt idx="1">
                  <c:v>30</c:v>
                </c:pt>
                <c:pt idx="2">
                  <c:v>31</c:v>
                </c:pt>
                <c:pt idx="3">
                  <c:v>36</c:v>
                </c:pt>
                <c:pt idx="4">
                  <c:v>34</c:v>
                </c:pt>
                <c:pt idx="5">
                  <c:v>34</c:v>
                </c:pt>
                <c:pt idx="6">
                  <c:v>28</c:v>
                </c:pt>
                <c:pt idx="7">
                  <c:v>35</c:v>
                </c:pt>
                <c:pt idx="8">
                  <c:v>29</c:v>
                </c:pt>
                <c:pt idx="9">
                  <c:v>32</c:v>
                </c:pt>
                <c:pt idx="10">
                  <c:v>32</c:v>
                </c:pt>
                <c:pt idx="11">
                  <c:v>35</c:v>
                </c:pt>
                <c:pt idx="12">
                  <c:v>33</c:v>
                </c:pt>
                <c:pt idx="13">
                  <c:v>29</c:v>
                </c:pt>
              </c:numCache>
            </c:numRef>
          </c:val>
          <c:extLst>
            <c:ext xmlns:c16="http://schemas.microsoft.com/office/drawing/2014/chart" uri="{C3380CC4-5D6E-409C-BE32-E72D297353CC}">
              <c16:uniqueId val="{00000003-0AFA-434A-8BEE-97483CF708DA}"/>
            </c:ext>
          </c:extLst>
        </c:ser>
        <c:ser>
          <c:idx val="5"/>
          <c:order val="5"/>
          <c:tx>
            <c:strRef>
              <c:f>Sheet1!$G$1</c:f>
              <c:strCache>
                <c:ptCount val="1"/>
                <c:pt idx="0">
                  <c:v>Agree strongly</c:v>
                </c:pt>
              </c:strCache>
            </c:strRef>
          </c:tx>
          <c:spPr>
            <a:solidFill>
              <a:srgbClr val="00B050"/>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Feb '21</c:v>
                </c:pt>
                <c:pt idx="1">
                  <c:v>Aug '21</c:v>
                </c:pt>
                <c:pt idx="2">
                  <c:v>Feb '22</c:v>
                </c:pt>
                <c:pt idx="3">
                  <c:v>Aug '24</c:v>
                </c:pt>
                <c:pt idx="4">
                  <c:v>Feb '25</c:v>
                </c:pt>
                <c:pt idx="5">
                  <c:v>Sep '25</c:v>
                </c:pt>
                <c:pt idx="6">
                  <c:v>Feb '26</c:v>
                </c:pt>
                <c:pt idx="7">
                  <c:v>Feb '21</c:v>
                </c:pt>
                <c:pt idx="8">
                  <c:v>Aug '21</c:v>
                </c:pt>
                <c:pt idx="9">
                  <c:v>Feb '22</c:v>
                </c:pt>
                <c:pt idx="10">
                  <c:v>Aug '24</c:v>
                </c:pt>
                <c:pt idx="11">
                  <c:v>Feb '25</c:v>
                </c:pt>
                <c:pt idx="12">
                  <c:v>Sep '25</c:v>
                </c:pt>
                <c:pt idx="13">
                  <c:v>Feb '26</c:v>
                </c:pt>
              </c:strCache>
            </c:strRef>
          </c:cat>
          <c:val>
            <c:numRef>
              <c:f>Sheet1!$G$2:$G$15</c:f>
              <c:numCache>
                <c:formatCode>0</c:formatCode>
                <c:ptCount val="14"/>
                <c:pt idx="0">
                  <c:v>45</c:v>
                </c:pt>
                <c:pt idx="1">
                  <c:v>44</c:v>
                </c:pt>
                <c:pt idx="2">
                  <c:v>41</c:v>
                </c:pt>
                <c:pt idx="3">
                  <c:v>46</c:v>
                </c:pt>
                <c:pt idx="4">
                  <c:v>43</c:v>
                </c:pt>
                <c:pt idx="5">
                  <c:v>47</c:v>
                </c:pt>
                <c:pt idx="6">
                  <c:v>46</c:v>
                </c:pt>
                <c:pt idx="7">
                  <c:v>40</c:v>
                </c:pt>
                <c:pt idx="8">
                  <c:v>38</c:v>
                </c:pt>
                <c:pt idx="9">
                  <c:v>38</c:v>
                </c:pt>
                <c:pt idx="10">
                  <c:v>40</c:v>
                </c:pt>
                <c:pt idx="11">
                  <c:v>39</c:v>
                </c:pt>
                <c:pt idx="12">
                  <c:v>43</c:v>
                </c:pt>
                <c:pt idx="13">
                  <c:v>44</c:v>
                </c:pt>
              </c:numCache>
            </c:numRef>
          </c:val>
          <c:extLst>
            <c:ext xmlns:c16="http://schemas.microsoft.com/office/drawing/2014/chart" uri="{C3380CC4-5D6E-409C-BE32-E72D297353CC}">
              <c16:uniqueId val="{00000000-9457-4152-ADD5-94B6654CB125}"/>
            </c:ext>
          </c:extLst>
        </c:ser>
        <c:dLbls>
          <c:dLblPos val="ctr"/>
          <c:showLegendKey val="0"/>
          <c:showVal val="1"/>
          <c:showCatName val="0"/>
          <c:showSerName val="0"/>
          <c:showPercent val="0"/>
          <c:showBubbleSize val="0"/>
        </c:dLbls>
        <c:gapWidth val="75"/>
        <c:overlap val="100"/>
        <c:axId val="1922315744"/>
        <c:axId val="1922316288"/>
      </c:barChart>
      <c:catAx>
        <c:axId val="192231574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922316288"/>
        <c:crosses val="autoZero"/>
        <c:auto val="1"/>
        <c:lblAlgn val="ctr"/>
        <c:lblOffset val="100"/>
        <c:noMultiLvlLbl val="0"/>
      </c:catAx>
      <c:valAx>
        <c:axId val="1922316288"/>
        <c:scaling>
          <c:orientation val="minMax"/>
          <c:max val="1"/>
        </c:scaling>
        <c:delete val="1"/>
        <c:axPos val="t"/>
        <c:numFmt formatCode="0%" sourceLinked="1"/>
        <c:majorTickMark val="none"/>
        <c:minorTickMark val="none"/>
        <c:tickLblPos val="nextTo"/>
        <c:crossAx val="1922315744"/>
        <c:crosses val="autoZero"/>
        <c:crossBetween val="between"/>
      </c:valAx>
      <c:spPr>
        <a:noFill/>
        <a:ln w="25400">
          <a:noFill/>
        </a:ln>
        <a:effectLst/>
      </c:spPr>
    </c:plotArea>
    <c:legend>
      <c:legendPos val="b"/>
      <c:layout>
        <c:manualLayout>
          <c:xMode val="edge"/>
          <c:yMode val="edge"/>
          <c:x val="0.15806179712173421"/>
          <c:y val="0.92245565887574499"/>
          <c:w val="0.78440419995718591"/>
          <c:h val="5.5200921220158815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5">
  <a:schemeClr val="accent2"/>
</cs:colorStyle>
</file>

<file path=ppt/charts/colors10.xml><?xml version="1.0" encoding="utf-8"?>
<cs:colorStyle xmlns:cs="http://schemas.microsoft.com/office/drawing/2012/chartStyle" xmlns:a="http://schemas.openxmlformats.org/drawingml/2006/main" meth="withinLinear" id="15">
  <a:schemeClr val="accent2"/>
</cs:colorStyle>
</file>

<file path=ppt/charts/colors11.xml><?xml version="1.0" encoding="utf-8"?>
<cs:colorStyle xmlns:cs="http://schemas.microsoft.com/office/drawing/2012/chartStyle" xmlns:a="http://schemas.openxmlformats.org/drawingml/2006/main" meth="withinLinear" id="15">
  <a:schemeClr val="accent2"/>
</cs:colorStyle>
</file>

<file path=ppt/charts/colors12.xml><?xml version="1.0" encoding="utf-8"?>
<cs:colorStyle xmlns:cs="http://schemas.microsoft.com/office/drawing/2012/chartStyle" xmlns:a="http://schemas.openxmlformats.org/drawingml/2006/main" meth="withinLinear" id="15">
  <a:schemeClr val="accent2"/>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withinLinear" id="15">
  <a:schemeClr val="accent2"/>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withinLinear" id="14">
  <a:schemeClr val="accent1"/>
</cs:colorStyle>
</file>

<file path=ppt/charts/colors35.xml><?xml version="1.0" encoding="utf-8"?>
<cs:colorStyle xmlns:cs="http://schemas.microsoft.com/office/drawing/2012/chartStyle" xmlns:a="http://schemas.openxmlformats.org/drawingml/2006/main" meth="withinLinear" id="14">
  <a:schemeClr val="accent1"/>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5.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modernComment_222_D80F0D63.xml><?xml version="1.0" encoding="utf-8"?>
<p188:cmLst xmlns:a="http://schemas.openxmlformats.org/drawingml/2006/main" xmlns:r="http://schemas.openxmlformats.org/officeDocument/2006/relationships" xmlns:p188="http://schemas.microsoft.com/office/powerpoint/2018/8/main">
  <p188:cm id="{734EA455-6C16-4116-BBDB-A0381F06457B}" authorId="{9C51C877-D570-C6D8-FB28-3B5A1F93FC2A}" created="2026-03-17T11:46:25.069">
    <ac:txMkLst xmlns:ac="http://schemas.microsoft.com/office/drawing/2013/main/command">
      <pc:docMk xmlns:pc="http://schemas.microsoft.com/office/powerpoint/2013/main/command"/>
      <pc:sldMk xmlns:pc="http://schemas.microsoft.com/office/powerpoint/2013/main/command" cId="3624865123" sldId="546"/>
      <ac:spMk id="18" creationId="{4D852E18-EEB6-4FD5-8EED-FE5FD22E3915}"/>
      <ac:txMk cp="238">
        <ac:context len="369" hash="2822521208"/>
      </ac:txMk>
    </ac:txMkLst>
    <p188:pos x="10605938" y="914364"/>
    <p188:replyLst>
      <p188:reply id="{3A7ACFC6-3BA3-4FFD-8B2A-6603158C0D34}" authorId="{9C51C877-D570-C6D8-FB28-3B5A1F93FC2A}" created="2026-03-17T11:51:33.598">
        <p188:txBody>
          <a:bodyPr/>
          <a:lstStyle/>
          <a:p>
            <a:r>
              <a:rPr lang="en-GB"/>
              <a:t>Reading below not sure this aligns </a:t>
            </a:r>
          </a:p>
        </p188:txBody>
      </p188:reply>
      <p188:reply id="{721F7476-09C3-417E-90D2-3CC8EF18E128}" authorId="{A4F018EE-5AE1-3EE0-8275-20AD1F20BC6E}" created="2026-03-18T15:34:51.896">
        <p188:txBody>
          <a:bodyPr/>
          <a:lstStyle/>
          <a:p>
            <a:r>
              <a:rPr lang="en-GB"/>
              <a:t>Hopefully this amend makes it clearer</a:t>
            </a:r>
          </a:p>
        </p188:txBody>
        <p188:extLst>
          <p:ext xmlns:p="http://schemas.openxmlformats.org/presentationml/2006/main" uri="{57CB4572-C831-44C2-8A1C-0ADB6CCDFE69}">
            <p223:reactions xmlns:p223="http://schemas.microsoft.com/office/powerpoint/2022/03/main">
              <p223:rxn type="👍">
                <p223:instance time="2026-03-19T10:02:28.354" authorId="{9C51C877-D570-C6D8-FB28-3B5A1F93FC2A}"/>
              </p223:rxn>
            </p223:reactions>
          </p:ext>
        </p188:extLst>
      </p188:reply>
    </p188:replyLst>
    <p188:txBody>
      <a:bodyPr/>
      <a:lstStyle/>
      <a:p>
        <a:r>
          <a:rPr lang="en-GB"/>
          <a:t>Just checking I understand this - they had less risky attitudes that older but not less risky behaviour taking (reportedly)? 
Could maybe change this to be clearer? E.g. something like ‘Attitudes were less risky than older re drink/drug but not reported behaviour’</a:t>
        </a:r>
      </a:p>
    </p188:txBody>
  </p188:cm>
</p188:cmLst>
</file>

<file path=ppt/comments/modernComment_238_1F407D8D.xml><?xml version="1.0" encoding="utf-8"?>
<p188:cmLst xmlns:a="http://schemas.openxmlformats.org/drawingml/2006/main" xmlns:r="http://schemas.openxmlformats.org/officeDocument/2006/relationships" xmlns:p188="http://schemas.microsoft.com/office/powerpoint/2018/8/main">
  <p188:cm id="{B910D38F-F239-4049-89A5-6F9A2437AAF6}" authorId="{9C51C877-D570-C6D8-FB28-3B5A1F93FC2A}" created="2026-03-17T11:08:02.636">
    <ac:deMkLst xmlns:ac="http://schemas.microsoft.com/office/drawing/2013/main/command">
      <pc:docMk xmlns:pc="http://schemas.microsoft.com/office/powerpoint/2013/main/command"/>
      <pc:sldMk xmlns:pc="http://schemas.microsoft.com/office/powerpoint/2013/main/command" cId="524320141" sldId="568"/>
      <ac:spMk id="10" creationId="{00000000-0000-0000-0000-000000000000}"/>
    </ac:deMkLst>
    <p188:txBody>
      <a:bodyPr/>
      <a:lstStyle/>
      <a:p>
        <a:r>
          <a:rPr lang="en-GB"/>
          <a:t>Missing ‘is’ before ‘broadly consistent’</a:t>
        </a:r>
      </a:p>
    </p188:txBody>
  </p188:cm>
  <p188:cm id="{D489B83E-DAA4-484F-AEF2-AC92CA47EA9A}" authorId="{9C51C877-D570-C6D8-FB28-3B5A1F93FC2A}" created="2026-03-17T11:09:10.830">
    <ac:deMkLst xmlns:ac="http://schemas.microsoft.com/office/drawing/2013/main/command">
      <pc:docMk xmlns:pc="http://schemas.microsoft.com/office/powerpoint/2013/main/command"/>
      <pc:sldMk xmlns:pc="http://schemas.microsoft.com/office/powerpoint/2013/main/command" cId="524320141" sldId="568"/>
      <ac:spMk id="10" creationId="{00000000-0000-0000-0000-000000000000}"/>
    </ac:deMkLst>
    <p188:replyLst>
      <p188:reply id="{53586F1B-21C2-49FF-9960-DAC9457432E6}" authorId="{9C51C877-D570-C6D8-FB28-3B5A1F93FC2A}" created="2026-03-17T11:09:55.005">
        <p188:txBody>
          <a:bodyPr/>
          <a:lstStyle/>
          <a:p>
            <a:r>
              <a:rPr lang="en-GB"/>
              <a:t>I think maybe could remove note re ‘amber light’ if helpful to reduce length? And can put in notes and comment on when presenting?</a:t>
            </a:r>
          </a:p>
        </p188:txBody>
      </p188:reply>
      <p188:reply id="{A9482800-1BF8-40FA-B084-2B104861CA77}" authorId="{A4F018EE-5AE1-3EE0-8275-20AD1F20BC6E}" created="2026-03-18T15:26:23.109">
        <p188:txBody>
          <a:bodyPr/>
          <a:lstStyle/>
          <a:p>
            <a:r>
              <a:rPr lang="en-GB"/>
              <a:t>Actioned</a:t>
            </a:r>
          </a:p>
        </p188:txBody>
      </p188:reply>
    </p188:replyLst>
    <p188:txBody>
      <a:bodyPr/>
      <a:lstStyle/>
      <a:p>
        <a:r>
          <a:rPr lang="en-GB"/>
          <a:t>This is quite a long headline that is hard to digest. I think we usually try ot keep to three lines.  Is there anything we can do to make a bit clearer? Its interesting this potential reversal? </a:t>
        </a:r>
      </a:p>
    </p188:txBody>
  </p188:cm>
</p188:cmLst>
</file>

<file path=ppt/comments/modernComment_2A0_D933F1.xml><?xml version="1.0" encoding="utf-8"?>
<p188:cmLst xmlns:a="http://schemas.openxmlformats.org/drawingml/2006/main" xmlns:r="http://schemas.openxmlformats.org/officeDocument/2006/relationships" xmlns:p188="http://schemas.microsoft.com/office/powerpoint/2018/8/main">
  <p188:cm id="{FA01A006-AF13-4D43-9765-E74D77103B47}" authorId="{9C51C877-D570-C6D8-FB28-3B5A1F93FC2A}" created="2026-03-17T11:21:58.101">
    <pc:sldMkLst xmlns:pc="http://schemas.microsoft.com/office/powerpoint/2013/main/command">
      <pc:docMk/>
      <pc:sldMk cId="14234609" sldId="672"/>
    </pc:sldMkLst>
    <p188:replyLst>
      <p188:reply id="{BED84D20-E501-4FE9-9D3B-95338491B690}" authorId="{A4F018EE-5AE1-3EE0-8275-20AD1F20BC6E}" created="2026-03-18T15:29:48.430">
        <p188:txBody>
          <a:bodyPr/>
          <a:lstStyle/>
          <a:p>
            <a:r>
              <a:rPr lang="en-GB"/>
              <a:t>Noted</a:t>
            </a:r>
          </a:p>
        </p188:txBody>
      </p188:reply>
    </p188:replyLst>
    <p188:txBody>
      <a:bodyPr/>
      <a:lstStyle/>
      <a:p>
        <a:r>
          <a:rPr lang="en-GB"/>
          <a:t>We are probably quite interested in this if there are any indicators about who this is as we are gearing up to develop our young drivers seatbelts creative. </a:t>
        </a:r>
      </a:p>
    </p188:txBody>
  </p188:cm>
</p188:cmLst>
</file>

<file path=ppt/comments/modernComment_2C1_B064FC68.xml><?xml version="1.0" encoding="utf-8"?>
<p188:cmLst xmlns:a="http://schemas.openxmlformats.org/drawingml/2006/main" xmlns:r="http://schemas.openxmlformats.org/officeDocument/2006/relationships" xmlns:p188="http://schemas.microsoft.com/office/powerpoint/2018/8/main">
  <p188:cm id="{27FE2DA4-1DDC-4D7C-BBDA-4A08014E857F}" authorId="{9C51C877-D570-C6D8-FB28-3B5A1F93FC2A}" created="2026-03-17T11:13:55.600">
    <ac:deMkLst xmlns:ac="http://schemas.microsoft.com/office/drawing/2013/main/command">
      <pc:docMk xmlns:pc="http://schemas.microsoft.com/office/powerpoint/2013/main/command"/>
      <pc:sldMk xmlns:pc="http://schemas.microsoft.com/office/powerpoint/2013/main/command" cId="2959408232" sldId="705"/>
      <ac:spMk id="10" creationId="{00000000-0000-0000-0000-000000000000}"/>
    </ac:deMkLst>
    <p188:txBody>
      <a:bodyPr/>
      <a:lstStyle/>
      <a:p>
        <a:r>
          <a:rPr lang="en-GB"/>
          <a:t>Typo ‘remain’</a:t>
        </a:r>
      </a:p>
    </p188:txBody>
  </p188:cm>
  <p188:cm id="{CEA43091-7BA0-4738-82C7-A89220EA5AF5}" authorId="{9C51C877-D570-C6D8-FB28-3B5A1F93FC2A}" created="2026-03-17T11:14:30.203">
    <ac:txMkLst xmlns:ac="http://schemas.microsoft.com/office/drawing/2013/main/command">
      <pc:docMk xmlns:pc="http://schemas.microsoft.com/office/powerpoint/2013/main/command"/>
      <pc:sldMk xmlns:pc="http://schemas.microsoft.com/office/powerpoint/2013/main/command" cId="2959408232" sldId="705"/>
      <ac:spMk id="10" creationId="{00000000-0000-0000-0000-000000000000}"/>
      <ac:txMk cp="168">
        <ac:context len="169" hash="1093032513"/>
      </ac:txMk>
    </ac:txMkLst>
    <p188:pos x="10605938" y="595389"/>
    <p188:txBody>
      <a:bodyPr/>
      <a:lstStyle/>
      <a:p>
        <a:r>
          <a:rPr lang="en-GB"/>
          <a:t>To keep headline more concise happy to pop this in notes? </a:t>
        </a:r>
      </a:p>
    </p188:txBody>
  </p188:cm>
</p188:cmLst>
</file>

<file path=ppt/comments/modernComment_311_50DCEA97.xml><?xml version="1.0" encoding="utf-8"?>
<p188:cmLst xmlns:a="http://schemas.openxmlformats.org/drawingml/2006/main" xmlns:r="http://schemas.openxmlformats.org/officeDocument/2006/relationships" xmlns:p188="http://schemas.microsoft.com/office/powerpoint/2018/8/main">
  <p188:cm id="{2FFA5B86-4DF3-4CFA-B037-872A9445758C}" authorId="{9C51C877-D570-C6D8-FB28-3B5A1F93FC2A}" created="2026-03-17T14:01:24.412">
    <ac:txMkLst xmlns:ac="http://schemas.microsoft.com/office/drawing/2013/main/command">
      <pc:docMk xmlns:pc="http://schemas.microsoft.com/office/powerpoint/2013/main/command"/>
      <pc:sldMk xmlns:pc="http://schemas.microsoft.com/office/powerpoint/2013/main/command" cId="1356655255" sldId="785"/>
      <ac:spMk id="5" creationId="{0FED8CCB-8901-DDDF-0993-AEFD706D93B2}"/>
      <ac:txMk cp="407" len="597">
        <ac:context len="1162" hash="1206458371"/>
      </ac:txMk>
    </ac:txMkLst>
    <p188:pos x="10818589" y="1921484"/>
    <p188:txBody>
      <a:bodyPr/>
      <a:lstStyle/>
      <a:p>
        <a:r>
          <a:rPr lang="en-GB"/>
          <a:t>Thanks for pulling this out - really helpful for discussions on these topics and to keep in mind long trends </a:t>
        </a:r>
      </a:p>
    </p188:txBody>
    <p188:extLst>
      <p:ext xmlns:p="http://schemas.openxmlformats.org/presentationml/2006/main" uri="{57CB4572-C831-44C2-8A1C-0ADB6CCDFE69}">
        <p223:reactions xmlns:p223="http://schemas.microsoft.com/office/powerpoint/2022/03/main">
          <p223:rxn type="👍">
            <p223:instance time="2026-03-18T15:35:02.258" authorId="{A4F018EE-5AE1-3EE0-8275-20AD1F20BC6E}"/>
          </p223:rxn>
        </p223:reactions>
      </p:ext>
    </p188:extLst>
  </p188:cm>
</p188:cmLst>
</file>

<file path=ppt/comments/modernComment_316_D1F257BC.xml><?xml version="1.0" encoding="utf-8"?>
<p188:cmLst xmlns:a="http://schemas.openxmlformats.org/drawingml/2006/main" xmlns:r="http://schemas.openxmlformats.org/officeDocument/2006/relationships" xmlns:p188="http://schemas.microsoft.com/office/powerpoint/2018/8/main">
  <p188:cm id="{26C57E60-403A-4397-9AFE-968E3B700714}" authorId="{9C51C877-D570-C6D8-FB28-3B5A1F93FC2A}" created="2026-03-17T11:07:06.001">
    <ac:txMkLst xmlns:ac="http://schemas.microsoft.com/office/drawing/2013/main/command">
      <pc:docMk xmlns:pc="http://schemas.microsoft.com/office/powerpoint/2013/main/command"/>
      <pc:sldMk xmlns:pc="http://schemas.microsoft.com/office/powerpoint/2013/main/command" cId="3522320316" sldId="790"/>
      <ac:spMk id="10" creationId="{00000000-0000-0000-0000-000000000000}"/>
      <ac:txMk cp="0" len="251">
        <ac:context len="252" hash="1686105983"/>
      </ac:txMk>
    </ac:txMkLst>
    <p188:pos x="10680366" y="404003"/>
    <p188:replyLst>
      <p188:reply id="{4972D821-A265-468E-8020-3D757DD3215A}" authorId="{A4F018EE-5AE1-3EE0-8275-20AD1F20BC6E}" created="2026-03-18T15:25:01.590">
        <p188:txBody>
          <a:bodyPr/>
          <a:lstStyle/>
          <a:p>
            <a:r>
              <a:rPr lang="en-GB"/>
              <a:t>Updated</a:t>
            </a:r>
          </a:p>
        </p188:txBody>
      </p188:reply>
    </p188:replyLst>
    <p188:txBody>
      <a:bodyPr/>
      <a:lstStyle/>
      <a:p>
        <a:r>
          <a:rPr lang="en-GB"/>
          <a:t>This sentence reads a little oddly. Could we say something like:
‘Agreement that it may be necessary to drive below the speed limit in a built-up area is high, and has increased this wave’</a:t>
        </a:r>
      </a:p>
    </p188:txBody>
  </p188:cm>
</p188:cmLst>
</file>

<file path=ppt/comments/modernComment_319_E6814ABE.xml><?xml version="1.0" encoding="utf-8"?>
<p188:cmLst xmlns:a="http://schemas.openxmlformats.org/drawingml/2006/main" xmlns:r="http://schemas.openxmlformats.org/officeDocument/2006/relationships" xmlns:p188="http://schemas.microsoft.com/office/powerpoint/2018/8/main">
  <p188:cm id="{2A7FEE52-7653-41F9-873B-FC557AC9A19A}" authorId="{9C51C877-D570-C6D8-FB28-3B5A1F93FC2A}" created="2026-03-17T11:16:36.803">
    <pc:sldMkLst xmlns:pc="http://schemas.microsoft.com/office/powerpoint/2013/main/command">
      <pc:docMk/>
      <pc:sldMk cId="3867232958" sldId="793"/>
    </pc:sldMkLst>
    <p188:replyLst>
      <p188:reply id="{C86E470B-773C-43A4-A426-7B9EECAB339C}" authorId="{9C51C877-D570-C6D8-FB28-3B5A1F93FC2A}" created="2026-03-17T11:17:04.866">
        <p188:txBody>
          <a:bodyPr/>
          <a:lstStyle/>
          <a:p>
            <a:r>
              <a:rPr lang="en-GB"/>
              <a:t>E.g. the reversal of decline in Sept’25</a:t>
            </a:r>
          </a:p>
        </p188:txBody>
      </p188:reply>
      <p188:reply id="{2DEF0185-FCBC-4414-B897-AC5AD2638175}" authorId="{A4F018EE-5AE1-3EE0-8275-20AD1F20BC6E}" created="2026-03-18T15:27:18.911">
        <p188:txBody>
          <a:bodyPr/>
          <a:lstStyle/>
          <a:p>
            <a:r>
              <a:rPr lang="en-GB"/>
              <a:t>Noted ☺️</a:t>
            </a:r>
          </a:p>
        </p188:txBody>
      </p188:reply>
    </p188:replyLst>
    <p188:txBody>
      <a:bodyPr/>
      <a:lstStyle/>
      <a:p>
        <a:r>
          <a:rPr lang="en-GB"/>
          <a:t>Obviously we have run drink and drug activity with young but not sure we’d be able to really see anything relevant to that here with this sample. But might come up in debrief</a:t>
        </a:r>
      </a:p>
    </p188:txBody>
  </p188:cm>
</p188:cmLst>
</file>

<file path=ppt/comments/modernComment_31F_7A246B1A.xml><?xml version="1.0" encoding="utf-8"?>
<p188:cmLst xmlns:a="http://schemas.openxmlformats.org/drawingml/2006/main" xmlns:r="http://schemas.openxmlformats.org/officeDocument/2006/relationships" xmlns:p188="http://schemas.microsoft.com/office/powerpoint/2018/8/main">
  <p188:cm id="{61E54017-FBB0-41B4-83FE-82285F99E8F1}" authorId="{9C51C877-D570-C6D8-FB28-3B5A1F93FC2A}" created="2026-03-17T11:41:32.835">
    <pc:sldMkLst xmlns:pc="http://schemas.microsoft.com/office/powerpoint/2013/main/command">
      <pc:docMk/>
      <pc:sldMk cId="2049207066" sldId="799"/>
    </pc:sldMkLst>
    <p188:replyLst>
      <p188:reply id="{E9E57C7C-4395-49AC-B1AF-0933E7B1855D}" authorId="{A4F018EE-5AE1-3EE0-8275-20AD1F20BC6E}" created="2026-03-18T15:32:56.083">
        <p188:txBody>
          <a:bodyPr/>
          <a:lstStyle/>
          <a:p>
            <a:r>
              <a:rPr lang="en-GB"/>
              <a:t>changed</a:t>
            </a:r>
          </a:p>
        </p188:txBody>
      </p188:reply>
    </p188:replyLst>
    <p188:txBody>
      <a:bodyPr/>
      <a:lstStyle/>
      <a:p>
        <a:r>
          <a:rPr lang="en-GB"/>
          <a:t>Are there any themes we could headline here?</a:t>
        </a:r>
      </a:p>
    </p188:txBody>
  </p188:cm>
</p188:cmLst>
</file>

<file path=ppt/comments/modernComment_321_413C570E.xml><?xml version="1.0" encoding="utf-8"?>
<p188:cmLst xmlns:a="http://schemas.openxmlformats.org/drawingml/2006/main" xmlns:r="http://schemas.openxmlformats.org/officeDocument/2006/relationships" xmlns:p188="http://schemas.microsoft.com/office/powerpoint/2018/8/main">
  <p188:cm id="{62DA3A8E-8883-462F-855E-2BD9BBFF8543}" authorId="{9C51C877-D570-C6D8-FB28-3B5A1F93FC2A}" created="2026-03-17T11:38:13.435">
    <ac:deMkLst xmlns:ac="http://schemas.microsoft.com/office/drawing/2013/main/command">
      <pc:docMk xmlns:pc="http://schemas.microsoft.com/office/powerpoint/2013/main/command"/>
      <pc:sldMk xmlns:pc="http://schemas.microsoft.com/office/powerpoint/2013/main/command" cId="1094473486" sldId="801"/>
      <ac:spMk id="20" creationId="{50CE2710-45B2-3E36-2401-8D20F52FD4A9}"/>
    </ac:deMkLst>
    <p188:txBody>
      <a:bodyPr/>
      <a:lstStyle/>
      <a:p>
        <a:r>
          <a:rPr lang="en-GB"/>
          <a:t>Typo ‘importance’</a:t>
        </a:r>
      </a:p>
    </p188:txBody>
  </p188:cm>
</p188:cmLst>
</file>

<file path=ppt/drawings/drawing1.xml><?xml version="1.0" encoding="utf-8"?>
<c:userShapes xmlns:c="http://schemas.openxmlformats.org/drawingml/2006/chart">
  <cdr:relSizeAnchor xmlns:cdr="http://schemas.openxmlformats.org/drawingml/2006/chartDrawing">
    <cdr:from>
      <cdr:x>0.63786</cdr:x>
      <cdr:y>0.12665</cdr:y>
    </cdr:from>
    <cdr:to>
      <cdr:x>0.63786</cdr:x>
      <cdr:y>0.12923</cdr:y>
    </cdr:to>
    <cdr:cxnSp macro="">
      <cdr:nvCxnSpPr>
        <cdr:cNvPr id="6" name="Straight Connector 5">
          <a:extLst xmlns:a="http://schemas.openxmlformats.org/drawingml/2006/main">
            <a:ext uri="{FF2B5EF4-FFF2-40B4-BE49-F238E27FC236}">
              <a16:creationId xmlns:a16="http://schemas.microsoft.com/office/drawing/2014/main" id="{3B4086E5-A4A2-47FB-818A-2C56328D0FCE}"/>
            </a:ext>
          </a:extLst>
        </cdr:cNvPr>
        <cdr:cNvCxnSpPr/>
      </cdr:nvCxnSpPr>
      <cdr:spPr>
        <a:xfrm xmlns:a="http://schemas.openxmlformats.org/drawingml/2006/main" flipV="1">
          <a:off x="7027789" y="600006"/>
          <a:ext cx="0" cy="12192"/>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0.39677</cdr:x>
      <cdr:y>0.65259</cdr:y>
    </cdr:from>
    <cdr:to>
      <cdr:x>0.41354</cdr:x>
      <cdr:y>0.71388</cdr:y>
    </cdr:to>
    <cdr:sp macro="" textlink="">
      <cdr:nvSpPr>
        <cdr:cNvPr id="2" name="TextBox 1"/>
        <cdr:cNvSpPr txBox="1"/>
      </cdr:nvSpPr>
      <cdr:spPr>
        <a:xfrm xmlns:a="http://schemas.openxmlformats.org/drawingml/2006/main">
          <a:off x="4371521" y="2949312"/>
          <a:ext cx="184731" cy="276999"/>
        </a:xfrm>
        <a:prstGeom xmlns:a="http://schemas.openxmlformats.org/drawingml/2006/main" prst="rect">
          <a:avLst/>
        </a:prstGeom>
      </cdr:spPr>
      <cdr:txBody>
        <a:bodyPr xmlns:a="http://schemas.openxmlformats.org/drawingml/2006/main" vertOverflow="clip" wrap="none" rtlCol="0">
          <a:spAutoFit/>
        </a:bodyPr>
        <a:lstStyle xmlns:a="http://schemas.openxmlformats.org/drawingml/2006/main"/>
        <a:p xmlns:a="http://schemas.openxmlformats.org/drawingml/2006/main">
          <a:endParaRPr lang="en-GB" sz="1200" dirty="0">
            <a:solidFill>
              <a:schemeClr val="tx1">
                <a:lumMod val="75000"/>
              </a:schemeClr>
            </a:solidFill>
          </a:endParaRPr>
        </a:p>
      </cdr:txBody>
    </cdr:sp>
  </cdr:relSizeAnchor>
  <cdr:relSizeAnchor xmlns:cdr="http://schemas.openxmlformats.org/drawingml/2006/chartDrawing">
    <cdr:from>
      <cdr:x>0.22416</cdr:x>
      <cdr:y>0.65503</cdr:y>
    </cdr:from>
    <cdr:to>
      <cdr:x>0.68213</cdr:x>
      <cdr:y>0.76073</cdr:y>
    </cdr:to>
    <cdr:cxnSp macro="">
      <cdr:nvCxnSpPr>
        <cdr:cNvPr id="4" name="Straight Connector 3">
          <a:extLst xmlns:a="http://schemas.openxmlformats.org/drawingml/2006/main">
            <a:ext uri="{FF2B5EF4-FFF2-40B4-BE49-F238E27FC236}">
              <a16:creationId xmlns:a16="http://schemas.microsoft.com/office/drawing/2014/main" id="{AEDF04A3-5174-C314-DAA2-D34E5AD43B78}"/>
            </a:ext>
          </a:extLst>
        </cdr:cNvPr>
        <cdr:cNvCxnSpPr/>
      </cdr:nvCxnSpPr>
      <cdr:spPr>
        <a:xfrm xmlns:a="http://schemas.openxmlformats.org/drawingml/2006/main">
          <a:off x="2567205" y="2960350"/>
          <a:ext cx="5244860" cy="477697"/>
        </a:xfrm>
        <a:prstGeom xmlns:a="http://schemas.openxmlformats.org/drawingml/2006/main" prst="line">
          <a:avLst/>
        </a:prstGeom>
        <a:ln xmlns:a="http://schemas.openxmlformats.org/drawingml/2006/main" w="19050">
          <a:solidFill>
            <a:schemeClr val="accent6"/>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0.1398</cdr:x>
      <cdr:y>0.66076</cdr:y>
    </cdr:from>
    <cdr:to>
      <cdr:x>0.68063</cdr:x>
      <cdr:y>0.72757</cdr:y>
    </cdr:to>
    <cdr:cxnSp macro="">
      <cdr:nvCxnSpPr>
        <cdr:cNvPr id="12" name="Straight Connector 11">
          <a:extLst xmlns:a="http://schemas.openxmlformats.org/drawingml/2006/main">
            <a:ext uri="{FF2B5EF4-FFF2-40B4-BE49-F238E27FC236}">
              <a16:creationId xmlns:a16="http://schemas.microsoft.com/office/drawing/2014/main" id="{D9C1D65E-F136-4F55-BBA9-4FB60BD40F57}"/>
            </a:ext>
          </a:extLst>
        </cdr:cNvPr>
        <cdr:cNvCxnSpPr/>
      </cdr:nvCxnSpPr>
      <cdr:spPr>
        <a:xfrm xmlns:a="http://schemas.openxmlformats.org/drawingml/2006/main">
          <a:off x="1601046" y="2986230"/>
          <a:ext cx="6193766" cy="301924"/>
        </a:xfrm>
        <a:prstGeom xmlns:a="http://schemas.openxmlformats.org/drawingml/2006/main" prst="line">
          <a:avLst/>
        </a:prstGeom>
        <a:ln xmlns:a="http://schemas.openxmlformats.org/drawingml/2006/main" w="19050">
          <a:solidFill>
            <a:schemeClr val="accent3"/>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0.38686</cdr:x>
      <cdr:y>0.71611</cdr:y>
    </cdr:from>
    <cdr:to>
      <cdr:x>0.68289</cdr:x>
      <cdr:y>0.79437</cdr:y>
    </cdr:to>
    <cdr:cxnSp macro="">
      <cdr:nvCxnSpPr>
        <cdr:cNvPr id="15" name="Straight Connector 14">
          <a:extLst xmlns:a="http://schemas.openxmlformats.org/drawingml/2006/main">
            <a:ext uri="{FF2B5EF4-FFF2-40B4-BE49-F238E27FC236}">
              <a16:creationId xmlns:a16="http://schemas.microsoft.com/office/drawing/2014/main" id="{0E8A0C50-EF9A-6DF7-5F39-664FF2CAF030}"/>
            </a:ext>
          </a:extLst>
        </cdr:cNvPr>
        <cdr:cNvCxnSpPr/>
      </cdr:nvCxnSpPr>
      <cdr:spPr>
        <a:xfrm xmlns:a="http://schemas.openxmlformats.org/drawingml/2006/main">
          <a:off x="4430510" y="3236396"/>
          <a:ext cx="3390181" cy="353683"/>
        </a:xfrm>
        <a:prstGeom xmlns:a="http://schemas.openxmlformats.org/drawingml/2006/main" prst="line">
          <a:avLst/>
        </a:prstGeom>
        <a:ln xmlns:a="http://schemas.openxmlformats.org/drawingml/2006/main" w="19050">
          <a:solidFill>
            <a:schemeClr val="accent6">
              <a:lumMod val="60000"/>
              <a:lumOff val="40000"/>
            </a:schemeClr>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0.73486</cdr:x>
      <cdr:y>0.52724</cdr:y>
    </cdr:from>
    <cdr:to>
      <cdr:x>0.76499</cdr:x>
      <cdr:y>0.52724</cdr:y>
    </cdr:to>
    <cdr:cxnSp macro="">
      <cdr:nvCxnSpPr>
        <cdr:cNvPr id="18" name="Straight Connector 17">
          <a:extLst xmlns:a="http://schemas.openxmlformats.org/drawingml/2006/main">
            <a:ext uri="{FF2B5EF4-FFF2-40B4-BE49-F238E27FC236}">
              <a16:creationId xmlns:a16="http://schemas.microsoft.com/office/drawing/2014/main" id="{3AAD8F59-DD2B-0C56-50C5-0F0BD08325CA}"/>
            </a:ext>
          </a:extLst>
        </cdr:cNvPr>
        <cdr:cNvCxnSpPr/>
      </cdr:nvCxnSpPr>
      <cdr:spPr>
        <a:xfrm xmlns:a="http://schemas.openxmlformats.org/drawingml/2006/main">
          <a:off x="8415902" y="2382807"/>
          <a:ext cx="345061" cy="0"/>
        </a:xfrm>
        <a:prstGeom xmlns:a="http://schemas.openxmlformats.org/drawingml/2006/main" prst="line">
          <a:avLst/>
        </a:prstGeom>
        <a:ln xmlns:a="http://schemas.openxmlformats.org/drawingml/2006/main" w="19050">
          <a:solidFill>
            <a:schemeClr val="accent6"/>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0.73411</cdr:x>
      <cdr:y>0.35048</cdr:y>
    </cdr:from>
    <cdr:to>
      <cdr:x>0.76487</cdr:x>
      <cdr:y>0.35048</cdr:y>
    </cdr:to>
    <cdr:cxnSp macro="">
      <cdr:nvCxnSpPr>
        <cdr:cNvPr id="21" name="Straight Connector 20">
          <a:extLst xmlns:a="http://schemas.openxmlformats.org/drawingml/2006/main">
            <a:ext uri="{FF2B5EF4-FFF2-40B4-BE49-F238E27FC236}">
              <a16:creationId xmlns:a16="http://schemas.microsoft.com/office/drawing/2014/main" id="{BC6437BF-DE2C-0FE8-E667-A7C9A05F081D}"/>
            </a:ext>
          </a:extLst>
        </cdr:cNvPr>
        <cdr:cNvCxnSpPr/>
      </cdr:nvCxnSpPr>
      <cdr:spPr>
        <a:xfrm xmlns:a="http://schemas.openxmlformats.org/drawingml/2006/main">
          <a:off x="8407287" y="1583958"/>
          <a:ext cx="352265" cy="0"/>
        </a:xfrm>
        <a:prstGeom xmlns:a="http://schemas.openxmlformats.org/drawingml/2006/main" prst="line">
          <a:avLst/>
        </a:prstGeom>
        <a:ln xmlns:a="http://schemas.openxmlformats.org/drawingml/2006/main" w="19050">
          <a:solidFill>
            <a:schemeClr val="accent6">
              <a:lumMod val="60000"/>
              <a:lumOff val="40000"/>
            </a:schemeClr>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0.73477</cdr:x>
      <cdr:y>0.70025</cdr:y>
    </cdr:from>
    <cdr:to>
      <cdr:x>0.76423</cdr:x>
      <cdr:y>0.70025</cdr:y>
    </cdr:to>
    <cdr:cxnSp macro="">
      <cdr:nvCxnSpPr>
        <cdr:cNvPr id="24" name="Straight Connector 23">
          <a:extLst xmlns:a="http://schemas.openxmlformats.org/drawingml/2006/main">
            <a:ext uri="{FF2B5EF4-FFF2-40B4-BE49-F238E27FC236}">
              <a16:creationId xmlns:a16="http://schemas.microsoft.com/office/drawing/2014/main" id="{64EB4E8C-CD33-C3C7-42E3-7F0002D6CD7F}"/>
            </a:ext>
          </a:extLst>
        </cdr:cNvPr>
        <cdr:cNvCxnSpPr/>
      </cdr:nvCxnSpPr>
      <cdr:spPr>
        <a:xfrm xmlns:a="http://schemas.openxmlformats.org/drawingml/2006/main">
          <a:off x="8414917" y="3164698"/>
          <a:ext cx="337388" cy="0"/>
        </a:xfrm>
        <a:prstGeom xmlns:a="http://schemas.openxmlformats.org/drawingml/2006/main" prst="line">
          <a:avLst/>
        </a:prstGeom>
        <a:ln xmlns:a="http://schemas.openxmlformats.org/drawingml/2006/main" w="19050">
          <a:solidFill>
            <a:schemeClr val="accent3"/>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0.08193</cdr:x>
      <cdr:y>0.6381</cdr:y>
    </cdr:from>
    <cdr:to>
      <cdr:x>0.20822</cdr:x>
      <cdr:y>0.64868</cdr:y>
    </cdr:to>
    <cdr:sp macro="" textlink="">
      <cdr:nvSpPr>
        <cdr:cNvPr id="5" name="Rectangle 4">
          <a:extLst xmlns:a="http://schemas.openxmlformats.org/drawingml/2006/main">
            <a:ext uri="{FF2B5EF4-FFF2-40B4-BE49-F238E27FC236}">
              <a16:creationId xmlns:a16="http://schemas.microsoft.com/office/drawing/2014/main" id="{01AAA093-D229-908D-4D6A-B09345D64DC1}"/>
            </a:ext>
          </a:extLst>
        </cdr:cNvPr>
        <cdr:cNvSpPr/>
      </cdr:nvSpPr>
      <cdr:spPr>
        <a:xfrm xmlns:a="http://schemas.openxmlformats.org/drawingml/2006/main" rot="271249">
          <a:off x="938269" y="2883830"/>
          <a:ext cx="1446325" cy="47815"/>
        </a:xfrm>
        <a:prstGeom xmlns:a="http://schemas.openxmlformats.org/drawingml/2006/main" prst="rect">
          <a:avLst/>
        </a:prstGeom>
        <a:solidFill xmlns:a="http://schemas.openxmlformats.org/drawingml/2006/main">
          <a:schemeClr val="bg1"/>
        </a:solidFill>
        <a:ln xmlns:a="http://schemas.openxmlformats.org/drawingml/2006/main">
          <a:solidFill>
            <a:schemeClr val="bg1"/>
          </a:solid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dr:relSizeAnchor xmlns:cdr="http://schemas.openxmlformats.org/drawingml/2006/chartDrawing">
    <cdr:from>
      <cdr:x>0.04589</cdr:x>
      <cdr:y>0.71834</cdr:y>
    </cdr:from>
    <cdr:to>
      <cdr:x>0.13035</cdr:x>
      <cdr:y>0.72875</cdr:y>
    </cdr:to>
    <cdr:sp macro="" textlink="">
      <cdr:nvSpPr>
        <cdr:cNvPr id="6" name="Rectangle 5">
          <a:extLst xmlns:a="http://schemas.openxmlformats.org/drawingml/2006/main">
            <a:ext uri="{FF2B5EF4-FFF2-40B4-BE49-F238E27FC236}">
              <a16:creationId xmlns:a16="http://schemas.microsoft.com/office/drawing/2014/main" id="{DAFA9441-B2B5-4CEC-4FBE-24FA5A37C026}"/>
            </a:ext>
          </a:extLst>
        </cdr:cNvPr>
        <cdr:cNvSpPr/>
      </cdr:nvSpPr>
      <cdr:spPr>
        <a:xfrm xmlns:a="http://schemas.openxmlformats.org/drawingml/2006/main" rot="271249">
          <a:off x="525596" y="3246463"/>
          <a:ext cx="967271" cy="47047"/>
        </a:xfrm>
        <a:prstGeom xmlns:a="http://schemas.openxmlformats.org/drawingml/2006/main" prst="rect">
          <a:avLst/>
        </a:prstGeom>
        <a:solidFill xmlns:a="http://schemas.openxmlformats.org/drawingml/2006/main">
          <a:schemeClr val="bg1"/>
        </a:solidFill>
        <a:ln xmlns:a="http://schemas.openxmlformats.org/drawingml/2006/main">
          <a:solidFill>
            <a:schemeClr val="bg1"/>
          </a:solid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C291695-914C-482C-9299-951DA7A56C5D}"/>
              </a:ext>
            </a:extLst>
          </p:cNvPr>
          <p:cNvSpPr>
            <a:spLocks noGrp="1"/>
          </p:cNvSpPr>
          <p:nvPr>
            <p:ph type="hdr" sz="quarter"/>
          </p:nvPr>
        </p:nvSpPr>
        <p:spPr>
          <a:xfrm>
            <a:off x="6" y="3"/>
            <a:ext cx="2945659" cy="495347"/>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686928DF-D905-42F5-A26C-8535038C9F99}"/>
              </a:ext>
            </a:extLst>
          </p:cNvPr>
          <p:cNvSpPr>
            <a:spLocks noGrp="1"/>
          </p:cNvSpPr>
          <p:nvPr>
            <p:ph type="dt" sz="quarter" idx="1"/>
          </p:nvPr>
        </p:nvSpPr>
        <p:spPr>
          <a:xfrm>
            <a:off x="3850449" y="3"/>
            <a:ext cx="2945659" cy="495347"/>
          </a:xfrm>
          <a:prstGeom prst="rect">
            <a:avLst/>
          </a:prstGeom>
        </p:spPr>
        <p:txBody>
          <a:bodyPr vert="horz" lIns="91440" tIns="45720" rIns="91440" bIns="45720" rtlCol="0"/>
          <a:lstStyle>
            <a:lvl1pPr algn="r">
              <a:defRPr sz="1200"/>
            </a:lvl1pPr>
          </a:lstStyle>
          <a:p>
            <a:fld id="{66E6ED24-273C-4A1E-B6A1-E785D74BA7A1}" type="datetimeFigureOut">
              <a:rPr lang="en-GB" smtClean="0"/>
              <a:t>26/03/2026</a:t>
            </a:fld>
            <a:endParaRPr lang="en-GB" dirty="0"/>
          </a:p>
        </p:txBody>
      </p:sp>
      <p:sp>
        <p:nvSpPr>
          <p:cNvPr id="4" name="Footer Placeholder 3">
            <a:extLst>
              <a:ext uri="{FF2B5EF4-FFF2-40B4-BE49-F238E27FC236}">
                <a16:creationId xmlns:a16="http://schemas.microsoft.com/office/drawing/2014/main" id="{FC131EF5-0481-4C91-8B39-42DC2956BBF8}"/>
              </a:ext>
            </a:extLst>
          </p:cNvPr>
          <p:cNvSpPr>
            <a:spLocks noGrp="1"/>
          </p:cNvSpPr>
          <p:nvPr>
            <p:ph type="ftr" sz="quarter" idx="2"/>
          </p:nvPr>
        </p:nvSpPr>
        <p:spPr>
          <a:xfrm>
            <a:off x="6" y="9377317"/>
            <a:ext cx="2945659" cy="495346"/>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6945C3D5-7370-40DF-A569-96A0855F0942}"/>
              </a:ext>
            </a:extLst>
          </p:cNvPr>
          <p:cNvSpPr>
            <a:spLocks noGrp="1"/>
          </p:cNvSpPr>
          <p:nvPr>
            <p:ph type="sldNum" sz="quarter" idx="3"/>
          </p:nvPr>
        </p:nvSpPr>
        <p:spPr>
          <a:xfrm>
            <a:off x="3850449" y="9377317"/>
            <a:ext cx="2945659" cy="495346"/>
          </a:xfrm>
          <a:prstGeom prst="rect">
            <a:avLst/>
          </a:prstGeom>
        </p:spPr>
        <p:txBody>
          <a:bodyPr vert="horz" lIns="91440" tIns="45720" rIns="91440" bIns="45720" rtlCol="0" anchor="b"/>
          <a:lstStyle>
            <a:lvl1pPr algn="r">
              <a:defRPr sz="1200"/>
            </a:lvl1pPr>
          </a:lstStyle>
          <a:p>
            <a:fld id="{5DB6F57C-AEBC-4CA4-9A7F-762857EF8875}" type="slidenum">
              <a:rPr lang="en-GB" smtClean="0"/>
              <a:t>‹#›</a:t>
            </a:fld>
            <a:endParaRPr lang="en-GB" dirty="0"/>
          </a:p>
        </p:txBody>
      </p:sp>
    </p:spTree>
    <p:extLst>
      <p:ext uri="{BB962C8B-B14F-4D97-AF65-F5344CB8AC3E}">
        <p14:creationId xmlns:p14="http://schemas.microsoft.com/office/powerpoint/2010/main" val="1934441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3"/>
            <a:ext cx="2945659" cy="495347"/>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9" y="3"/>
            <a:ext cx="2945659" cy="495347"/>
          </a:xfrm>
          <a:prstGeom prst="rect">
            <a:avLst/>
          </a:prstGeom>
        </p:spPr>
        <p:txBody>
          <a:bodyPr vert="horz" lIns="91440" tIns="45720" rIns="91440" bIns="45720" rtlCol="0"/>
          <a:lstStyle>
            <a:lvl1pPr algn="r">
              <a:defRPr sz="1200"/>
            </a:lvl1pPr>
          </a:lstStyle>
          <a:p>
            <a:fld id="{27932124-2029-4BD0-ACC2-19A71F4AD5E8}" type="datetimeFigureOut">
              <a:rPr lang="en-GB" smtClean="0"/>
              <a:t>26/03/2026</a:t>
            </a:fld>
            <a:endParaRPr lang="en-GB" dirty="0"/>
          </a:p>
        </p:txBody>
      </p:sp>
      <p:sp>
        <p:nvSpPr>
          <p:cNvPr id="4" name="Slide Image Placeholder 3"/>
          <p:cNvSpPr>
            <a:spLocks noGrp="1" noRot="1" noChangeAspect="1"/>
          </p:cNvSpPr>
          <p:nvPr>
            <p:ph type="sldImg" idx="2"/>
          </p:nvPr>
        </p:nvSpPr>
        <p:spPr>
          <a:xfrm>
            <a:off x="438150" y="1235075"/>
            <a:ext cx="5921375" cy="333057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51222"/>
            <a:ext cx="5438140" cy="388736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6" y="9377317"/>
            <a:ext cx="2945659" cy="495346"/>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9" y="9377317"/>
            <a:ext cx="2945659" cy="495346"/>
          </a:xfrm>
          <a:prstGeom prst="rect">
            <a:avLst/>
          </a:prstGeom>
        </p:spPr>
        <p:txBody>
          <a:bodyPr vert="horz" lIns="91440" tIns="45720" rIns="91440" bIns="45720" rtlCol="0" anchor="b"/>
          <a:lstStyle>
            <a:lvl1pPr algn="r">
              <a:defRPr sz="1200"/>
            </a:lvl1pPr>
          </a:lstStyle>
          <a:p>
            <a:fld id="{F5F0AB6B-5975-492F-B5FF-2EB2C913C3EF}" type="slidenum">
              <a:rPr lang="en-GB" smtClean="0"/>
              <a:t>‹#›</a:t>
            </a:fld>
            <a:endParaRPr lang="en-GB" dirty="0"/>
          </a:p>
        </p:txBody>
      </p:sp>
    </p:spTree>
    <p:extLst>
      <p:ext uri="{BB962C8B-B14F-4D97-AF65-F5344CB8AC3E}">
        <p14:creationId xmlns:p14="http://schemas.microsoft.com/office/powerpoint/2010/main" val="821005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0AB6B-5975-492F-B5FF-2EB2C913C3EF}" type="slidenum">
              <a:rPr lang="en-GB" smtClean="0"/>
              <a:t>2</a:t>
            </a:fld>
            <a:endParaRPr lang="en-GB" dirty="0"/>
          </a:p>
        </p:txBody>
      </p:sp>
    </p:spTree>
    <p:extLst>
      <p:ext uri="{BB962C8B-B14F-4D97-AF65-F5344CB8AC3E}">
        <p14:creationId xmlns:p14="http://schemas.microsoft.com/office/powerpoint/2010/main" val="3350554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0AB6B-5975-492F-B5FF-2EB2C913C3EF}" type="slidenum">
              <a:rPr lang="en-GB" smtClean="0"/>
              <a:t>11</a:t>
            </a:fld>
            <a:endParaRPr lang="en-GB" dirty="0"/>
          </a:p>
        </p:txBody>
      </p:sp>
    </p:spTree>
    <p:extLst>
      <p:ext uri="{BB962C8B-B14F-4D97-AF65-F5344CB8AC3E}">
        <p14:creationId xmlns:p14="http://schemas.microsoft.com/office/powerpoint/2010/main" val="29297631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0AB6B-5975-492F-B5FF-2EB2C913C3EF}" type="slidenum">
              <a:rPr lang="en-GB" smtClean="0"/>
              <a:t>12</a:t>
            </a:fld>
            <a:endParaRPr lang="en-GB" dirty="0"/>
          </a:p>
        </p:txBody>
      </p:sp>
    </p:spTree>
    <p:extLst>
      <p:ext uri="{BB962C8B-B14F-4D97-AF65-F5344CB8AC3E}">
        <p14:creationId xmlns:p14="http://schemas.microsoft.com/office/powerpoint/2010/main" val="4676361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0AB6B-5975-492F-B5FF-2EB2C913C3EF}" type="slidenum">
              <a:rPr lang="en-GB" smtClean="0"/>
              <a:t>13</a:t>
            </a:fld>
            <a:endParaRPr lang="en-GB" dirty="0"/>
          </a:p>
        </p:txBody>
      </p:sp>
    </p:spTree>
    <p:extLst>
      <p:ext uri="{BB962C8B-B14F-4D97-AF65-F5344CB8AC3E}">
        <p14:creationId xmlns:p14="http://schemas.microsoft.com/office/powerpoint/2010/main" val="4213758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0AB6B-5975-492F-B5FF-2EB2C913C3EF}" type="slidenum">
              <a:rPr lang="en-GB" smtClean="0"/>
              <a:t>14</a:t>
            </a:fld>
            <a:endParaRPr lang="en-GB" dirty="0"/>
          </a:p>
        </p:txBody>
      </p:sp>
    </p:spTree>
    <p:extLst>
      <p:ext uri="{BB962C8B-B14F-4D97-AF65-F5344CB8AC3E}">
        <p14:creationId xmlns:p14="http://schemas.microsoft.com/office/powerpoint/2010/main" val="1477842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0AB6B-5975-492F-B5FF-2EB2C913C3EF}" type="slidenum">
              <a:rPr lang="en-GB" smtClean="0"/>
              <a:t>15</a:t>
            </a:fld>
            <a:endParaRPr lang="en-GB" dirty="0"/>
          </a:p>
        </p:txBody>
      </p:sp>
    </p:spTree>
    <p:extLst>
      <p:ext uri="{BB962C8B-B14F-4D97-AF65-F5344CB8AC3E}">
        <p14:creationId xmlns:p14="http://schemas.microsoft.com/office/powerpoint/2010/main" val="40651244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7F2F79-82C5-7553-63BC-EAF26254FD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C1E92F-9A7A-8420-C462-AC0ED7C79511}"/>
              </a:ext>
            </a:extLst>
          </p:cNvPr>
          <p:cNvSpPr>
            <a:spLocks noGrp="1" noRot="1" noChangeAspect="1"/>
          </p:cNvSpPr>
          <p:nvPr>
            <p:ph type="sldImg"/>
          </p:nvPr>
        </p:nvSpPr>
        <p:spPr/>
        <p:txBody>
          <a:bodyPr/>
          <a:lstStyle/>
          <a:p>
            <a:endParaRPr lang="en-GB" dirty="0"/>
          </a:p>
        </p:txBody>
      </p:sp>
      <p:sp>
        <p:nvSpPr>
          <p:cNvPr id="3" name="Notes Placeholder 2">
            <a:extLst>
              <a:ext uri="{FF2B5EF4-FFF2-40B4-BE49-F238E27FC236}">
                <a16:creationId xmlns:a16="http://schemas.microsoft.com/office/drawing/2014/main" id="{4E15D413-9C24-7147-E08E-B1FE6EAF92B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E76A028-23DD-A15F-6B7E-E1C75D6C78BD}"/>
              </a:ext>
            </a:extLst>
          </p:cNvPr>
          <p:cNvSpPr>
            <a:spLocks noGrp="1"/>
          </p:cNvSpPr>
          <p:nvPr>
            <p:ph type="sldNum" sz="quarter" idx="10"/>
          </p:nvPr>
        </p:nvSpPr>
        <p:spPr/>
        <p:txBody>
          <a:bodyPr/>
          <a:lstStyle/>
          <a:p>
            <a:fld id="{F5F0AB6B-5975-492F-B5FF-2EB2C913C3EF}" type="slidenum">
              <a:rPr lang="en-GB" smtClean="0"/>
              <a:t>16</a:t>
            </a:fld>
            <a:endParaRPr lang="en-GB" dirty="0"/>
          </a:p>
        </p:txBody>
      </p:sp>
    </p:spTree>
    <p:extLst>
      <p:ext uri="{BB962C8B-B14F-4D97-AF65-F5344CB8AC3E}">
        <p14:creationId xmlns:p14="http://schemas.microsoft.com/office/powerpoint/2010/main" val="42051511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0AB6B-5975-492F-B5FF-2EB2C913C3EF}" type="slidenum">
              <a:rPr lang="en-GB" smtClean="0"/>
              <a:t>17</a:t>
            </a:fld>
            <a:endParaRPr lang="en-GB" dirty="0"/>
          </a:p>
        </p:txBody>
      </p:sp>
    </p:spTree>
    <p:extLst>
      <p:ext uri="{BB962C8B-B14F-4D97-AF65-F5344CB8AC3E}">
        <p14:creationId xmlns:p14="http://schemas.microsoft.com/office/powerpoint/2010/main" val="31923815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57EEEC-18CE-235D-5F1D-44AA6720C8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3468CD-ECC9-4014-DEAA-52070FCF3FFC}"/>
              </a:ext>
            </a:extLst>
          </p:cNvPr>
          <p:cNvSpPr>
            <a:spLocks noGrp="1" noRot="1" noChangeAspect="1"/>
          </p:cNvSpPr>
          <p:nvPr>
            <p:ph type="sldImg"/>
          </p:nvPr>
        </p:nvSpPr>
        <p:spPr/>
        <p:txBody>
          <a:bodyPr/>
          <a:lstStyle/>
          <a:p>
            <a:endParaRPr lang="en-GB" dirty="0"/>
          </a:p>
        </p:txBody>
      </p:sp>
      <p:sp>
        <p:nvSpPr>
          <p:cNvPr id="3" name="Notes Placeholder 2">
            <a:extLst>
              <a:ext uri="{FF2B5EF4-FFF2-40B4-BE49-F238E27FC236}">
                <a16:creationId xmlns:a16="http://schemas.microsoft.com/office/drawing/2014/main" id="{16415C50-17D8-94B1-0904-726DF234628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B1A3448-524B-C5D8-AE4F-A78A120A6AAB}"/>
              </a:ext>
            </a:extLst>
          </p:cNvPr>
          <p:cNvSpPr>
            <a:spLocks noGrp="1"/>
          </p:cNvSpPr>
          <p:nvPr>
            <p:ph type="sldNum" sz="quarter" idx="10"/>
          </p:nvPr>
        </p:nvSpPr>
        <p:spPr/>
        <p:txBody>
          <a:bodyPr/>
          <a:lstStyle/>
          <a:p>
            <a:fld id="{F5F0AB6B-5975-492F-B5FF-2EB2C913C3EF}" type="slidenum">
              <a:rPr lang="en-GB" smtClean="0"/>
              <a:t>18</a:t>
            </a:fld>
            <a:endParaRPr lang="en-GB" dirty="0"/>
          </a:p>
        </p:txBody>
      </p:sp>
    </p:spTree>
    <p:extLst>
      <p:ext uri="{BB962C8B-B14F-4D97-AF65-F5344CB8AC3E}">
        <p14:creationId xmlns:p14="http://schemas.microsoft.com/office/powerpoint/2010/main" val="12925067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0AB6B-5975-492F-B5FF-2EB2C913C3EF}" type="slidenum">
              <a:rPr lang="en-GB" smtClean="0"/>
              <a:t>19</a:t>
            </a:fld>
            <a:endParaRPr lang="en-GB" dirty="0"/>
          </a:p>
        </p:txBody>
      </p:sp>
    </p:spTree>
    <p:extLst>
      <p:ext uri="{BB962C8B-B14F-4D97-AF65-F5344CB8AC3E}">
        <p14:creationId xmlns:p14="http://schemas.microsoft.com/office/powerpoint/2010/main" val="31007976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3ACF18-8505-A972-EAC9-A61ADB1D6C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AF4E7E-C274-7AE8-A085-AFE9FC6D635A}"/>
              </a:ext>
            </a:extLst>
          </p:cNvPr>
          <p:cNvSpPr>
            <a:spLocks noGrp="1" noRot="1" noChangeAspect="1"/>
          </p:cNvSpPr>
          <p:nvPr>
            <p:ph type="sldImg"/>
          </p:nvPr>
        </p:nvSpPr>
        <p:spPr/>
        <p:txBody>
          <a:bodyPr/>
          <a:lstStyle/>
          <a:p>
            <a:endParaRPr lang="en-GB" dirty="0"/>
          </a:p>
        </p:txBody>
      </p:sp>
      <p:sp>
        <p:nvSpPr>
          <p:cNvPr id="3" name="Notes Placeholder 2">
            <a:extLst>
              <a:ext uri="{FF2B5EF4-FFF2-40B4-BE49-F238E27FC236}">
                <a16:creationId xmlns:a16="http://schemas.microsoft.com/office/drawing/2014/main" id="{149AF9D9-03DB-0063-6070-8E3A062B4BF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AFD222A-0F48-0C2F-417B-E6DB5A07F913}"/>
              </a:ext>
            </a:extLst>
          </p:cNvPr>
          <p:cNvSpPr>
            <a:spLocks noGrp="1"/>
          </p:cNvSpPr>
          <p:nvPr>
            <p:ph type="sldNum" sz="quarter" idx="10"/>
          </p:nvPr>
        </p:nvSpPr>
        <p:spPr/>
        <p:txBody>
          <a:bodyPr/>
          <a:lstStyle/>
          <a:p>
            <a:fld id="{F5F0AB6B-5975-492F-B5FF-2EB2C913C3EF}" type="slidenum">
              <a:rPr lang="en-GB" smtClean="0"/>
              <a:t>20</a:t>
            </a:fld>
            <a:endParaRPr lang="en-GB" dirty="0"/>
          </a:p>
        </p:txBody>
      </p:sp>
    </p:spTree>
    <p:extLst>
      <p:ext uri="{BB962C8B-B14F-4D97-AF65-F5344CB8AC3E}">
        <p14:creationId xmlns:p14="http://schemas.microsoft.com/office/powerpoint/2010/main" val="1502081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0AB6B-5975-492F-B5FF-2EB2C913C3EF}" type="slidenum">
              <a:rPr lang="en-GB" smtClean="0"/>
              <a:t>3</a:t>
            </a:fld>
            <a:endParaRPr lang="en-GB" dirty="0"/>
          </a:p>
        </p:txBody>
      </p:sp>
    </p:spTree>
    <p:extLst>
      <p:ext uri="{BB962C8B-B14F-4D97-AF65-F5344CB8AC3E}">
        <p14:creationId xmlns:p14="http://schemas.microsoft.com/office/powerpoint/2010/main" val="20847807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0AB6B-5975-492F-B5FF-2EB2C913C3EF}" type="slidenum">
              <a:rPr lang="en-GB" smtClean="0"/>
              <a:t>21</a:t>
            </a:fld>
            <a:endParaRPr lang="en-GB" dirty="0"/>
          </a:p>
        </p:txBody>
      </p:sp>
    </p:spTree>
    <p:extLst>
      <p:ext uri="{BB962C8B-B14F-4D97-AF65-F5344CB8AC3E}">
        <p14:creationId xmlns:p14="http://schemas.microsoft.com/office/powerpoint/2010/main" val="6106132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9797A6-7E87-AC7B-B503-63AD5268A2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40B6D8-4399-E47A-23B9-4552EC65170B}"/>
              </a:ext>
            </a:extLst>
          </p:cNvPr>
          <p:cNvSpPr>
            <a:spLocks noGrp="1" noRot="1" noChangeAspect="1"/>
          </p:cNvSpPr>
          <p:nvPr>
            <p:ph type="sldImg"/>
          </p:nvPr>
        </p:nvSpPr>
        <p:spPr/>
        <p:txBody>
          <a:bodyPr/>
          <a:lstStyle/>
          <a:p>
            <a:endParaRPr lang="en-GB" dirty="0"/>
          </a:p>
        </p:txBody>
      </p:sp>
      <p:sp>
        <p:nvSpPr>
          <p:cNvPr id="3" name="Notes Placeholder 2">
            <a:extLst>
              <a:ext uri="{FF2B5EF4-FFF2-40B4-BE49-F238E27FC236}">
                <a16:creationId xmlns:a16="http://schemas.microsoft.com/office/drawing/2014/main" id="{41A39FC8-7E5E-A6F3-D77E-CD74634CEF4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6FF5641-867E-7871-A875-D265477AF646}"/>
              </a:ext>
            </a:extLst>
          </p:cNvPr>
          <p:cNvSpPr>
            <a:spLocks noGrp="1"/>
          </p:cNvSpPr>
          <p:nvPr>
            <p:ph type="sldNum" sz="quarter" idx="10"/>
          </p:nvPr>
        </p:nvSpPr>
        <p:spPr/>
        <p:txBody>
          <a:bodyPr/>
          <a:lstStyle/>
          <a:p>
            <a:fld id="{F5F0AB6B-5975-492F-B5FF-2EB2C913C3EF}" type="slidenum">
              <a:rPr lang="en-GB" smtClean="0"/>
              <a:t>22</a:t>
            </a:fld>
            <a:endParaRPr lang="en-GB" dirty="0"/>
          </a:p>
        </p:txBody>
      </p:sp>
    </p:spTree>
    <p:extLst>
      <p:ext uri="{BB962C8B-B14F-4D97-AF65-F5344CB8AC3E}">
        <p14:creationId xmlns:p14="http://schemas.microsoft.com/office/powerpoint/2010/main" val="13917261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0AB6B-5975-492F-B5FF-2EB2C913C3EF}" type="slidenum">
              <a:rPr lang="en-GB" smtClean="0"/>
              <a:t>23</a:t>
            </a:fld>
            <a:endParaRPr lang="en-GB" dirty="0"/>
          </a:p>
        </p:txBody>
      </p:sp>
    </p:spTree>
    <p:extLst>
      <p:ext uri="{BB962C8B-B14F-4D97-AF65-F5344CB8AC3E}">
        <p14:creationId xmlns:p14="http://schemas.microsoft.com/office/powerpoint/2010/main" val="4996896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0AB6B-5975-492F-B5FF-2EB2C913C3EF}" type="slidenum">
              <a:rPr lang="en-GB" smtClean="0"/>
              <a:t>24</a:t>
            </a:fld>
            <a:endParaRPr lang="en-GB" dirty="0"/>
          </a:p>
        </p:txBody>
      </p:sp>
    </p:spTree>
    <p:extLst>
      <p:ext uri="{BB962C8B-B14F-4D97-AF65-F5344CB8AC3E}">
        <p14:creationId xmlns:p14="http://schemas.microsoft.com/office/powerpoint/2010/main" val="16956715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0AB6B-5975-492F-B5FF-2EB2C913C3EF}" type="slidenum">
              <a:rPr lang="en-GB" smtClean="0"/>
              <a:t>25</a:t>
            </a:fld>
            <a:endParaRPr lang="en-GB" dirty="0"/>
          </a:p>
        </p:txBody>
      </p:sp>
    </p:spTree>
    <p:extLst>
      <p:ext uri="{BB962C8B-B14F-4D97-AF65-F5344CB8AC3E}">
        <p14:creationId xmlns:p14="http://schemas.microsoft.com/office/powerpoint/2010/main" val="41676528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0AB6B-5975-492F-B5FF-2EB2C913C3EF}" type="slidenum">
              <a:rPr lang="en-GB" smtClean="0"/>
              <a:t>26</a:t>
            </a:fld>
            <a:endParaRPr lang="en-GB" dirty="0"/>
          </a:p>
        </p:txBody>
      </p:sp>
    </p:spTree>
    <p:extLst>
      <p:ext uri="{BB962C8B-B14F-4D97-AF65-F5344CB8AC3E}">
        <p14:creationId xmlns:p14="http://schemas.microsoft.com/office/powerpoint/2010/main" val="1670985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0AB6B-5975-492F-B5FF-2EB2C913C3EF}" type="slidenum">
              <a:rPr lang="en-GB" smtClean="0"/>
              <a:t>27</a:t>
            </a:fld>
            <a:endParaRPr lang="en-GB" dirty="0"/>
          </a:p>
        </p:txBody>
      </p:sp>
    </p:spTree>
    <p:extLst>
      <p:ext uri="{BB962C8B-B14F-4D97-AF65-F5344CB8AC3E}">
        <p14:creationId xmlns:p14="http://schemas.microsoft.com/office/powerpoint/2010/main" val="40481825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normAutofit/>
          </a:bodyPr>
          <a:lstStyle/>
          <a:p>
            <a:r>
              <a:rPr lang="en-US" dirty="0"/>
              <a:t>Not used a seatbelt in front or back = any seatbelt? I can’t find that code in Q6</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B9487D93-240F-4041-8284-FC16D3A96101}" type="slidenum">
              <a:rPr lang="en-AU" smtClean="0"/>
              <a:pPr/>
              <a:t>28</a:t>
            </a:fld>
            <a:endParaRPr lang="en-AU" dirty="0"/>
          </a:p>
        </p:txBody>
      </p:sp>
    </p:spTree>
    <p:extLst>
      <p:ext uri="{BB962C8B-B14F-4D97-AF65-F5344CB8AC3E}">
        <p14:creationId xmlns:p14="http://schemas.microsoft.com/office/powerpoint/2010/main" val="614352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4" name="Slide Number Placeholder 3"/>
          <p:cNvSpPr>
            <a:spLocks noGrp="1"/>
          </p:cNvSpPr>
          <p:nvPr>
            <p:ph type="sldNum" sz="quarter" idx="10"/>
          </p:nvPr>
        </p:nvSpPr>
        <p:spPr/>
        <p:txBody>
          <a:bodyPr/>
          <a:lstStyle/>
          <a:p>
            <a:fld id="{B9487D93-240F-4041-8284-FC16D3A96101}" type="slidenum">
              <a:rPr lang="en-AU" smtClean="0"/>
              <a:pPr/>
              <a:t>29</a:t>
            </a:fld>
            <a:endParaRPr lang="en-AU" dirty="0"/>
          </a:p>
        </p:txBody>
      </p:sp>
      <p:sp>
        <p:nvSpPr>
          <p:cNvPr id="5" name="Notes Placeholder 4"/>
          <p:cNvSpPr>
            <a:spLocks noGrp="1"/>
          </p:cNvSpPr>
          <p:nvPr>
            <p:ph type="body" sz="quarter" idx="11"/>
          </p:nvPr>
        </p:nvSpPr>
        <p:spPr/>
        <p:txBody>
          <a:bodyPr/>
          <a:lstStyle/>
          <a:p>
            <a:endParaRPr lang="en-GB" dirty="0"/>
          </a:p>
          <a:p>
            <a:endParaRPr lang="en-GB" dirty="0"/>
          </a:p>
        </p:txBody>
      </p:sp>
    </p:spTree>
    <p:extLst>
      <p:ext uri="{BB962C8B-B14F-4D97-AF65-F5344CB8AC3E}">
        <p14:creationId xmlns:p14="http://schemas.microsoft.com/office/powerpoint/2010/main" val="13777474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4" name="Slide Number Placeholder 3"/>
          <p:cNvSpPr>
            <a:spLocks noGrp="1"/>
          </p:cNvSpPr>
          <p:nvPr>
            <p:ph type="sldNum" sz="quarter" idx="10"/>
          </p:nvPr>
        </p:nvSpPr>
        <p:spPr/>
        <p:txBody>
          <a:bodyPr/>
          <a:lstStyle/>
          <a:p>
            <a:fld id="{B9487D93-240F-4041-8284-FC16D3A96101}" type="slidenum">
              <a:rPr lang="en-AU" smtClean="0"/>
              <a:pPr/>
              <a:t>30</a:t>
            </a:fld>
            <a:endParaRPr lang="en-AU" dirty="0"/>
          </a:p>
        </p:txBody>
      </p:sp>
      <p:sp>
        <p:nvSpPr>
          <p:cNvPr id="3" name="Notes Placeholder 2">
            <a:extLst>
              <a:ext uri="{FF2B5EF4-FFF2-40B4-BE49-F238E27FC236}">
                <a16:creationId xmlns:a16="http://schemas.microsoft.com/office/drawing/2014/main" id="{17E0AC1E-7B4D-413B-B8DA-B8CA5D1D41C4}"/>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299567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0AB6B-5975-492F-B5FF-2EB2C913C3EF}" type="slidenum">
              <a:rPr lang="en-GB" smtClean="0"/>
              <a:t>4</a:t>
            </a:fld>
            <a:endParaRPr lang="en-GB" dirty="0"/>
          </a:p>
        </p:txBody>
      </p:sp>
    </p:spTree>
    <p:extLst>
      <p:ext uri="{BB962C8B-B14F-4D97-AF65-F5344CB8AC3E}">
        <p14:creationId xmlns:p14="http://schemas.microsoft.com/office/powerpoint/2010/main" val="19046364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0AB6B-5975-492F-B5FF-2EB2C913C3EF}" type="slidenum">
              <a:rPr lang="en-GB" smtClean="0"/>
              <a:t>31</a:t>
            </a:fld>
            <a:endParaRPr lang="en-GB" dirty="0"/>
          </a:p>
        </p:txBody>
      </p:sp>
    </p:spTree>
    <p:extLst>
      <p:ext uri="{BB962C8B-B14F-4D97-AF65-F5344CB8AC3E}">
        <p14:creationId xmlns:p14="http://schemas.microsoft.com/office/powerpoint/2010/main" val="12101200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4" name="Slide Number Placeholder 3"/>
          <p:cNvSpPr>
            <a:spLocks noGrp="1"/>
          </p:cNvSpPr>
          <p:nvPr>
            <p:ph type="sldNum" sz="quarter" idx="10"/>
          </p:nvPr>
        </p:nvSpPr>
        <p:spPr/>
        <p:txBody>
          <a:bodyPr/>
          <a:lstStyle/>
          <a:p>
            <a:fld id="{B9487D93-240F-4041-8284-FC16D3A96101}" type="slidenum">
              <a:rPr lang="en-AU" smtClean="0"/>
              <a:pPr/>
              <a:t>32</a:t>
            </a:fld>
            <a:endParaRPr lang="en-AU" dirty="0"/>
          </a:p>
        </p:txBody>
      </p:sp>
      <p:sp>
        <p:nvSpPr>
          <p:cNvPr id="5" name="Notes Placeholder 4"/>
          <p:cNvSpPr>
            <a:spLocks noGrp="1"/>
          </p:cNvSpPr>
          <p:nvPr>
            <p:ph type="body" sz="quarter" idx="11"/>
          </p:nvPr>
        </p:nvSpPr>
        <p:spPr/>
        <p:txBody>
          <a:bodyPr/>
          <a:lstStyle/>
          <a:p>
            <a:endParaRPr lang="en-GB" dirty="0"/>
          </a:p>
        </p:txBody>
      </p:sp>
    </p:spTree>
    <p:extLst>
      <p:ext uri="{BB962C8B-B14F-4D97-AF65-F5344CB8AC3E}">
        <p14:creationId xmlns:p14="http://schemas.microsoft.com/office/powerpoint/2010/main" val="33634672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4" name="Slide Number Placeholder 3"/>
          <p:cNvSpPr>
            <a:spLocks noGrp="1"/>
          </p:cNvSpPr>
          <p:nvPr>
            <p:ph type="sldNum" sz="quarter" idx="10"/>
          </p:nvPr>
        </p:nvSpPr>
        <p:spPr/>
        <p:txBody>
          <a:bodyPr/>
          <a:lstStyle/>
          <a:p>
            <a:fld id="{B9487D93-240F-4041-8284-FC16D3A96101}" type="slidenum">
              <a:rPr lang="en-AU" smtClean="0"/>
              <a:pPr/>
              <a:t>33</a:t>
            </a:fld>
            <a:endParaRPr lang="en-AU" dirty="0"/>
          </a:p>
        </p:txBody>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061534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C4BCF3-8F41-113C-B07F-7F449CA392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10451C-71CF-D952-9838-115BC609D666}"/>
              </a:ext>
            </a:extLst>
          </p:cNvPr>
          <p:cNvSpPr>
            <a:spLocks noGrp="1" noRot="1" noChangeAspect="1"/>
          </p:cNvSpPr>
          <p:nvPr>
            <p:ph type="sldImg"/>
          </p:nvPr>
        </p:nvSpPr>
        <p:spPr/>
        <p:txBody>
          <a:bodyPr/>
          <a:lstStyle/>
          <a:p>
            <a:endParaRPr lang="en-GB" dirty="0"/>
          </a:p>
        </p:txBody>
      </p:sp>
      <p:sp>
        <p:nvSpPr>
          <p:cNvPr id="4" name="Slide Number Placeholder 3">
            <a:extLst>
              <a:ext uri="{FF2B5EF4-FFF2-40B4-BE49-F238E27FC236}">
                <a16:creationId xmlns:a16="http://schemas.microsoft.com/office/drawing/2014/main" id="{0E325157-05C2-D425-B3CF-62816C594650}"/>
              </a:ext>
            </a:extLst>
          </p:cNvPr>
          <p:cNvSpPr>
            <a:spLocks noGrp="1"/>
          </p:cNvSpPr>
          <p:nvPr>
            <p:ph type="sldNum" sz="quarter" idx="10"/>
          </p:nvPr>
        </p:nvSpPr>
        <p:spPr/>
        <p:txBody>
          <a:bodyPr/>
          <a:lstStyle/>
          <a:p>
            <a:fld id="{B9487D93-240F-4041-8284-FC16D3A96101}" type="slidenum">
              <a:rPr lang="en-AU" smtClean="0"/>
              <a:pPr/>
              <a:t>34</a:t>
            </a:fld>
            <a:endParaRPr lang="en-AU" dirty="0"/>
          </a:p>
        </p:txBody>
      </p:sp>
      <p:sp>
        <p:nvSpPr>
          <p:cNvPr id="5" name="Notes Placeholder 4">
            <a:extLst>
              <a:ext uri="{FF2B5EF4-FFF2-40B4-BE49-F238E27FC236}">
                <a16:creationId xmlns:a16="http://schemas.microsoft.com/office/drawing/2014/main" id="{88FCE8CA-BE5E-1812-8A0C-8F65C353DC2F}"/>
              </a:ext>
            </a:extLst>
          </p:cNvPr>
          <p:cNvSpPr>
            <a:spLocks noGrp="1"/>
          </p:cNvSpPr>
          <p:nvPr>
            <p:ph type="body" sz="quarter" idx="11"/>
          </p:nvPr>
        </p:nvSpPr>
        <p:spPr/>
        <p:txBody>
          <a:bodyPr/>
          <a:lstStyle/>
          <a:p>
            <a:endParaRPr lang="en-GB" dirty="0"/>
          </a:p>
        </p:txBody>
      </p:sp>
    </p:spTree>
    <p:extLst>
      <p:ext uri="{BB962C8B-B14F-4D97-AF65-F5344CB8AC3E}">
        <p14:creationId xmlns:p14="http://schemas.microsoft.com/office/powerpoint/2010/main" val="42244077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4" name="Slide Number Placeholder 3"/>
          <p:cNvSpPr>
            <a:spLocks noGrp="1"/>
          </p:cNvSpPr>
          <p:nvPr>
            <p:ph type="sldNum" sz="quarter" idx="10"/>
          </p:nvPr>
        </p:nvSpPr>
        <p:spPr/>
        <p:txBody>
          <a:bodyPr/>
          <a:lstStyle/>
          <a:p>
            <a:fld id="{B9487D93-240F-4041-8284-FC16D3A96101}" type="slidenum">
              <a:rPr lang="en-AU" smtClean="0"/>
              <a:pPr/>
              <a:t>35</a:t>
            </a:fld>
            <a:endParaRPr lang="en-AU" dirty="0"/>
          </a:p>
        </p:txBody>
      </p:sp>
      <p:sp>
        <p:nvSpPr>
          <p:cNvPr id="5" name="Notes Placeholder 4"/>
          <p:cNvSpPr>
            <a:spLocks noGrp="1"/>
          </p:cNvSpPr>
          <p:nvPr>
            <p:ph type="body" sz="quarter" idx="11"/>
          </p:nvPr>
        </p:nvSpPr>
        <p:spPr/>
        <p:txBody>
          <a:bodyPr/>
          <a:lstStyle/>
          <a:p>
            <a:endParaRPr lang="en-GB" dirty="0"/>
          </a:p>
        </p:txBody>
      </p:sp>
    </p:spTree>
    <p:extLst>
      <p:ext uri="{BB962C8B-B14F-4D97-AF65-F5344CB8AC3E}">
        <p14:creationId xmlns:p14="http://schemas.microsoft.com/office/powerpoint/2010/main" val="28790996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4" name="Slide Number Placeholder 3"/>
          <p:cNvSpPr>
            <a:spLocks noGrp="1"/>
          </p:cNvSpPr>
          <p:nvPr>
            <p:ph type="sldNum" sz="quarter" idx="10"/>
          </p:nvPr>
        </p:nvSpPr>
        <p:spPr/>
        <p:txBody>
          <a:bodyPr/>
          <a:lstStyle/>
          <a:p>
            <a:fld id="{B9487D93-240F-4041-8284-FC16D3A96101}" type="slidenum">
              <a:rPr lang="en-AU" smtClean="0"/>
              <a:pPr/>
              <a:t>36</a:t>
            </a:fld>
            <a:endParaRPr lang="en-AU" dirty="0"/>
          </a:p>
        </p:txBody>
      </p:sp>
      <p:sp>
        <p:nvSpPr>
          <p:cNvPr id="5" name="Notes Placeholder 4"/>
          <p:cNvSpPr>
            <a:spLocks noGrp="1"/>
          </p:cNvSpPr>
          <p:nvPr>
            <p:ph type="body" sz="quarter" idx="11"/>
          </p:nvPr>
        </p:nvSpPr>
        <p:spPr/>
        <p:txBody>
          <a:bodyPr/>
          <a:lstStyle/>
          <a:p>
            <a:endParaRPr lang="en-GB" dirty="0"/>
          </a:p>
        </p:txBody>
      </p:sp>
    </p:spTree>
    <p:extLst>
      <p:ext uri="{BB962C8B-B14F-4D97-AF65-F5344CB8AC3E}">
        <p14:creationId xmlns:p14="http://schemas.microsoft.com/office/powerpoint/2010/main" val="41196125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4" name="Slide Number Placeholder 3"/>
          <p:cNvSpPr>
            <a:spLocks noGrp="1"/>
          </p:cNvSpPr>
          <p:nvPr>
            <p:ph type="sldNum" sz="quarter" idx="10"/>
          </p:nvPr>
        </p:nvSpPr>
        <p:spPr/>
        <p:txBody>
          <a:bodyPr/>
          <a:lstStyle/>
          <a:p>
            <a:fld id="{B9487D93-240F-4041-8284-FC16D3A96101}" type="slidenum">
              <a:rPr lang="en-AU" smtClean="0"/>
              <a:pPr/>
              <a:t>37</a:t>
            </a:fld>
            <a:endParaRPr lang="en-AU" dirty="0"/>
          </a:p>
        </p:txBody>
      </p:sp>
      <p:sp>
        <p:nvSpPr>
          <p:cNvPr id="5" name="Notes Placeholder 4"/>
          <p:cNvSpPr>
            <a:spLocks noGrp="1"/>
          </p:cNvSpPr>
          <p:nvPr>
            <p:ph type="body" sz="quarter" idx="11"/>
          </p:nvPr>
        </p:nvSpPr>
        <p:spPr/>
        <p:txBody>
          <a:bodyPr/>
          <a:lstStyle/>
          <a:p>
            <a:endParaRPr lang="en-GB" dirty="0"/>
          </a:p>
        </p:txBody>
      </p:sp>
    </p:spTree>
    <p:extLst>
      <p:ext uri="{BB962C8B-B14F-4D97-AF65-F5344CB8AC3E}">
        <p14:creationId xmlns:p14="http://schemas.microsoft.com/office/powerpoint/2010/main" val="35332444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1235075"/>
            <a:ext cx="5921375" cy="3330575"/>
          </a:xfrm>
        </p:spPr>
        <p:txBody>
          <a:bodyPr/>
          <a:lstStyle/>
          <a:p>
            <a:endParaRPr lang="en-GB" dirty="0"/>
          </a:p>
        </p:txBody>
      </p:sp>
      <p:sp>
        <p:nvSpPr>
          <p:cNvPr id="4" name="Slide Number Placeholder 3"/>
          <p:cNvSpPr>
            <a:spLocks noGrp="1"/>
          </p:cNvSpPr>
          <p:nvPr>
            <p:ph type="sldNum" sz="quarter" idx="10"/>
          </p:nvPr>
        </p:nvSpPr>
        <p:spPr/>
        <p:txBody>
          <a:bodyPr/>
          <a:lstStyle/>
          <a:p>
            <a:fld id="{B9487D93-240F-4041-8284-FC16D3A96101}" type="slidenum">
              <a:rPr lang="en-AU" smtClean="0"/>
              <a:pPr/>
              <a:t>38</a:t>
            </a:fld>
            <a:endParaRPr lang="en-AU" dirty="0"/>
          </a:p>
        </p:txBody>
      </p:sp>
      <p:sp>
        <p:nvSpPr>
          <p:cNvPr id="5" name="Notes Placeholder 4"/>
          <p:cNvSpPr>
            <a:spLocks noGrp="1"/>
          </p:cNvSpPr>
          <p:nvPr>
            <p:ph type="body" sz="quarter" idx="11"/>
          </p:nvPr>
        </p:nvSpPr>
        <p:spPr/>
        <p:txBody>
          <a:bodyPr/>
          <a:lstStyle/>
          <a:p>
            <a:endParaRPr lang="en-GB" b="1" dirty="0"/>
          </a:p>
        </p:txBody>
      </p:sp>
    </p:spTree>
    <p:extLst>
      <p:ext uri="{BB962C8B-B14F-4D97-AF65-F5344CB8AC3E}">
        <p14:creationId xmlns:p14="http://schemas.microsoft.com/office/powerpoint/2010/main" val="32859012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AB89C9-D04A-907E-517C-87E6EFBA47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7487CF-93CF-E1EA-73CE-3532FE195C0E}"/>
              </a:ext>
            </a:extLst>
          </p:cNvPr>
          <p:cNvSpPr>
            <a:spLocks noGrp="1" noRot="1" noChangeAspect="1"/>
          </p:cNvSpPr>
          <p:nvPr>
            <p:ph type="sldImg"/>
          </p:nvPr>
        </p:nvSpPr>
        <p:spPr>
          <a:xfrm>
            <a:off x="438150" y="1235075"/>
            <a:ext cx="5921375" cy="3330575"/>
          </a:xfrm>
        </p:spPr>
        <p:txBody>
          <a:bodyPr/>
          <a:lstStyle/>
          <a:p>
            <a:endParaRPr lang="en-GB" dirty="0"/>
          </a:p>
        </p:txBody>
      </p:sp>
      <p:sp>
        <p:nvSpPr>
          <p:cNvPr id="4" name="Slide Number Placeholder 3">
            <a:extLst>
              <a:ext uri="{FF2B5EF4-FFF2-40B4-BE49-F238E27FC236}">
                <a16:creationId xmlns:a16="http://schemas.microsoft.com/office/drawing/2014/main" id="{9006FCD8-483A-F426-7C53-DE6E5397C311}"/>
              </a:ext>
            </a:extLst>
          </p:cNvPr>
          <p:cNvSpPr>
            <a:spLocks noGrp="1"/>
          </p:cNvSpPr>
          <p:nvPr>
            <p:ph type="sldNum" sz="quarter" idx="10"/>
          </p:nvPr>
        </p:nvSpPr>
        <p:spPr/>
        <p:txBody>
          <a:bodyPr/>
          <a:lstStyle/>
          <a:p>
            <a:fld id="{B9487D93-240F-4041-8284-FC16D3A96101}" type="slidenum">
              <a:rPr lang="en-AU" smtClean="0"/>
              <a:pPr/>
              <a:t>39</a:t>
            </a:fld>
            <a:endParaRPr lang="en-AU" dirty="0"/>
          </a:p>
        </p:txBody>
      </p:sp>
      <p:sp>
        <p:nvSpPr>
          <p:cNvPr id="5" name="Notes Placeholder 4">
            <a:extLst>
              <a:ext uri="{FF2B5EF4-FFF2-40B4-BE49-F238E27FC236}">
                <a16:creationId xmlns:a16="http://schemas.microsoft.com/office/drawing/2014/main" id="{ED13500F-BAA0-32E4-B5AE-5CCB93D367E9}"/>
              </a:ext>
            </a:extLst>
          </p:cNvPr>
          <p:cNvSpPr>
            <a:spLocks noGrp="1"/>
          </p:cNvSpPr>
          <p:nvPr>
            <p:ph type="body" sz="quarter" idx="11"/>
          </p:nvPr>
        </p:nvSpPr>
        <p:spPr/>
        <p:txBody>
          <a:bodyPr/>
          <a:lstStyle/>
          <a:p>
            <a:endParaRPr lang="en-GB" b="1" dirty="0"/>
          </a:p>
        </p:txBody>
      </p:sp>
    </p:spTree>
    <p:extLst>
      <p:ext uri="{BB962C8B-B14F-4D97-AF65-F5344CB8AC3E}">
        <p14:creationId xmlns:p14="http://schemas.microsoft.com/office/powerpoint/2010/main" val="14838486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0AB6B-5975-492F-B5FF-2EB2C913C3EF}" type="slidenum">
              <a:rPr lang="en-GB" smtClean="0"/>
              <a:t>40</a:t>
            </a:fld>
            <a:endParaRPr lang="en-GB" dirty="0"/>
          </a:p>
        </p:txBody>
      </p:sp>
    </p:spTree>
    <p:extLst>
      <p:ext uri="{BB962C8B-B14F-4D97-AF65-F5344CB8AC3E}">
        <p14:creationId xmlns:p14="http://schemas.microsoft.com/office/powerpoint/2010/main" val="3284705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0AB6B-5975-492F-B5FF-2EB2C913C3EF}" type="slidenum">
              <a:rPr lang="en-GB" smtClean="0"/>
              <a:t>5</a:t>
            </a:fld>
            <a:endParaRPr lang="en-GB" dirty="0"/>
          </a:p>
        </p:txBody>
      </p:sp>
    </p:spTree>
    <p:extLst>
      <p:ext uri="{BB962C8B-B14F-4D97-AF65-F5344CB8AC3E}">
        <p14:creationId xmlns:p14="http://schemas.microsoft.com/office/powerpoint/2010/main" val="34638908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normAutofit/>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B9487D93-240F-4041-8284-FC16D3A96101}" type="slidenum">
              <a:rPr lang="en-AU" smtClean="0"/>
              <a:pPr/>
              <a:t>41</a:t>
            </a:fld>
            <a:endParaRPr lang="en-AU" dirty="0"/>
          </a:p>
        </p:txBody>
      </p:sp>
    </p:spTree>
    <p:extLst>
      <p:ext uri="{BB962C8B-B14F-4D97-AF65-F5344CB8AC3E}">
        <p14:creationId xmlns:p14="http://schemas.microsoft.com/office/powerpoint/2010/main" val="23849962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88157F-3A82-AC88-F90D-37DBC3FF71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F98D2A-147D-8573-F1C3-B5819B6E8B01}"/>
              </a:ext>
            </a:extLst>
          </p:cNvPr>
          <p:cNvSpPr>
            <a:spLocks noGrp="1" noRot="1" noChangeAspect="1"/>
          </p:cNvSpPr>
          <p:nvPr>
            <p:ph type="sldImg"/>
          </p:nvPr>
        </p:nvSpPr>
        <p:spPr/>
        <p:txBody>
          <a:bodyPr/>
          <a:lstStyle/>
          <a:p>
            <a:endParaRPr lang="en-GB" dirty="0"/>
          </a:p>
        </p:txBody>
      </p:sp>
      <p:sp>
        <p:nvSpPr>
          <p:cNvPr id="4" name="Slide Number Placeholder 3">
            <a:extLst>
              <a:ext uri="{FF2B5EF4-FFF2-40B4-BE49-F238E27FC236}">
                <a16:creationId xmlns:a16="http://schemas.microsoft.com/office/drawing/2014/main" id="{84859C51-C583-E0D1-7D05-38C2E6AE9C4A}"/>
              </a:ext>
            </a:extLst>
          </p:cNvPr>
          <p:cNvSpPr>
            <a:spLocks noGrp="1"/>
          </p:cNvSpPr>
          <p:nvPr>
            <p:ph type="sldNum" sz="quarter" idx="10"/>
          </p:nvPr>
        </p:nvSpPr>
        <p:spPr/>
        <p:txBody>
          <a:bodyPr/>
          <a:lstStyle/>
          <a:p>
            <a:fld id="{B9487D93-240F-4041-8284-FC16D3A96101}" type="slidenum">
              <a:rPr lang="en-AU" smtClean="0"/>
              <a:pPr/>
              <a:t>42</a:t>
            </a:fld>
            <a:endParaRPr lang="en-AU" dirty="0"/>
          </a:p>
        </p:txBody>
      </p:sp>
      <p:sp>
        <p:nvSpPr>
          <p:cNvPr id="5" name="Notes Placeholder 4">
            <a:extLst>
              <a:ext uri="{FF2B5EF4-FFF2-40B4-BE49-F238E27FC236}">
                <a16:creationId xmlns:a16="http://schemas.microsoft.com/office/drawing/2014/main" id="{E94F7C2F-06BE-6524-2044-F5B48D7CE52B}"/>
              </a:ext>
            </a:extLst>
          </p:cNvPr>
          <p:cNvSpPr>
            <a:spLocks noGrp="1"/>
          </p:cNvSpPr>
          <p:nvPr>
            <p:ph type="body" sz="quarter" idx="11"/>
          </p:nvPr>
        </p:nvSpPr>
        <p:spPr/>
        <p:txBody>
          <a:bodyPr/>
          <a:lstStyle/>
          <a:p>
            <a:endParaRPr lang="en-GB" dirty="0"/>
          </a:p>
          <a:p>
            <a:endParaRPr lang="en-GB" dirty="0"/>
          </a:p>
        </p:txBody>
      </p:sp>
    </p:spTree>
    <p:extLst>
      <p:ext uri="{BB962C8B-B14F-4D97-AF65-F5344CB8AC3E}">
        <p14:creationId xmlns:p14="http://schemas.microsoft.com/office/powerpoint/2010/main" val="113457165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4" name="Slide Number Placeholder 3"/>
          <p:cNvSpPr>
            <a:spLocks noGrp="1"/>
          </p:cNvSpPr>
          <p:nvPr>
            <p:ph type="sldNum" sz="quarter" idx="10"/>
          </p:nvPr>
        </p:nvSpPr>
        <p:spPr/>
        <p:txBody>
          <a:bodyPr/>
          <a:lstStyle/>
          <a:p>
            <a:fld id="{B9487D93-240F-4041-8284-FC16D3A96101}" type="slidenum">
              <a:rPr lang="en-AU" smtClean="0"/>
              <a:pPr/>
              <a:t>43</a:t>
            </a:fld>
            <a:endParaRPr lang="en-AU" dirty="0"/>
          </a:p>
        </p:txBody>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1213442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0F7623-7706-7F35-11B4-41C7327547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6176CF-F05B-280E-5A8D-151462BE6525}"/>
              </a:ext>
            </a:extLst>
          </p:cNvPr>
          <p:cNvSpPr>
            <a:spLocks noGrp="1" noRot="1" noChangeAspect="1"/>
          </p:cNvSpPr>
          <p:nvPr>
            <p:ph type="sldImg"/>
          </p:nvPr>
        </p:nvSpPr>
        <p:spPr/>
        <p:txBody>
          <a:bodyPr/>
          <a:lstStyle/>
          <a:p>
            <a:endParaRPr lang="en-GB" dirty="0"/>
          </a:p>
        </p:txBody>
      </p:sp>
      <p:sp>
        <p:nvSpPr>
          <p:cNvPr id="3" name="Notes Placeholder 2">
            <a:extLst>
              <a:ext uri="{FF2B5EF4-FFF2-40B4-BE49-F238E27FC236}">
                <a16:creationId xmlns:a16="http://schemas.microsoft.com/office/drawing/2014/main" id="{904C5CA4-A406-E841-9C17-7BFF9541E38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9125539-D0D4-696D-CB87-6EC33F4B15A6}"/>
              </a:ext>
            </a:extLst>
          </p:cNvPr>
          <p:cNvSpPr>
            <a:spLocks noGrp="1"/>
          </p:cNvSpPr>
          <p:nvPr>
            <p:ph type="sldNum" sz="quarter" idx="10"/>
          </p:nvPr>
        </p:nvSpPr>
        <p:spPr/>
        <p:txBody>
          <a:bodyPr/>
          <a:lstStyle/>
          <a:p>
            <a:fld id="{F5F0AB6B-5975-492F-B5FF-2EB2C913C3EF}" type="slidenum">
              <a:rPr lang="en-GB" smtClean="0"/>
              <a:t>44</a:t>
            </a:fld>
            <a:endParaRPr lang="en-GB" dirty="0"/>
          </a:p>
        </p:txBody>
      </p:sp>
    </p:spTree>
    <p:extLst>
      <p:ext uri="{BB962C8B-B14F-4D97-AF65-F5344CB8AC3E}">
        <p14:creationId xmlns:p14="http://schemas.microsoft.com/office/powerpoint/2010/main" val="158845995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9B0B37-571B-5F83-83CF-EC9487DEF0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10B442-5D9C-BBAE-CCD7-94989EC0A510}"/>
              </a:ext>
            </a:extLst>
          </p:cNvPr>
          <p:cNvSpPr>
            <a:spLocks noGrp="1" noRot="1" noChangeAspect="1"/>
          </p:cNvSpPr>
          <p:nvPr>
            <p:ph type="sldImg"/>
          </p:nvPr>
        </p:nvSpPr>
        <p:spPr/>
        <p:txBody>
          <a:bodyPr/>
          <a:lstStyle/>
          <a:p>
            <a:endParaRPr lang="en-GB" dirty="0"/>
          </a:p>
        </p:txBody>
      </p:sp>
      <p:sp>
        <p:nvSpPr>
          <p:cNvPr id="4" name="Slide Number Placeholder 3">
            <a:extLst>
              <a:ext uri="{FF2B5EF4-FFF2-40B4-BE49-F238E27FC236}">
                <a16:creationId xmlns:a16="http://schemas.microsoft.com/office/drawing/2014/main" id="{37D838D7-F6FD-DA9D-B7AE-51D2536FBFB1}"/>
              </a:ext>
            </a:extLst>
          </p:cNvPr>
          <p:cNvSpPr>
            <a:spLocks noGrp="1"/>
          </p:cNvSpPr>
          <p:nvPr>
            <p:ph type="sldNum" sz="quarter" idx="10"/>
          </p:nvPr>
        </p:nvSpPr>
        <p:spPr/>
        <p:txBody>
          <a:bodyPr/>
          <a:lstStyle/>
          <a:p>
            <a:fld id="{B9487D93-240F-4041-8284-FC16D3A96101}" type="slidenum">
              <a:rPr lang="en-AU" smtClean="0"/>
              <a:pPr/>
              <a:t>45</a:t>
            </a:fld>
            <a:endParaRPr lang="en-AU" dirty="0"/>
          </a:p>
        </p:txBody>
      </p:sp>
      <p:sp>
        <p:nvSpPr>
          <p:cNvPr id="5" name="Notes Placeholder 4">
            <a:extLst>
              <a:ext uri="{FF2B5EF4-FFF2-40B4-BE49-F238E27FC236}">
                <a16:creationId xmlns:a16="http://schemas.microsoft.com/office/drawing/2014/main" id="{58BCFACC-1CE4-7F08-7213-919B58F76253}"/>
              </a:ext>
            </a:extLst>
          </p:cNvPr>
          <p:cNvSpPr>
            <a:spLocks noGrp="1"/>
          </p:cNvSpPr>
          <p:nvPr>
            <p:ph type="body" sz="quarter" idx="11"/>
          </p:nvPr>
        </p:nvSpPr>
        <p:spPr/>
        <p:txBody>
          <a:bodyPr/>
          <a:lstStyle/>
          <a:p>
            <a:endParaRPr lang="en-GB" dirty="0"/>
          </a:p>
          <a:p>
            <a:endParaRPr lang="en-GB" dirty="0"/>
          </a:p>
        </p:txBody>
      </p:sp>
    </p:spTree>
    <p:extLst>
      <p:ext uri="{BB962C8B-B14F-4D97-AF65-F5344CB8AC3E}">
        <p14:creationId xmlns:p14="http://schemas.microsoft.com/office/powerpoint/2010/main" val="70083810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B4856C-64FE-3560-BF51-BC126BF86E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F4A659-ACAD-3340-B051-CB95582927F6}"/>
              </a:ext>
            </a:extLst>
          </p:cNvPr>
          <p:cNvSpPr>
            <a:spLocks noGrp="1" noRot="1" noChangeAspect="1"/>
          </p:cNvSpPr>
          <p:nvPr>
            <p:ph type="sldImg"/>
          </p:nvPr>
        </p:nvSpPr>
        <p:spPr/>
        <p:txBody>
          <a:bodyPr/>
          <a:lstStyle/>
          <a:p>
            <a:endParaRPr lang="en-GB" dirty="0"/>
          </a:p>
        </p:txBody>
      </p:sp>
      <p:sp>
        <p:nvSpPr>
          <p:cNvPr id="4" name="Slide Number Placeholder 3">
            <a:extLst>
              <a:ext uri="{FF2B5EF4-FFF2-40B4-BE49-F238E27FC236}">
                <a16:creationId xmlns:a16="http://schemas.microsoft.com/office/drawing/2014/main" id="{0E70BE53-58A8-F578-749F-2A5FBB24524B}"/>
              </a:ext>
            </a:extLst>
          </p:cNvPr>
          <p:cNvSpPr>
            <a:spLocks noGrp="1"/>
          </p:cNvSpPr>
          <p:nvPr>
            <p:ph type="sldNum" sz="quarter" idx="10"/>
          </p:nvPr>
        </p:nvSpPr>
        <p:spPr/>
        <p:txBody>
          <a:bodyPr/>
          <a:lstStyle/>
          <a:p>
            <a:fld id="{B9487D93-240F-4041-8284-FC16D3A96101}" type="slidenum">
              <a:rPr lang="en-AU" smtClean="0"/>
              <a:pPr/>
              <a:t>46</a:t>
            </a:fld>
            <a:endParaRPr lang="en-AU" dirty="0"/>
          </a:p>
        </p:txBody>
      </p:sp>
      <p:sp>
        <p:nvSpPr>
          <p:cNvPr id="5" name="Notes Placeholder 4">
            <a:extLst>
              <a:ext uri="{FF2B5EF4-FFF2-40B4-BE49-F238E27FC236}">
                <a16:creationId xmlns:a16="http://schemas.microsoft.com/office/drawing/2014/main" id="{41E5A248-5FD1-43FF-1CA6-78401D9008A8}"/>
              </a:ext>
            </a:extLst>
          </p:cNvPr>
          <p:cNvSpPr>
            <a:spLocks noGrp="1"/>
          </p:cNvSpPr>
          <p:nvPr>
            <p:ph type="body" sz="quarter" idx="11"/>
          </p:nvPr>
        </p:nvSpPr>
        <p:spPr/>
        <p:txBody>
          <a:bodyPr/>
          <a:lstStyle/>
          <a:p>
            <a:endParaRPr lang="en-GB" dirty="0"/>
          </a:p>
          <a:p>
            <a:endParaRPr lang="en-GB" dirty="0"/>
          </a:p>
        </p:txBody>
      </p:sp>
    </p:spTree>
    <p:extLst>
      <p:ext uri="{BB962C8B-B14F-4D97-AF65-F5344CB8AC3E}">
        <p14:creationId xmlns:p14="http://schemas.microsoft.com/office/powerpoint/2010/main" val="234946591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1235075"/>
            <a:ext cx="5921375" cy="3330575"/>
          </a:xfrm>
        </p:spPr>
        <p:txBody>
          <a:bodyPr/>
          <a:lstStyle/>
          <a:p>
            <a:endParaRPr lang="en-GB" dirty="0"/>
          </a:p>
        </p:txBody>
      </p:sp>
      <p:sp>
        <p:nvSpPr>
          <p:cNvPr id="4" name="Slide Number Placeholder 3"/>
          <p:cNvSpPr>
            <a:spLocks noGrp="1"/>
          </p:cNvSpPr>
          <p:nvPr>
            <p:ph type="sldNum" sz="quarter" idx="10"/>
          </p:nvPr>
        </p:nvSpPr>
        <p:spPr/>
        <p:txBody>
          <a:bodyPr/>
          <a:lstStyle/>
          <a:p>
            <a:fld id="{B9487D93-240F-4041-8284-FC16D3A96101}" type="slidenum">
              <a:rPr lang="en-AU" smtClean="0"/>
              <a:pPr/>
              <a:t>50</a:t>
            </a:fld>
            <a:endParaRPr lang="en-AU" dirty="0"/>
          </a:p>
        </p:txBody>
      </p:sp>
      <p:sp>
        <p:nvSpPr>
          <p:cNvPr id="5" name="Notes Placeholder 4"/>
          <p:cNvSpPr>
            <a:spLocks noGrp="1"/>
          </p:cNvSpPr>
          <p:nvPr>
            <p:ph type="body" sz="quarter" idx="11"/>
          </p:nvPr>
        </p:nvSpPr>
        <p:spPr/>
        <p:txBody>
          <a:bodyPr/>
          <a:lstStyle/>
          <a:p>
            <a:endParaRPr lang="en-GB" b="1" dirty="0"/>
          </a:p>
        </p:txBody>
      </p:sp>
    </p:spTree>
    <p:extLst>
      <p:ext uri="{BB962C8B-B14F-4D97-AF65-F5344CB8AC3E}">
        <p14:creationId xmlns:p14="http://schemas.microsoft.com/office/powerpoint/2010/main" val="34823679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0AB6B-5975-492F-B5FF-2EB2C913C3EF}" type="slidenum">
              <a:rPr lang="en-GB" smtClean="0"/>
              <a:t>51</a:t>
            </a:fld>
            <a:endParaRPr lang="en-GB" dirty="0"/>
          </a:p>
        </p:txBody>
      </p:sp>
    </p:spTree>
    <p:extLst>
      <p:ext uri="{BB962C8B-B14F-4D97-AF65-F5344CB8AC3E}">
        <p14:creationId xmlns:p14="http://schemas.microsoft.com/office/powerpoint/2010/main" val="191869675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1235075"/>
            <a:ext cx="5921375" cy="3330575"/>
          </a:xfrm>
        </p:spPr>
        <p:txBody>
          <a:bodyPr/>
          <a:lstStyle/>
          <a:p>
            <a:endParaRPr lang="en-GB" dirty="0"/>
          </a:p>
        </p:txBody>
      </p:sp>
      <p:sp>
        <p:nvSpPr>
          <p:cNvPr id="4" name="Slide Number Placeholder 3"/>
          <p:cNvSpPr>
            <a:spLocks noGrp="1"/>
          </p:cNvSpPr>
          <p:nvPr>
            <p:ph type="sldNum" sz="quarter" idx="10"/>
          </p:nvPr>
        </p:nvSpPr>
        <p:spPr/>
        <p:txBody>
          <a:bodyPr/>
          <a:lstStyle/>
          <a:p>
            <a:fld id="{B9487D93-240F-4041-8284-FC16D3A96101}" type="slidenum">
              <a:rPr lang="en-AU" smtClean="0"/>
              <a:pPr/>
              <a:t>52</a:t>
            </a:fld>
            <a:endParaRPr lang="en-AU" dirty="0"/>
          </a:p>
        </p:txBody>
      </p:sp>
      <p:sp>
        <p:nvSpPr>
          <p:cNvPr id="5" name="Notes Placeholder 4"/>
          <p:cNvSpPr>
            <a:spLocks noGrp="1"/>
          </p:cNvSpPr>
          <p:nvPr>
            <p:ph type="body" sz="quarter" idx="11"/>
          </p:nvPr>
        </p:nvSpPr>
        <p:spPr/>
        <p:txBody>
          <a:bodyPr/>
          <a:lstStyle/>
          <a:p>
            <a:endParaRPr lang="en-GB" b="1" dirty="0"/>
          </a:p>
        </p:txBody>
      </p:sp>
    </p:spTree>
    <p:extLst>
      <p:ext uri="{BB962C8B-B14F-4D97-AF65-F5344CB8AC3E}">
        <p14:creationId xmlns:p14="http://schemas.microsoft.com/office/powerpoint/2010/main" val="112638337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4B14E5-5A79-AED6-7203-D2961E6452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6ABB99-64CC-2DB3-9A21-EEB66EBFE1E1}"/>
              </a:ext>
            </a:extLst>
          </p:cNvPr>
          <p:cNvSpPr>
            <a:spLocks noGrp="1" noRot="1" noChangeAspect="1"/>
          </p:cNvSpPr>
          <p:nvPr>
            <p:ph type="sldImg"/>
          </p:nvPr>
        </p:nvSpPr>
        <p:spPr/>
        <p:txBody>
          <a:bodyPr/>
          <a:lstStyle/>
          <a:p>
            <a:endParaRPr lang="en-GB" dirty="0"/>
          </a:p>
        </p:txBody>
      </p:sp>
      <p:sp>
        <p:nvSpPr>
          <p:cNvPr id="4" name="Slide Number Placeholder 3">
            <a:extLst>
              <a:ext uri="{FF2B5EF4-FFF2-40B4-BE49-F238E27FC236}">
                <a16:creationId xmlns:a16="http://schemas.microsoft.com/office/drawing/2014/main" id="{BED9CD4C-FA77-4347-5B93-023714DCB6B5}"/>
              </a:ext>
            </a:extLst>
          </p:cNvPr>
          <p:cNvSpPr>
            <a:spLocks noGrp="1"/>
          </p:cNvSpPr>
          <p:nvPr>
            <p:ph type="sldNum" sz="quarter" idx="10"/>
          </p:nvPr>
        </p:nvSpPr>
        <p:spPr/>
        <p:txBody>
          <a:bodyPr/>
          <a:lstStyle/>
          <a:p>
            <a:fld id="{B9487D93-240F-4041-8284-FC16D3A96101}" type="slidenum">
              <a:rPr lang="en-AU" smtClean="0"/>
              <a:pPr/>
              <a:t>53</a:t>
            </a:fld>
            <a:endParaRPr lang="en-AU" dirty="0"/>
          </a:p>
        </p:txBody>
      </p:sp>
      <p:sp>
        <p:nvSpPr>
          <p:cNvPr id="5" name="Notes Placeholder 4">
            <a:extLst>
              <a:ext uri="{FF2B5EF4-FFF2-40B4-BE49-F238E27FC236}">
                <a16:creationId xmlns:a16="http://schemas.microsoft.com/office/drawing/2014/main" id="{9C5A420B-9176-5B42-473F-F00A32F9ED93}"/>
              </a:ext>
            </a:extLst>
          </p:cNvPr>
          <p:cNvSpPr>
            <a:spLocks noGrp="1"/>
          </p:cNvSpPr>
          <p:nvPr>
            <p:ph type="body" sz="quarter" idx="11"/>
          </p:nvPr>
        </p:nvSpPr>
        <p:spPr/>
        <p:txBody>
          <a:bodyPr/>
          <a:lstStyle/>
          <a:p>
            <a:endParaRPr lang="en-GB" dirty="0"/>
          </a:p>
        </p:txBody>
      </p:sp>
    </p:spTree>
    <p:extLst>
      <p:ext uri="{BB962C8B-B14F-4D97-AF65-F5344CB8AC3E}">
        <p14:creationId xmlns:p14="http://schemas.microsoft.com/office/powerpoint/2010/main" val="270764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1235075"/>
            <a:ext cx="5921375" cy="3330575"/>
          </a:xfrm>
        </p:spPr>
        <p:txBody>
          <a:bodyPr/>
          <a:lstStyle/>
          <a:p>
            <a:endParaRPr lang="en-GB" dirty="0"/>
          </a:p>
        </p:txBody>
      </p:sp>
      <p:sp>
        <p:nvSpPr>
          <p:cNvPr id="4" name="Slide Number Placeholder 3"/>
          <p:cNvSpPr>
            <a:spLocks noGrp="1"/>
          </p:cNvSpPr>
          <p:nvPr>
            <p:ph type="sldNum" sz="quarter" idx="10"/>
          </p:nvPr>
        </p:nvSpPr>
        <p:spPr/>
        <p:txBody>
          <a:bodyPr/>
          <a:lstStyle/>
          <a:p>
            <a:fld id="{B9487D93-240F-4041-8284-FC16D3A96101}" type="slidenum">
              <a:rPr lang="en-AU" smtClean="0"/>
              <a:pPr/>
              <a:t>6</a:t>
            </a:fld>
            <a:endParaRPr lang="en-AU" dirty="0"/>
          </a:p>
        </p:txBody>
      </p:sp>
      <p:sp>
        <p:nvSpPr>
          <p:cNvPr id="5" name="Notes Placeholder 4"/>
          <p:cNvSpPr>
            <a:spLocks noGrp="1"/>
          </p:cNvSpPr>
          <p:nvPr>
            <p:ph type="body" sz="quarter" idx="11"/>
          </p:nvPr>
        </p:nvSpPr>
        <p:spPr/>
        <p:txBody>
          <a:bodyPr/>
          <a:lstStyle/>
          <a:p>
            <a:endParaRPr lang="en-GB" b="1" dirty="0"/>
          </a:p>
        </p:txBody>
      </p:sp>
    </p:spTree>
    <p:extLst>
      <p:ext uri="{BB962C8B-B14F-4D97-AF65-F5344CB8AC3E}">
        <p14:creationId xmlns:p14="http://schemas.microsoft.com/office/powerpoint/2010/main" val="341898010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0AB6B-5975-492F-B5FF-2EB2C913C3EF}" type="slidenum">
              <a:rPr lang="en-GB" smtClean="0"/>
              <a:t>54</a:t>
            </a:fld>
            <a:endParaRPr lang="en-GB" dirty="0"/>
          </a:p>
        </p:txBody>
      </p:sp>
    </p:spTree>
    <p:extLst>
      <p:ext uri="{BB962C8B-B14F-4D97-AF65-F5344CB8AC3E}">
        <p14:creationId xmlns:p14="http://schemas.microsoft.com/office/powerpoint/2010/main" val="148615453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50449" y="9377317"/>
            <a:ext cx="2945659" cy="495346"/>
          </a:xfrm>
          <a:prstGeom prst="rect">
            <a:avLst/>
          </a:prstGeom>
        </p:spPr>
        <p:txBody>
          <a:bodyPr/>
          <a:lstStyle/>
          <a:p>
            <a:fld id="{F5F0AB6B-5975-492F-B5FF-2EB2C913C3EF}" type="slidenum">
              <a:rPr lang="en-GB" smtClean="0"/>
              <a:t>55</a:t>
            </a:fld>
            <a:endParaRPr lang="en-GB" dirty="0"/>
          </a:p>
        </p:txBody>
      </p:sp>
    </p:spTree>
    <p:extLst>
      <p:ext uri="{BB962C8B-B14F-4D97-AF65-F5344CB8AC3E}">
        <p14:creationId xmlns:p14="http://schemas.microsoft.com/office/powerpoint/2010/main" val="319037573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50449" y="9377317"/>
            <a:ext cx="2945659" cy="495346"/>
          </a:xfrm>
          <a:prstGeom prst="rect">
            <a:avLst/>
          </a:prstGeom>
        </p:spPr>
        <p:txBody>
          <a:bodyPr/>
          <a:lstStyle/>
          <a:p>
            <a:fld id="{F5F0AB6B-5975-492F-B5FF-2EB2C913C3EF}" type="slidenum">
              <a:rPr lang="en-GB" smtClean="0"/>
              <a:t>56</a:t>
            </a:fld>
            <a:endParaRPr lang="en-GB" dirty="0"/>
          </a:p>
        </p:txBody>
      </p:sp>
    </p:spTree>
    <p:extLst>
      <p:ext uri="{BB962C8B-B14F-4D97-AF65-F5344CB8AC3E}">
        <p14:creationId xmlns:p14="http://schemas.microsoft.com/office/powerpoint/2010/main" val="321534882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628471-7ED2-C5BD-F924-677CCD09E6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CBF688-18C4-0E08-C045-B64C2EB5B606}"/>
              </a:ext>
            </a:extLst>
          </p:cNvPr>
          <p:cNvSpPr>
            <a:spLocks noGrp="1" noRot="1" noChangeAspect="1"/>
          </p:cNvSpPr>
          <p:nvPr>
            <p:ph type="sldImg"/>
          </p:nvPr>
        </p:nvSpPr>
        <p:spPr/>
        <p:txBody>
          <a:bodyPr/>
          <a:lstStyle/>
          <a:p>
            <a:endParaRPr lang="en-GB" dirty="0"/>
          </a:p>
        </p:txBody>
      </p:sp>
      <p:sp>
        <p:nvSpPr>
          <p:cNvPr id="3" name="Notes Placeholder 2">
            <a:extLst>
              <a:ext uri="{FF2B5EF4-FFF2-40B4-BE49-F238E27FC236}">
                <a16:creationId xmlns:a16="http://schemas.microsoft.com/office/drawing/2014/main" id="{B9907E5C-C9A4-B87E-CF27-D2658C4D364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10198DF-08A5-E42F-CCA3-12EED5C41152}"/>
              </a:ext>
            </a:extLst>
          </p:cNvPr>
          <p:cNvSpPr>
            <a:spLocks noGrp="1"/>
          </p:cNvSpPr>
          <p:nvPr>
            <p:ph type="sldNum" sz="quarter" idx="10"/>
          </p:nvPr>
        </p:nvSpPr>
        <p:spPr>
          <a:xfrm>
            <a:off x="3850449" y="9377317"/>
            <a:ext cx="2945659" cy="495346"/>
          </a:xfrm>
          <a:prstGeom prst="rect">
            <a:avLst/>
          </a:prstGeom>
        </p:spPr>
        <p:txBody>
          <a:bodyPr/>
          <a:lstStyle/>
          <a:p>
            <a:fld id="{F5F0AB6B-5975-492F-B5FF-2EB2C913C3EF}" type="slidenum">
              <a:rPr lang="en-GB" smtClean="0"/>
              <a:t>57</a:t>
            </a:fld>
            <a:endParaRPr lang="en-GB" dirty="0"/>
          </a:p>
        </p:txBody>
      </p:sp>
    </p:spTree>
    <p:extLst>
      <p:ext uri="{BB962C8B-B14F-4D97-AF65-F5344CB8AC3E}">
        <p14:creationId xmlns:p14="http://schemas.microsoft.com/office/powerpoint/2010/main" val="204264373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4F05C3-0661-BAA9-4D90-C43CF485E6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16B144-8268-EFE8-C2DE-A154F62DDF80}"/>
              </a:ext>
            </a:extLst>
          </p:cNvPr>
          <p:cNvSpPr>
            <a:spLocks noGrp="1" noRot="1" noChangeAspect="1"/>
          </p:cNvSpPr>
          <p:nvPr>
            <p:ph type="sldImg"/>
          </p:nvPr>
        </p:nvSpPr>
        <p:spPr/>
        <p:txBody>
          <a:bodyPr/>
          <a:lstStyle/>
          <a:p>
            <a:endParaRPr lang="en-GB" dirty="0"/>
          </a:p>
        </p:txBody>
      </p:sp>
      <p:sp>
        <p:nvSpPr>
          <p:cNvPr id="3" name="Notes Placeholder 2">
            <a:extLst>
              <a:ext uri="{FF2B5EF4-FFF2-40B4-BE49-F238E27FC236}">
                <a16:creationId xmlns:a16="http://schemas.microsoft.com/office/drawing/2014/main" id="{544D5FB2-8B5E-91FE-BEEA-1BEF5379A64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CACA5F4-173C-84C1-028E-78C3C27C36C4}"/>
              </a:ext>
            </a:extLst>
          </p:cNvPr>
          <p:cNvSpPr>
            <a:spLocks noGrp="1"/>
          </p:cNvSpPr>
          <p:nvPr>
            <p:ph type="sldNum" sz="quarter" idx="10"/>
          </p:nvPr>
        </p:nvSpPr>
        <p:spPr>
          <a:xfrm>
            <a:off x="3850449" y="9377317"/>
            <a:ext cx="2945659" cy="495346"/>
          </a:xfrm>
          <a:prstGeom prst="rect">
            <a:avLst/>
          </a:prstGeom>
        </p:spPr>
        <p:txBody>
          <a:bodyPr/>
          <a:lstStyle/>
          <a:p>
            <a:fld id="{F5F0AB6B-5975-492F-B5FF-2EB2C913C3EF}" type="slidenum">
              <a:rPr lang="en-GB" smtClean="0"/>
              <a:t>58</a:t>
            </a:fld>
            <a:endParaRPr lang="en-GB" dirty="0"/>
          </a:p>
        </p:txBody>
      </p:sp>
    </p:spTree>
    <p:extLst>
      <p:ext uri="{BB962C8B-B14F-4D97-AF65-F5344CB8AC3E}">
        <p14:creationId xmlns:p14="http://schemas.microsoft.com/office/powerpoint/2010/main" val="269707075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0AB6B-5975-492F-B5FF-2EB2C913C3EF}" type="slidenum">
              <a:rPr lang="en-GB" smtClean="0"/>
              <a:t>59</a:t>
            </a:fld>
            <a:endParaRPr lang="en-GB" dirty="0"/>
          </a:p>
        </p:txBody>
      </p:sp>
    </p:spTree>
    <p:extLst>
      <p:ext uri="{BB962C8B-B14F-4D97-AF65-F5344CB8AC3E}">
        <p14:creationId xmlns:p14="http://schemas.microsoft.com/office/powerpoint/2010/main" val="116840337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0AB6B-5975-492F-B5FF-2EB2C913C3EF}" type="slidenum">
              <a:rPr lang="en-GB" smtClean="0"/>
              <a:t>60</a:t>
            </a:fld>
            <a:endParaRPr lang="en-GB" dirty="0"/>
          </a:p>
        </p:txBody>
      </p:sp>
    </p:spTree>
    <p:extLst>
      <p:ext uri="{BB962C8B-B14F-4D97-AF65-F5344CB8AC3E}">
        <p14:creationId xmlns:p14="http://schemas.microsoft.com/office/powerpoint/2010/main" val="16477040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3933D9-B4FD-EB4F-F284-DF46DF9943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2381F4-432E-3A55-3B36-64939F53B2EC}"/>
              </a:ext>
            </a:extLst>
          </p:cNvPr>
          <p:cNvSpPr>
            <a:spLocks noGrp="1" noRot="1" noChangeAspect="1"/>
          </p:cNvSpPr>
          <p:nvPr>
            <p:ph type="sldImg"/>
          </p:nvPr>
        </p:nvSpPr>
        <p:spPr/>
        <p:txBody>
          <a:bodyPr/>
          <a:lstStyle/>
          <a:p>
            <a:endParaRPr lang="en-GB" dirty="0"/>
          </a:p>
        </p:txBody>
      </p:sp>
      <p:sp>
        <p:nvSpPr>
          <p:cNvPr id="3" name="Notes Placeholder 2">
            <a:extLst>
              <a:ext uri="{FF2B5EF4-FFF2-40B4-BE49-F238E27FC236}">
                <a16:creationId xmlns:a16="http://schemas.microsoft.com/office/drawing/2014/main" id="{66EE1439-F284-25DE-64D7-8141E7B15B4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A803569-05A6-4870-5043-B5195ACBB4DB}"/>
              </a:ext>
            </a:extLst>
          </p:cNvPr>
          <p:cNvSpPr>
            <a:spLocks noGrp="1"/>
          </p:cNvSpPr>
          <p:nvPr>
            <p:ph type="sldNum" sz="quarter" idx="10"/>
          </p:nvPr>
        </p:nvSpPr>
        <p:spPr/>
        <p:txBody>
          <a:bodyPr/>
          <a:lstStyle/>
          <a:p>
            <a:fld id="{F5F0AB6B-5975-492F-B5FF-2EB2C913C3EF}" type="slidenum">
              <a:rPr lang="en-GB" smtClean="0"/>
              <a:t>61</a:t>
            </a:fld>
            <a:endParaRPr lang="en-GB" dirty="0"/>
          </a:p>
        </p:txBody>
      </p:sp>
    </p:spTree>
    <p:extLst>
      <p:ext uri="{BB962C8B-B14F-4D97-AF65-F5344CB8AC3E}">
        <p14:creationId xmlns:p14="http://schemas.microsoft.com/office/powerpoint/2010/main" val="237989933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8001C7-00C1-84A6-ABE2-41169B22F7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A14EFB-9324-027A-EEE7-DD350D8321BC}"/>
              </a:ext>
            </a:extLst>
          </p:cNvPr>
          <p:cNvSpPr>
            <a:spLocks noGrp="1" noRot="1" noChangeAspect="1"/>
          </p:cNvSpPr>
          <p:nvPr>
            <p:ph type="sldImg"/>
          </p:nvPr>
        </p:nvSpPr>
        <p:spPr/>
        <p:txBody>
          <a:bodyPr/>
          <a:lstStyle/>
          <a:p>
            <a:endParaRPr lang="en-GB" dirty="0"/>
          </a:p>
        </p:txBody>
      </p:sp>
      <p:sp>
        <p:nvSpPr>
          <p:cNvPr id="3" name="Notes Placeholder 2">
            <a:extLst>
              <a:ext uri="{FF2B5EF4-FFF2-40B4-BE49-F238E27FC236}">
                <a16:creationId xmlns:a16="http://schemas.microsoft.com/office/drawing/2014/main" id="{0B44EC47-5528-F1FB-7F99-8EF83D7892E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2032120-5D72-974E-A891-8BCD70977FC3}"/>
              </a:ext>
            </a:extLst>
          </p:cNvPr>
          <p:cNvSpPr>
            <a:spLocks noGrp="1"/>
          </p:cNvSpPr>
          <p:nvPr>
            <p:ph type="sldNum" sz="quarter" idx="10"/>
          </p:nvPr>
        </p:nvSpPr>
        <p:spPr/>
        <p:txBody>
          <a:bodyPr/>
          <a:lstStyle/>
          <a:p>
            <a:fld id="{F5F0AB6B-5975-492F-B5FF-2EB2C913C3EF}" type="slidenum">
              <a:rPr lang="en-GB" smtClean="0"/>
              <a:t>62</a:t>
            </a:fld>
            <a:endParaRPr lang="en-GB" dirty="0"/>
          </a:p>
        </p:txBody>
      </p:sp>
    </p:spTree>
    <p:extLst>
      <p:ext uri="{BB962C8B-B14F-4D97-AF65-F5344CB8AC3E}">
        <p14:creationId xmlns:p14="http://schemas.microsoft.com/office/powerpoint/2010/main" val="139693450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0AB6B-5975-492F-B5FF-2EB2C913C3EF}" type="slidenum">
              <a:rPr lang="en-GB" smtClean="0"/>
              <a:t>63</a:t>
            </a:fld>
            <a:endParaRPr lang="en-GB" dirty="0"/>
          </a:p>
        </p:txBody>
      </p:sp>
    </p:spTree>
    <p:extLst>
      <p:ext uri="{BB962C8B-B14F-4D97-AF65-F5344CB8AC3E}">
        <p14:creationId xmlns:p14="http://schemas.microsoft.com/office/powerpoint/2010/main" val="2587505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0AB6B-5975-492F-B5FF-2EB2C913C3EF}" type="slidenum">
              <a:rPr lang="en-GB" smtClean="0"/>
              <a:t>7</a:t>
            </a:fld>
            <a:endParaRPr lang="en-GB" dirty="0"/>
          </a:p>
        </p:txBody>
      </p:sp>
    </p:spTree>
    <p:extLst>
      <p:ext uri="{BB962C8B-B14F-4D97-AF65-F5344CB8AC3E}">
        <p14:creationId xmlns:p14="http://schemas.microsoft.com/office/powerpoint/2010/main" val="364694410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0AB6B-5975-492F-B5FF-2EB2C913C3EF}" type="slidenum">
              <a:rPr lang="en-GB" smtClean="0"/>
              <a:t>64</a:t>
            </a:fld>
            <a:endParaRPr lang="en-GB" dirty="0"/>
          </a:p>
        </p:txBody>
      </p:sp>
    </p:spTree>
    <p:extLst>
      <p:ext uri="{BB962C8B-B14F-4D97-AF65-F5344CB8AC3E}">
        <p14:creationId xmlns:p14="http://schemas.microsoft.com/office/powerpoint/2010/main" val="269318866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0AB6B-5975-492F-B5FF-2EB2C913C3EF}" type="slidenum">
              <a:rPr lang="en-GB" smtClean="0"/>
              <a:t>65</a:t>
            </a:fld>
            <a:endParaRPr lang="en-GB" dirty="0"/>
          </a:p>
        </p:txBody>
      </p:sp>
    </p:spTree>
    <p:extLst>
      <p:ext uri="{BB962C8B-B14F-4D97-AF65-F5344CB8AC3E}">
        <p14:creationId xmlns:p14="http://schemas.microsoft.com/office/powerpoint/2010/main" val="237297721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4" name="Slide Number Placeholder 3"/>
          <p:cNvSpPr>
            <a:spLocks noGrp="1"/>
          </p:cNvSpPr>
          <p:nvPr>
            <p:ph type="sldNum" sz="quarter" idx="10"/>
          </p:nvPr>
        </p:nvSpPr>
        <p:spPr/>
        <p:txBody>
          <a:bodyPr/>
          <a:lstStyle/>
          <a:p>
            <a:fld id="{B9487D93-240F-4041-8284-FC16D3A96101}" type="slidenum">
              <a:rPr lang="en-AU" smtClean="0"/>
              <a:pPr/>
              <a:t>66</a:t>
            </a:fld>
            <a:endParaRPr lang="en-AU" dirty="0"/>
          </a:p>
        </p:txBody>
      </p:sp>
      <p:sp>
        <p:nvSpPr>
          <p:cNvPr id="5" name="Notes Placeholder 4"/>
          <p:cNvSpPr>
            <a:spLocks noGrp="1"/>
          </p:cNvSpPr>
          <p:nvPr>
            <p:ph type="body" sz="quarter" idx="11"/>
          </p:nvPr>
        </p:nvSpPr>
        <p:spPr/>
        <p:txBody>
          <a:bodyPr/>
          <a:lstStyle/>
          <a:p>
            <a:endParaRPr lang="en-GB" dirty="0"/>
          </a:p>
        </p:txBody>
      </p:sp>
    </p:spTree>
    <p:extLst>
      <p:ext uri="{BB962C8B-B14F-4D97-AF65-F5344CB8AC3E}">
        <p14:creationId xmlns:p14="http://schemas.microsoft.com/office/powerpoint/2010/main" val="413008759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B9487D93-240F-4041-8284-FC16D3A96101}" type="slidenum">
              <a:rPr lang="en-AU" smtClean="0"/>
              <a:pPr/>
              <a:t>67</a:t>
            </a:fld>
            <a:endParaRPr lang="en-AU" dirty="0"/>
          </a:p>
        </p:txBody>
      </p:sp>
    </p:spTree>
    <p:extLst>
      <p:ext uri="{BB962C8B-B14F-4D97-AF65-F5344CB8AC3E}">
        <p14:creationId xmlns:p14="http://schemas.microsoft.com/office/powerpoint/2010/main" val="167193170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B9487D93-240F-4041-8284-FC16D3A96101}" type="slidenum">
              <a:rPr lang="en-AU" smtClean="0"/>
              <a:pPr/>
              <a:t>68</a:t>
            </a:fld>
            <a:endParaRPr lang="en-AU" dirty="0"/>
          </a:p>
        </p:txBody>
      </p:sp>
    </p:spTree>
    <p:extLst>
      <p:ext uri="{BB962C8B-B14F-4D97-AF65-F5344CB8AC3E}">
        <p14:creationId xmlns:p14="http://schemas.microsoft.com/office/powerpoint/2010/main" val="349603487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B9487D93-240F-4041-8284-FC16D3A96101}" type="slidenum">
              <a:rPr lang="en-AU" smtClean="0"/>
              <a:pPr/>
              <a:t>69</a:t>
            </a:fld>
            <a:endParaRPr lang="en-AU" dirty="0"/>
          </a:p>
        </p:txBody>
      </p:sp>
    </p:spTree>
    <p:extLst>
      <p:ext uri="{BB962C8B-B14F-4D97-AF65-F5344CB8AC3E}">
        <p14:creationId xmlns:p14="http://schemas.microsoft.com/office/powerpoint/2010/main" val="267371852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0AB6B-5975-492F-B5FF-2EB2C913C3EF}" type="slidenum">
              <a:rPr lang="en-GB" smtClean="0"/>
              <a:t>70</a:t>
            </a:fld>
            <a:endParaRPr lang="en-GB" dirty="0"/>
          </a:p>
        </p:txBody>
      </p:sp>
    </p:spTree>
    <p:extLst>
      <p:ext uri="{BB962C8B-B14F-4D97-AF65-F5344CB8AC3E}">
        <p14:creationId xmlns:p14="http://schemas.microsoft.com/office/powerpoint/2010/main" val="142932636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normAutofit/>
          </a:bodyPr>
          <a:lstStyle/>
          <a:p>
            <a:pPr marL="228600" indent="-228600">
              <a:buAutoNum type="alphaUcParenR"/>
            </a:pPr>
            <a:endParaRPr lang="en-GB" dirty="0">
              <a:solidFill>
                <a:srgbClr val="333333"/>
              </a:solidFill>
            </a:endParaRPr>
          </a:p>
          <a:p>
            <a:pPr marL="228600" indent="-228600">
              <a:buAutoNum type="alphaUcParenR"/>
            </a:pPr>
            <a:endParaRPr lang="en-GB" dirty="0">
              <a:solidFill>
                <a:srgbClr val="333333"/>
              </a:solidFill>
            </a:endParaRPr>
          </a:p>
          <a:p>
            <a:pPr marL="228600" indent="-228600">
              <a:buAutoNum type="alphaUcParenR"/>
            </a:pPr>
            <a:endParaRPr lang="en-GB" dirty="0">
              <a:solidFill>
                <a:srgbClr val="333333"/>
              </a:solidFill>
            </a:endParaRPr>
          </a:p>
        </p:txBody>
      </p:sp>
      <p:sp>
        <p:nvSpPr>
          <p:cNvPr id="4" name="Slide Number Placeholder 3"/>
          <p:cNvSpPr>
            <a:spLocks noGrp="1"/>
          </p:cNvSpPr>
          <p:nvPr>
            <p:ph type="sldNum" sz="quarter" idx="10"/>
          </p:nvPr>
        </p:nvSpPr>
        <p:spPr/>
        <p:txBody>
          <a:bodyPr/>
          <a:lstStyle/>
          <a:p>
            <a:fld id="{B9487D93-240F-4041-8284-FC16D3A96101}" type="slidenum">
              <a:rPr lang="en-AU" smtClean="0"/>
              <a:pPr/>
              <a:t>71</a:t>
            </a:fld>
            <a:endParaRPr lang="en-AU" dirty="0"/>
          </a:p>
        </p:txBody>
      </p:sp>
    </p:spTree>
    <p:extLst>
      <p:ext uri="{BB962C8B-B14F-4D97-AF65-F5344CB8AC3E}">
        <p14:creationId xmlns:p14="http://schemas.microsoft.com/office/powerpoint/2010/main" val="129834219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1235075"/>
            <a:ext cx="5921375" cy="3330575"/>
          </a:xfrm>
        </p:spPr>
        <p:txBody>
          <a:bodyPr/>
          <a:lstStyle/>
          <a:p>
            <a:endParaRPr lang="en-GB" dirty="0"/>
          </a:p>
        </p:txBody>
      </p:sp>
      <p:sp>
        <p:nvSpPr>
          <p:cNvPr id="4" name="Slide Number Placeholder 3"/>
          <p:cNvSpPr>
            <a:spLocks noGrp="1"/>
          </p:cNvSpPr>
          <p:nvPr>
            <p:ph type="sldNum" sz="quarter" idx="10"/>
          </p:nvPr>
        </p:nvSpPr>
        <p:spPr/>
        <p:txBody>
          <a:bodyPr/>
          <a:lstStyle/>
          <a:p>
            <a:fld id="{B9487D93-240F-4041-8284-FC16D3A96101}" type="slidenum">
              <a:rPr lang="en-AU" smtClean="0"/>
              <a:pPr/>
              <a:t>72</a:t>
            </a:fld>
            <a:endParaRPr lang="en-AU" dirty="0"/>
          </a:p>
        </p:txBody>
      </p:sp>
      <p:sp>
        <p:nvSpPr>
          <p:cNvPr id="5" name="Notes Placeholder 4"/>
          <p:cNvSpPr>
            <a:spLocks noGrp="1"/>
          </p:cNvSpPr>
          <p:nvPr>
            <p:ph type="body" sz="quarter" idx="11"/>
          </p:nvPr>
        </p:nvSpPr>
        <p:spPr/>
        <p:txBody>
          <a:bodyPr/>
          <a:lstStyle/>
          <a:p>
            <a:endParaRPr lang="en-GB" b="1" dirty="0"/>
          </a:p>
        </p:txBody>
      </p:sp>
    </p:spTree>
    <p:extLst>
      <p:ext uri="{BB962C8B-B14F-4D97-AF65-F5344CB8AC3E}">
        <p14:creationId xmlns:p14="http://schemas.microsoft.com/office/powerpoint/2010/main" val="131071138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0AB6B-5975-492F-B5FF-2EB2C913C3EF}" type="slidenum">
              <a:rPr lang="en-GB" smtClean="0"/>
              <a:t>73</a:t>
            </a:fld>
            <a:endParaRPr lang="en-GB" dirty="0"/>
          </a:p>
        </p:txBody>
      </p:sp>
    </p:spTree>
    <p:extLst>
      <p:ext uri="{BB962C8B-B14F-4D97-AF65-F5344CB8AC3E}">
        <p14:creationId xmlns:p14="http://schemas.microsoft.com/office/powerpoint/2010/main" val="3248439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DB8B0D-BFEC-1694-7EEA-27B7C4F116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EC3F05-241D-A11E-2B51-22FB2363477E}"/>
              </a:ext>
            </a:extLst>
          </p:cNvPr>
          <p:cNvSpPr>
            <a:spLocks noGrp="1" noRot="1" noChangeAspect="1"/>
          </p:cNvSpPr>
          <p:nvPr>
            <p:ph type="sldImg"/>
          </p:nvPr>
        </p:nvSpPr>
        <p:spPr/>
        <p:txBody>
          <a:bodyPr/>
          <a:lstStyle/>
          <a:p>
            <a:endParaRPr lang="en-GB" dirty="0"/>
          </a:p>
        </p:txBody>
      </p:sp>
      <p:sp>
        <p:nvSpPr>
          <p:cNvPr id="3" name="Notes Placeholder 2">
            <a:extLst>
              <a:ext uri="{FF2B5EF4-FFF2-40B4-BE49-F238E27FC236}">
                <a16:creationId xmlns:a16="http://schemas.microsoft.com/office/drawing/2014/main" id="{F77F477C-5DAD-E884-53A0-E6A2E9F0ECC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5576212-39D2-3612-26CF-FB5F75256558}"/>
              </a:ext>
            </a:extLst>
          </p:cNvPr>
          <p:cNvSpPr>
            <a:spLocks noGrp="1"/>
          </p:cNvSpPr>
          <p:nvPr>
            <p:ph type="sldNum" sz="quarter" idx="10"/>
          </p:nvPr>
        </p:nvSpPr>
        <p:spPr/>
        <p:txBody>
          <a:bodyPr/>
          <a:lstStyle/>
          <a:p>
            <a:fld id="{F5F0AB6B-5975-492F-B5FF-2EB2C913C3EF}" type="slidenum">
              <a:rPr lang="en-GB" smtClean="0"/>
              <a:t>8</a:t>
            </a:fld>
            <a:endParaRPr lang="en-GB" dirty="0"/>
          </a:p>
        </p:txBody>
      </p:sp>
    </p:spTree>
    <p:extLst>
      <p:ext uri="{BB962C8B-B14F-4D97-AF65-F5344CB8AC3E}">
        <p14:creationId xmlns:p14="http://schemas.microsoft.com/office/powerpoint/2010/main" val="116389446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0AB6B-5975-492F-B5FF-2EB2C913C3EF}" type="slidenum">
              <a:rPr lang="en-GB" smtClean="0"/>
              <a:t>76</a:t>
            </a:fld>
            <a:endParaRPr lang="en-GB" dirty="0"/>
          </a:p>
        </p:txBody>
      </p:sp>
    </p:spTree>
    <p:extLst>
      <p:ext uri="{BB962C8B-B14F-4D97-AF65-F5344CB8AC3E}">
        <p14:creationId xmlns:p14="http://schemas.microsoft.com/office/powerpoint/2010/main" val="104161313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0AB6B-5975-492F-B5FF-2EB2C913C3EF}" type="slidenum">
              <a:rPr lang="en-GB" smtClean="0"/>
              <a:t>78</a:t>
            </a:fld>
            <a:endParaRPr lang="en-GB" dirty="0"/>
          </a:p>
        </p:txBody>
      </p:sp>
    </p:spTree>
    <p:extLst>
      <p:ext uri="{BB962C8B-B14F-4D97-AF65-F5344CB8AC3E}">
        <p14:creationId xmlns:p14="http://schemas.microsoft.com/office/powerpoint/2010/main" val="30848454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0AB6B-5975-492F-B5FF-2EB2C913C3EF}" type="slidenum">
              <a:rPr lang="en-GB" smtClean="0"/>
              <a:t>9</a:t>
            </a:fld>
            <a:endParaRPr lang="en-GB" dirty="0"/>
          </a:p>
        </p:txBody>
      </p:sp>
    </p:spTree>
    <p:extLst>
      <p:ext uri="{BB962C8B-B14F-4D97-AF65-F5344CB8AC3E}">
        <p14:creationId xmlns:p14="http://schemas.microsoft.com/office/powerpoint/2010/main" val="2933552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0AB6B-5975-492F-B5FF-2EB2C913C3EF}" type="slidenum">
              <a:rPr lang="en-GB" smtClean="0"/>
              <a:t>10</a:t>
            </a:fld>
            <a:endParaRPr lang="en-GB" dirty="0"/>
          </a:p>
        </p:txBody>
      </p:sp>
    </p:spTree>
    <p:extLst>
      <p:ext uri="{BB962C8B-B14F-4D97-AF65-F5344CB8AC3E}">
        <p14:creationId xmlns:p14="http://schemas.microsoft.com/office/powerpoint/2010/main" val="23353148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hyperlink" Target="mailto:info@progressivepartnership.co.uk"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jp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hyperlink" Target="mailto:info@progressivepartnership.co.uk"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014EA53-ACF0-4193-808C-A08A9F090C8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824199" y="77660"/>
            <a:ext cx="3189672" cy="3188172"/>
          </a:xfrm>
          <a:prstGeom prst="rect">
            <a:avLst/>
          </a:prstGeom>
        </p:spPr>
      </p:pic>
      <p:sp>
        <p:nvSpPr>
          <p:cNvPr id="2" name="Title 1">
            <a:extLst>
              <a:ext uri="{FF2B5EF4-FFF2-40B4-BE49-F238E27FC236}">
                <a16:creationId xmlns:a16="http://schemas.microsoft.com/office/drawing/2014/main" id="{51787AFF-02C7-42D3-B4B6-C43CABB00129}"/>
              </a:ext>
            </a:extLst>
          </p:cNvPr>
          <p:cNvSpPr>
            <a:spLocks noGrp="1"/>
          </p:cNvSpPr>
          <p:nvPr>
            <p:ph type="ctrTitle"/>
          </p:nvPr>
        </p:nvSpPr>
        <p:spPr>
          <a:xfrm>
            <a:off x="2640013" y="2433233"/>
            <a:ext cx="6119810" cy="671917"/>
          </a:xfrm>
        </p:spPr>
        <p:txBody>
          <a:bodyPr tIns="0" bIns="0" anchor="ctr" anchorCtr="0">
            <a:noAutofit/>
          </a:bodyPr>
          <a:lstStyle>
            <a:lvl1pPr algn="l">
              <a:defRPr sz="4000">
                <a:solidFill>
                  <a:schemeClr val="tx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3132B42E-368F-46F2-B09C-1E08B7C934F7}"/>
              </a:ext>
            </a:extLst>
          </p:cNvPr>
          <p:cNvSpPr>
            <a:spLocks noGrp="1"/>
          </p:cNvSpPr>
          <p:nvPr>
            <p:ph type="subTitle" idx="1"/>
          </p:nvPr>
        </p:nvSpPr>
        <p:spPr>
          <a:xfrm>
            <a:off x="2640012" y="3176588"/>
            <a:ext cx="6119811" cy="576263"/>
          </a:xfrm>
        </p:spPr>
        <p:txBody>
          <a:bodyPr tIns="0" bIns="0" anchor="ctr" anchorCtr="0">
            <a:normAutofit/>
          </a:bodyPr>
          <a:lstStyle>
            <a:lvl1pPr marL="0" indent="0" algn="l">
              <a:buNone/>
              <a:defRPr sz="4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7" name="Picture 6">
            <a:extLst>
              <a:ext uri="{FF2B5EF4-FFF2-40B4-BE49-F238E27FC236}">
                <a16:creationId xmlns:a16="http://schemas.microsoft.com/office/drawing/2014/main" id="{9819DBF1-12E0-4DF0-B232-84627557882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8945" y="5869175"/>
            <a:ext cx="1577286" cy="887224"/>
          </a:xfrm>
          <a:prstGeom prst="rect">
            <a:avLst/>
          </a:prstGeom>
        </p:spPr>
      </p:pic>
      <p:pic>
        <p:nvPicPr>
          <p:cNvPr id="8" name="Picture 7">
            <a:extLst>
              <a:ext uri="{FF2B5EF4-FFF2-40B4-BE49-F238E27FC236}">
                <a16:creationId xmlns:a16="http://schemas.microsoft.com/office/drawing/2014/main" id="{DEF53192-9412-43EE-BF0D-2FA01470DFD2}"/>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0517289" y="5895239"/>
            <a:ext cx="1496582" cy="835095"/>
          </a:xfrm>
          <a:prstGeom prst="rect">
            <a:avLst/>
          </a:prstGeom>
        </p:spPr>
      </p:pic>
      <p:sp>
        <p:nvSpPr>
          <p:cNvPr id="10" name="Shape 1159">
            <a:extLst>
              <a:ext uri="{FF2B5EF4-FFF2-40B4-BE49-F238E27FC236}">
                <a16:creationId xmlns:a16="http://schemas.microsoft.com/office/drawing/2014/main" id="{C7E04995-3D8E-4130-9140-035EF8C8CF14}"/>
              </a:ext>
            </a:extLst>
          </p:cNvPr>
          <p:cNvSpPr/>
          <p:nvPr userDrawn="1"/>
        </p:nvSpPr>
        <p:spPr>
          <a:xfrm flipH="1">
            <a:off x="2617540" y="2433234"/>
            <a:ext cx="1" cy="2002452"/>
          </a:xfrm>
          <a:prstGeom prst="line">
            <a:avLst/>
          </a:prstGeom>
          <a:ln w="76200">
            <a:solidFill>
              <a:srgbClr val="9F962B"/>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dirty="0">
              <a:solidFill>
                <a:schemeClr val="tx1">
                  <a:lumMod val="75000"/>
                  <a:lumOff val="25000"/>
                </a:schemeClr>
              </a:solidFill>
              <a:latin typeface="+mj-lt"/>
            </a:endParaRPr>
          </a:p>
        </p:txBody>
      </p:sp>
      <p:sp>
        <p:nvSpPr>
          <p:cNvPr id="11" name="Text Placeholder 15">
            <a:extLst>
              <a:ext uri="{FF2B5EF4-FFF2-40B4-BE49-F238E27FC236}">
                <a16:creationId xmlns:a16="http://schemas.microsoft.com/office/drawing/2014/main" id="{B0390DF3-2084-4BD5-8BDF-53050412E1DB}"/>
              </a:ext>
            </a:extLst>
          </p:cNvPr>
          <p:cNvSpPr>
            <a:spLocks noGrp="1"/>
          </p:cNvSpPr>
          <p:nvPr>
            <p:ph type="body" sz="quarter" idx="15" hasCustomPrompt="1"/>
          </p:nvPr>
        </p:nvSpPr>
        <p:spPr>
          <a:xfrm>
            <a:off x="2640013" y="3834107"/>
            <a:ext cx="6119798" cy="498269"/>
          </a:xfrm>
          <a:prstGeom prst="rect">
            <a:avLst/>
          </a:prstGeom>
        </p:spPr>
        <p:txBody>
          <a:bodyPr tIns="0" bIns="0"/>
          <a:lstStyle>
            <a:lvl1pPr marL="0" indent="0">
              <a:buNone/>
              <a:defRPr sz="2800">
                <a:solidFill>
                  <a:schemeClr val="tx1"/>
                </a:solidFill>
                <a:latin typeface="+mj-lt"/>
              </a:defRPr>
            </a:lvl1pPr>
            <a:lvl2pPr>
              <a:defRPr sz="2800">
                <a:latin typeface="+mj-lt"/>
              </a:defRPr>
            </a:lvl2pPr>
            <a:lvl3pPr>
              <a:defRPr sz="2800">
                <a:latin typeface="+mj-lt"/>
              </a:defRPr>
            </a:lvl3pPr>
            <a:lvl4pPr>
              <a:defRPr sz="2800">
                <a:latin typeface="+mj-lt"/>
              </a:defRPr>
            </a:lvl4pPr>
            <a:lvl5pPr>
              <a:defRPr sz="2800">
                <a:latin typeface="+mj-lt"/>
              </a:defRPr>
            </a:lvl5pPr>
          </a:lstStyle>
          <a:p>
            <a:pPr lvl="0"/>
            <a:r>
              <a:rPr lang="en-GB" dirty="0"/>
              <a:t>Date</a:t>
            </a:r>
          </a:p>
        </p:txBody>
      </p:sp>
    </p:spTree>
    <p:extLst>
      <p:ext uri="{BB962C8B-B14F-4D97-AF65-F5344CB8AC3E}">
        <p14:creationId xmlns:p14="http://schemas.microsoft.com/office/powerpoint/2010/main" val="4055627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663">
          <p15:clr>
            <a:srgbClr val="FBAE40"/>
          </p15:clr>
        </p15:guide>
        <p15:guide id="2" orient="horz" pos="1956">
          <p15:clr>
            <a:srgbClr val="FBAE40"/>
          </p15:clr>
        </p15:guide>
        <p15:guide id="3" orient="horz" pos="2001">
          <p15:clr>
            <a:srgbClr val="FBAE40"/>
          </p15:clr>
        </p15:guide>
        <p15:guide id="4" orient="horz" pos="2364">
          <p15:clr>
            <a:srgbClr val="FBAE40"/>
          </p15:clr>
        </p15:guide>
        <p15:guide id="5" orient="horz" pos="2409">
          <p15:clr>
            <a:srgbClr val="FBAE40"/>
          </p15:clr>
        </p15:guide>
        <p15:guide id="6" orient="horz" pos="2727">
          <p15:clr>
            <a:srgbClr val="FBAE40"/>
          </p15:clr>
        </p15:guide>
        <p15:guide id="7" pos="551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x Charts and Content">
    <p:spTree>
      <p:nvGrpSpPr>
        <p:cNvPr id="1" name=""/>
        <p:cNvGrpSpPr/>
        <p:nvPr/>
      </p:nvGrpSpPr>
      <p:grpSpPr>
        <a:xfrm>
          <a:off x="0" y="0"/>
          <a:ext cx="0" cy="0"/>
          <a:chOff x="0" y="0"/>
          <a:chExt cx="0" cy="0"/>
        </a:xfrm>
      </p:grpSpPr>
      <p:sp>
        <p:nvSpPr>
          <p:cNvPr id="16" name="Chart Placeholder 15">
            <a:extLst>
              <a:ext uri="{FF2B5EF4-FFF2-40B4-BE49-F238E27FC236}">
                <a16:creationId xmlns:a16="http://schemas.microsoft.com/office/drawing/2014/main" id="{3D28CB36-D6BB-4908-BAB1-20AB873E9EC1}"/>
              </a:ext>
            </a:extLst>
          </p:cNvPr>
          <p:cNvSpPr>
            <a:spLocks noGrp="1"/>
          </p:cNvSpPr>
          <p:nvPr>
            <p:ph type="chart" sz="quarter" idx="16"/>
          </p:nvPr>
        </p:nvSpPr>
        <p:spPr>
          <a:xfrm>
            <a:off x="4943476" y="3106994"/>
            <a:ext cx="6445250" cy="2806444"/>
          </a:xfrm>
        </p:spPr>
        <p:txBody>
          <a:bodyPr>
            <a:normAutofit/>
          </a:bodyPr>
          <a:lstStyle>
            <a:lvl1pPr marL="0" indent="0">
              <a:buNone/>
              <a:defRPr sz="2400">
                <a:solidFill>
                  <a:schemeClr val="tx1"/>
                </a:solidFill>
              </a:defRPr>
            </a:lvl1pPr>
          </a:lstStyle>
          <a:p>
            <a:r>
              <a:rPr lang="en-US" dirty="0"/>
              <a:t>Click icon to add chart</a:t>
            </a:r>
            <a:endParaRPr lang="en-GB" dirty="0"/>
          </a:p>
        </p:txBody>
      </p:sp>
      <p:sp>
        <p:nvSpPr>
          <p:cNvPr id="6" name="Slide Number Placeholder 5">
            <a:extLst>
              <a:ext uri="{FF2B5EF4-FFF2-40B4-BE49-F238E27FC236}">
                <a16:creationId xmlns:a16="http://schemas.microsoft.com/office/drawing/2014/main" id="{CCF8812C-F3E6-43F3-8DA6-66757153B7B0}"/>
              </a:ext>
            </a:extLst>
          </p:cNvPr>
          <p:cNvSpPr>
            <a:spLocks noGrp="1"/>
          </p:cNvSpPr>
          <p:nvPr>
            <p:ph type="sldNum" sz="quarter" idx="12"/>
          </p:nvPr>
        </p:nvSpPr>
        <p:spPr>
          <a:xfrm>
            <a:off x="11388724" y="6356350"/>
            <a:ext cx="803275" cy="530019"/>
          </a:xfrm>
        </p:spPr>
        <p:txBody>
          <a:bodyPr/>
          <a:lstStyle>
            <a:lvl1pPr>
              <a:defRPr>
                <a:solidFill>
                  <a:schemeClr val="tx1"/>
                </a:solidFill>
              </a:defRPr>
            </a:lvl1pPr>
          </a:lstStyle>
          <a:p>
            <a:fld id="{3CF2D5F0-42C9-44CC-9D46-F1CEB28D430F}" type="slidenum">
              <a:rPr lang="en-GB" smtClean="0"/>
              <a:pPr/>
              <a:t>‹#›</a:t>
            </a:fld>
            <a:endParaRPr lang="en-GB" dirty="0"/>
          </a:p>
        </p:txBody>
      </p:sp>
      <p:sp>
        <p:nvSpPr>
          <p:cNvPr id="21" name="Text Placeholder 20">
            <a:extLst>
              <a:ext uri="{FF2B5EF4-FFF2-40B4-BE49-F238E27FC236}">
                <a16:creationId xmlns:a16="http://schemas.microsoft.com/office/drawing/2014/main" id="{FEC6329B-4D6C-4125-94F0-1030A2604448}"/>
              </a:ext>
            </a:extLst>
          </p:cNvPr>
          <p:cNvSpPr>
            <a:spLocks noGrp="1"/>
          </p:cNvSpPr>
          <p:nvPr>
            <p:ph type="body" sz="quarter" idx="18"/>
          </p:nvPr>
        </p:nvSpPr>
        <p:spPr>
          <a:xfrm>
            <a:off x="334963" y="1773238"/>
            <a:ext cx="4352309" cy="4140200"/>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3" name="Shape 1164">
            <a:extLst>
              <a:ext uri="{FF2B5EF4-FFF2-40B4-BE49-F238E27FC236}">
                <a16:creationId xmlns:a16="http://schemas.microsoft.com/office/drawing/2014/main" id="{66EC86FA-FC7D-4CBD-9273-9370E73CA98F}"/>
              </a:ext>
            </a:extLst>
          </p:cNvPr>
          <p:cNvSpPr/>
          <p:nvPr userDrawn="1"/>
        </p:nvSpPr>
        <p:spPr>
          <a:xfrm flipH="1">
            <a:off x="308881" y="180128"/>
            <a:ext cx="0" cy="1311128"/>
          </a:xfrm>
          <a:prstGeom prst="line">
            <a:avLst/>
          </a:prstGeom>
          <a:ln w="76200">
            <a:solidFill>
              <a:srgbClr val="9F962B"/>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dirty="0">
              <a:solidFill>
                <a:schemeClr val="tx1"/>
              </a:solidFill>
            </a:endParaRPr>
          </a:p>
        </p:txBody>
      </p:sp>
      <p:sp>
        <p:nvSpPr>
          <p:cNvPr id="10" name="Chart Placeholder 15">
            <a:extLst>
              <a:ext uri="{FF2B5EF4-FFF2-40B4-BE49-F238E27FC236}">
                <a16:creationId xmlns:a16="http://schemas.microsoft.com/office/drawing/2014/main" id="{37469A43-22D4-45D5-982C-AF5FA2AA9575}"/>
              </a:ext>
            </a:extLst>
          </p:cNvPr>
          <p:cNvSpPr>
            <a:spLocks noGrp="1"/>
          </p:cNvSpPr>
          <p:nvPr>
            <p:ph type="chart" sz="quarter" idx="20"/>
          </p:nvPr>
        </p:nvSpPr>
        <p:spPr>
          <a:xfrm>
            <a:off x="4943475" y="1209652"/>
            <a:ext cx="2895588" cy="1878343"/>
          </a:xfrm>
        </p:spPr>
        <p:txBody>
          <a:bodyPr>
            <a:normAutofit/>
          </a:bodyPr>
          <a:lstStyle>
            <a:lvl1pPr marL="0" indent="0">
              <a:buNone/>
              <a:defRPr sz="2400">
                <a:solidFill>
                  <a:schemeClr val="tx1"/>
                </a:solidFill>
              </a:defRPr>
            </a:lvl1pPr>
          </a:lstStyle>
          <a:p>
            <a:r>
              <a:rPr lang="en-US" dirty="0"/>
              <a:t>Click icon to add chart</a:t>
            </a:r>
            <a:endParaRPr lang="en-GB" dirty="0"/>
          </a:p>
        </p:txBody>
      </p:sp>
      <p:sp>
        <p:nvSpPr>
          <p:cNvPr id="11" name="Chart Placeholder 15">
            <a:extLst>
              <a:ext uri="{FF2B5EF4-FFF2-40B4-BE49-F238E27FC236}">
                <a16:creationId xmlns:a16="http://schemas.microsoft.com/office/drawing/2014/main" id="{4DF73A70-8A4F-4CDB-BEE2-789C6315BF03}"/>
              </a:ext>
            </a:extLst>
          </p:cNvPr>
          <p:cNvSpPr>
            <a:spLocks noGrp="1"/>
          </p:cNvSpPr>
          <p:nvPr>
            <p:ph type="chart" sz="quarter" idx="21"/>
          </p:nvPr>
        </p:nvSpPr>
        <p:spPr>
          <a:xfrm>
            <a:off x="7953388" y="1209652"/>
            <a:ext cx="2895588" cy="1878343"/>
          </a:xfrm>
        </p:spPr>
        <p:txBody>
          <a:bodyPr>
            <a:normAutofit/>
          </a:bodyPr>
          <a:lstStyle>
            <a:lvl1pPr marL="0" indent="0">
              <a:buNone/>
              <a:defRPr sz="2400">
                <a:solidFill>
                  <a:schemeClr val="tx1"/>
                </a:solidFill>
              </a:defRPr>
            </a:lvl1pPr>
          </a:lstStyle>
          <a:p>
            <a:r>
              <a:rPr lang="en-US" dirty="0"/>
              <a:t>Click icon to add chart</a:t>
            </a:r>
            <a:endParaRPr lang="en-GB" dirty="0"/>
          </a:p>
        </p:txBody>
      </p:sp>
      <p:cxnSp>
        <p:nvCxnSpPr>
          <p:cNvPr id="13" name="Straight Connector 12">
            <a:extLst>
              <a:ext uri="{FF2B5EF4-FFF2-40B4-BE49-F238E27FC236}">
                <a16:creationId xmlns:a16="http://schemas.microsoft.com/office/drawing/2014/main" id="{FCF7057D-1DE1-4E16-849E-07E6A6D875D6}"/>
              </a:ext>
            </a:extLst>
          </p:cNvPr>
          <p:cNvCxnSpPr/>
          <p:nvPr userDrawn="1"/>
        </p:nvCxnSpPr>
        <p:spPr>
          <a:xfrm>
            <a:off x="4687272" y="0"/>
            <a:ext cx="0" cy="6734695"/>
          </a:xfrm>
          <a:prstGeom prst="line">
            <a:avLst/>
          </a:prstGeom>
          <a:noFill/>
          <a:ln w="12700" cap="flat">
            <a:solidFill>
              <a:srgbClr val="9FA052"/>
            </a:solidFill>
            <a:prstDash val="solid"/>
            <a:miter lim="400000"/>
          </a:ln>
          <a:effectLst/>
          <a:sp3d/>
        </p:spPr>
        <p:style>
          <a:lnRef idx="0">
            <a:scrgbClr r="0" g="0" b="0"/>
          </a:lnRef>
          <a:fillRef idx="0">
            <a:scrgbClr r="0" g="0" b="0"/>
          </a:fillRef>
          <a:effectRef idx="0">
            <a:scrgbClr r="0" g="0" b="0"/>
          </a:effectRef>
          <a:fontRef idx="none"/>
        </p:style>
      </p:cxnSp>
      <p:sp>
        <p:nvSpPr>
          <p:cNvPr id="14" name="Text Placeholder 15">
            <a:extLst>
              <a:ext uri="{FF2B5EF4-FFF2-40B4-BE49-F238E27FC236}">
                <a16:creationId xmlns:a16="http://schemas.microsoft.com/office/drawing/2014/main" id="{FEA19783-587D-496D-9B57-8CCE647E84ED}"/>
              </a:ext>
            </a:extLst>
          </p:cNvPr>
          <p:cNvSpPr>
            <a:spLocks noGrp="1"/>
          </p:cNvSpPr>
          <p:nvPr>
            <p:ph type="body" sz="quarter" idx="19"/>
          </p:nvPr>
        </p:nvSpPr>
        <p:spPr>
          <a:xfrm>
            <a:off x="4943477" y="6114064"/>
            <a:ext cx="4367674" cy="344487"/>
          </a:xfrm>
          <a:prstGeom prst="rect">
            <a:avLst/>
          </a:prstGeom>
        </p:spPr>
        <p:txBody>
          <a:bodyPr anchor="b" anchorCtr="0">
            <a:noAutofit/>
          </a:bodyPr>
          <a:lstStyle>
            <a:lvl1pPr marL="0" marR="0" indent="0" algn="l" defTabSz="914400" eaLnBrk="1" fontAlgn="auto" latinLnBrk="0" hangingPunct="1">
              <a:lnSpc>
                <a:spcPct val="90000"/>
              </a:lnSpc>
              <a:spcBef>
                <a:spcPts val="1000"/>
              </a:spcBef>
              <a:spcAft>
                <a:spcPts val="0"/>
              </a:spcAft>
              <a:buClrTx/>
              <a:buSzPct val="100000"/>
              <a:buFont typeface="Arial"/>
              <a:buNone/>
              <a:tabLst/>
              <a:defRPr sz="1200" b="1">
                <a:solidFill>
                  <a:schemeClr val="tx1"/>
                </a:solidFill>
                <a:latin typeface="+mj-lt"/>
              </a:defRPr>
            </a:lvl1pPr>
          </a:lstStyle>
          <a:p>
            <a:pPr marL="0" marR="0" lvl="0" indent="0" algn="l" defTabSz="914400" eaLnBrk="1" fontAlgn="auto" latinLnBrk="0" hangingPunct="1">
              <a:lnSpc>
                <a:spcPct val="90000"/>
              </a:lnSpc>
              <a:spcBef>
                <a:spcPts val="1000"/>
              </a:spcBef>
              <a:spcAft>
                <a:spcPts val="0"/>
              </a:spcAft>
              <a:buClrTx/>
              <a:buSzPct val="100000"/>
              <a:buFont typeface="Arial"/>
              <a:buNone/>
              <a:tabLst/>
              <a:defRPr/>
            </a:pPr>
            <a:r>
              <a:rPr lang="en-US" sz="1200" spc="0">
                <a:solidFill>
                  <a:srgbClr val="5F5F5F"/>
                </a:solidFill>
                <a:latin typeface="Calibri" panose="020F0502020204030204" pitchFamily="34" charset="0"/>
              </a:rPr>
              <a:t>Click to edit Master text styles</a:t>
            </a:r>
          </a:p>
        </p:txBody>
      </p:sp>
      <p:sp>
        <p:nvSpPr>
          <p:cNvPr id="15" name="Text Placeholder 15">
            <a:extLst>
              <a:ext uri="{FF2B5EF4-FFF2-40B4-BE49-F238E27FC236}">
                <a16:creationId xmlns:a16="http://schemas.microsoft.com/office/drawing/2014/main" id="{DD11324A-B5C0-478B-8640-9B895C93559E}"/>
              </a:ext>
            </a:extLst>
          </p:cNvPr>
          <p:cNvSpPr>
            <a:spLocks noGrp="1"/>
          </p:cNvSpPr>
          <p:nvPr>
            <p:ph type="body" sz="quarter" idx="22"/>
          </p:nvPr>
        </p:nvSpPr>
        <p:spPr>
          <a:xfrm>
            <a:off x="9311150" y="6114063"/>
            <a:ext cx="2077576" cy="344487"/>
          </a:xfrm>
          <a:prstGeom prst="rect">
            <a:avLst/>
          </a:prstGeom>
        </p:spPr>
        <p:txBody>
          <a:bodyPr anchor="b" anchorCtr="0">
            <a:noAutofit/>
          </a:bodyPr>
          <a:lstStyle>
            <a:lvl1pPr marL="0" marR="0" indent="0" algn="r" defTabSz="914400" eaLnBrk="1" fontAlgn="auto" latinLnBrk="0" hangingPunct="1">
              <a:lnSpc>
                <a:spcPct val="90000"/>
              </a:lnSpc>
              <a:spcBef>
                <a:spcPts val="1000"/>
              </a:spcBef>
              <a:spcAft>
                <a:spcPts val="0"/>
              </a:spcAft>
              <a:buClrTx/>
              <a:buSzPct val="100000"/>
              <a:buFont typeface="Arial"/>
              <a:buNone/>
              <a:tabLst/>
              <a:defRPr sz="1200" b="1">
                <a:solidFill>
                  <a:schemeClr val="tx1"/>
                </a:solidFill>
                <a:latin typeface="+mj-lt"/>
              </a:defRPr>
            </a:lvl1pPr>
          </a:lstStyle>
          <a:p>
            <a:pPr marL="0" marR="0" lvl="0" indent="0" algn="l" defTabSz="914400" eaLnBrk="1" fontAlgn="auto" latinLnBrk="0" hangingPunct="1">
              <a:lnSpc>
                <a:spcPct val="90000"/>
              </a:lnSpc>
              <a:spcBef>
                <a:spcPts val="1000"/>
              </a:spcBef>
              <a:spcAft>
                <a:spcPts val="0"/>
              </a:spcAft>
              <a:buClrTx/>
              <a:buSzPct val="100000"/>
              <a:buFont typeface="Arial"/>
              <a:buNone/>
              <a:tabLst/>
              <a:defRPr/>
            </a:pPr>
            <a:r>
              <a:rPr lang="en-US" sz="1200" spc="0">
                <a:solidFill>
                  <a:srgbClr val="5F5F5F"/>
                </a:solidFill>
                <a:latin typeface="Calibri" panose="020F0502020204030204" pitchFamily="34" charset="0"/>
              </a:rPr>
              <a:t>Click to edit Master text styles</a:t>
            </a:r>
          </a:p>
        </p:txBody>
      </p:sp>
      <p:sp>
        <p:nvSpPr>
          <p:cNvPr id="19" name="Title 1">
            <a:extLst>
              <a:ext uri="{FF2B5EF4-FFF2-40B4-BE49-F238E27FC236}">
                <a16:creationId xmlns:a16="http://schemas.microsoft.com/office/drawing/2014/main" id="{22730DFE-AA8B-4CAE-969D-C8F5877F5A4F}"/>
              </a:ext>
            </a:extLst>
          </p:cNvPr>
          <p:cNvSpPr>
            <a:spLocks noGrp="1"/>
          </p:cNvSpPr>
          <p:nvPr>
            <p:ph type="title"/>
          </p:nvPr>
        </p:nvSpPr>
        <p:spPr>
          <a:xfrm>
            <a:off x="334963" y="828475"/>
            <a:ext cx="4356083" cy="653022"/>
          </a:xfrm>
        </p:spPr>
        <p:txBody>
          <a:bodyPr lIns="72000" tIns="0" bIns="0">
            <a:normAutofit/>
          </a:bodyPr>
          <a:lstStyle>
            <a:lvl1pPr>
              <a:defRPr sz="3600">
                <a:solidFill>
                  <a:schemeClr val="tx1"/>
                </a:solidFill>
              </a:defRPr>
            </a:lvl1pPr>
          </a:lstStyle>
          <a:p>
            <a:r>
              <a:rPr lang="en-US"/>
              <a:t>Click to edit Master title style</a:t>
            </a:r>
            <a:endParaRPr lang="en-GB" dirty="0"/>
          </a:p>
        </p:txBody>
      </p:sp>
      <p:sp>
        <p:nvSpPr>
          <p:cNvPr id="20" name="Text Placeholder 15">
            <a:extLst>
              <a:ext uri="{FF2B5EF4-FFF2-40B4-BE49-F238E27FC236}">
                <a16:creationId xmlns:a16="http://schemas.microsoft.com/office/drawing/2014/main" id="{E6963694-FA72-4F5C-A497-656DDC9B5A1C}"/>
              </a:ext>
            </a:extLst>
          </p:cNvPr>
          <p:cNvSpPr>
            <a:spLocks noGrp="1"/>
          </p:cNvSpPr>
          <p:nvPr>
            <p:ph type="body" sz="quarter" idx="11" hasCustomPrompt="1"/>
          </p:nvPr>
        </p:nvSpPr>
        <p:spPr>
          <a:xfrm>
            <a:off x="334964" y="180789"/>
            <a:ext cx="4356090" cy="653022"/>
          </a:xfrm>
          <a:prstGeom prst="rect">
            <a:avLst/>
          </a:prstGeom>
        </p:spPr>
        <p:txBody>
          <a:bodyPr lIns="72000" tIns="0" rIns="0" bIns="0" anchor="ctr" anchorCtr="0"/>
          <a:lstStyle>
            <a:lvl1pPr marL="0" marR="0" indent="0" algn="l" defTabSz="914400" rtl="0" fontAlgn="auto" latinLnBrk="0" hangingPunct="0">
              <a:lnSpc>
                <a:spcPct val="90000"/>
              </a:lnSpc>
              <a:spcBef>
                <a:spcPts val="0"/>
              </a:spcBef>
              <a:spcAft>
                <a:spcPts val="0"/>
              </a:spcAft>
              <a:buClrTx/>
              <a:buSzTx/>
              <a:buFontTx/>
              <a:buNone/>
              <a:tabLst/>
              <a:defRPr kumimoji="0" lang="en-GB" sz="4400" b="0" i="0" u="none" strike="noStrike" cap="none" spc="0" normalizeH="0" baseline="0" dirty="0" smtClean="0">
                <a:ln>
                  <a:noFill/>
                </a:ln>
                <a:solidFill>
                  <a:schemeClr val="tx1"/>
                </a:solidFill>
                <a:effectLst/>
                <a:uFillTx/>
                <a:latin typeface="Calibri" panose="020F0502020204030204" pitchFamily="34" charset="0"/>
                <a:ea typeface="+mj-ea"/>
                <a:cs typeface="Myriad Pro"/>
                <a:sym typeface="Montserrat"/>
              </a:defRPr>
            </a:lvl1pPr>
          </a:lstStyle>
          <a:p>
            <a:pPr>
              <a:lnSpc>
                <a:spcPct val="90000"/>
              </a:lnSpc>
              <a:defRPr sz="4400">
                <a:latin typeface="+mj-lt"/>
                <a:ea typeface="+mj-ea"/>
                <a:cs typeface="+mj-cs"/>
                <a:sym typeface="Montserrat"/>
              </a:defRPr>
            </a:pPr>
            <a:r>
              <a:rPr lang="en-GB" sz="4400" dirty="0">
                <a:latin typeface="Calibri" panose="020F0502020204030204" pitchFamily="34" charset="0"/>
                <a:cs typeface="Myriad Pro"/>
                <a:sym typeface="Montserrat"/>
              </a:rPr>
              <a:t>Extant things</a:t>
            </a:r>
          </a:p>
        </p:txBody>
      </p:sp>
      <p:sp>
        <p:nvSpPr>
          <p:cNvPr id="17" name="Subtitle 2">
            <a:extLst>
              <a:ext uri="{FF2B5EF4-FFF2-40B4-BE49-F238E27FC236}">
                <a16:creationId xmlns:a16="http://schemas.microsoft.com/office/drawing/2014/main" id="{A548175E-88FA-4D1D-A641-2A547B8C302F}"/>
              </a:ext>
            </a:extLst>
          </p:cNvPr>
          <p:cNvSpPr>
            <a:spLocks noGrp="1"/>
          </p:cNvSpPr>
          <p:nvPr>
            <p:ph type="subTitle" idx="1"/>
          </p:nvPr>
        </p:nvSpPr>
        <p:spPr>
          <a:xfrm>
            <a:off x="4969556" y="327507"/>
            <a:ext cx="5879420" cy="882145"/>
          </a:xfrm>
        </p:spPr>
        <p:txBody>
          <a:bodyPr vert="horz" lIns="91440" tIns="45720" rIns="91440" bIns="45720" rtlCol="0">
            <a:normAutofit/>
          </a:bodyPr>
          <a:lstStyle>
            <a:lvl1pPr marL="0" indent="0">
              <a:buFontTx/>
              <a:buNone/>
              <a:defRPr lang="en-GB" dirty="0">
                <a:solidFill>
                  <a:schemeClr val="tx1"/>
                </a:solidFill>
                <a:latin typeface="Calibri" panose="020F0502020204030204" pitchFamily="34" charset="0"/>
                <a:cs typeface="Myriad Pro"/>
              </a:defRPr>
            </a:lvl1pPr>
          </a:lstStyle>
          <a:p>
            <a:pPr marL="228600" lvl="0" indent="-228600"/>
            <a:r>
              <a:rPr lang="en-US"/>
              <a:t>Click to edit Master subtitle style</a:t>
            </a:r>
            <a:endParaRPr lang="en-GB" dirty="0"/>
          </a:p>
        </p:txBody>
      </p:sp>
    </p:spTree>
    <p:extLst>
      <p:ext uri="{BB962C8B-B14F-4D97-AF65-F5344CB8AC3E}">
        <p14:creationId xmlns:p14="http://schemas.microsoft.com/office/powerpoint/2010/main" val="1468313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117">
          <p15:clr>
            <a:srgbClr val="FBAE40"/>
          </p15:clr>
        </p15:guide>
        <p15:guide id="2" pos="211">
          <p15:clr>
            <a:srgbClr val="FBAE40"/>
          </p15:clr>
        </p15:guide>
        <p15:guide id="3" pos="3114">
          <p15:clr>
            <a:srgbClr val="FBAE40"/>
          </p15:clr>
        </p15:guide>
        <p15:guide id="4" pos="3432">
          <p15:clr>
            <a:srgbClr val="FBAE40"/>
          </p15:clr>
        </p15:guide>
        <p15:guide id="5" pos="7174">
          <p15:clr>
            <a:srgbClr val="FBAE40"/>
          </p15:clr>
        </p15:guide>
        <p15:guide id="6" orient="horz" pos="3725">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ong Chart with Explanation">
    <p:spTree>
      <p:nvGrpSpPr>
        <p:cNvPr id="1" name=""/>
        <p:cNvGrpSpPr/>
        <p:nvPr/>
      </p:nvGrpSpPr>
      <p:grpSpPr>
        <a:xfrm>
          <a:off x="0" y="0"/>
          <a:ext cx="0" cy="0"/>
          <a:chOff x="0" y="0"/>
          <a:chExt cx="0" cy="0"/>
        </a:xfrm>
      </p:grpSpPr>
      <p:sp>
        <p:nvSpPr>
          <p:cNvPr id="21" name="Text Placeholder 20">
            <a:extLst>
              <a:ext uri="{FF2B5EF4-FFF2-40B4-BE49-F238E27FC236}">
                <a16:creationId xmlns:a16="http://schemas.microsoft.com/office/drawing/2014/main" id="{FEC6329B-4D6C-4125-94F0-1030A2604448}"/>
              </a:ext>
            </a:extLst>
          </p:cNvPr>
          <p:cNvSpPr>
            <a:spLocks noGrp="1"/>
          </p:cNvSpPr>
          <p:nvPr>
            <p:ph type="body" sz="quarter" idx="18"/>
          </p:nvPr>
        </p:nvSpPr>
        <p:spPr>
          <a:xfrm>
            <a:off x="334963" y="5214749"/>
            <a:ext cx="5539082" cy="1069988"/>
          </a:xfrm>
        </p:spPr>
        <p:txBody>
          <a:bodyPr>
            <a:normAutofit/>
          </a:bodyPr>
          <a:lstStyle>
            <a:lvl1pPr marL="0" indent="0">
              <a:buNone/>
              <a:defRPr sz="1400">
                <a:solidFill>
                  <a:schemeClr val="tx1"/>
                </a:solidFill>
              </a:defRPr>
            </a:lvl1pPr>
            <a:lvl2pPr marL="179388" indent="-179388">
              <a:buFont typeface="Arial" panose="020B0604020202020204" pitchFamily="34" charset="0"/>
              <a:buChar char="•"/>
              <a:defRPr sz="1200">
                <a:solidFill>
                  <a:schemeClr val="tx1"/>
                </a:solidFill>
              </a:defRPr>
            </a:lvl2pPr>
            <a:lvl3pPr>
              <a:defRPr sz="1200"/>
            </a:lvl3pPr>
            <a:lvl4pPr>
              <a:defRPr sz="1100"/>
            </a:lvl4pPr>
            <a:lvl5pPr>
              <a:defRPr sz="1100"/>
            </a:lvl5pPr>
          </a:lstStyle>
          <a:p>
            <a:pPr lvl="0"/>
            <a:r>
              <a:rPr lang="en-US"/>
              <a:t>Click to edit Master text styles</a:t>
            </a:r>
          </a:p>
          <a:p>
            <a:pPr lvl="1"/>
            <a:r>
              <a:rPr lang="en-US"/>
              <a:t>Second level</a:t>
            </a:r>
          </a:p>
        </p:txBody>
      </p:sp>
      <p:sp>
        <p:nvSpPr>
          <p:cNvPr id="16" name="Chart Placeholder 15">
            <a:extLst>
              <a:ext uri="{FF2B5EF4-FFF2-40B4-BE49-F238E27FC236}">
                <a16:creationId xmlns:a16="http://schemas.microsoft.com/office/drawing/2014/main" id="{3D28CB36-D6BB-4908-BAB1-20AB873E9EC1}"/>
              </a:ext>
            </a:extLst>
          </p:cNvPr>
          <p:cNvSpPr>
            <a:spLocks noGrp="1"/>
          </p:cNvSpPr>
          <p:nvPr>
            <p:ph type="chart" sz="quarter" idx="16"/>
          </p:nvPr>
        </p:nvSpPr>
        <p:spPr>
          <a:xfrm>
            <a:off x="363540" y="1773239"/>
            <a:ext cx="11025185" cy="3330074"/>
          </a:xfrm>
        </p:spPr>
        <p:txBody>
          <a:bodyPr>
            <a:normAutofit/>
          </a:bodyPr>
          <a:lstStyle>
            <a:lvl1pPr marL="0" indent="0">
              <a:buNone/>
              <a:defRPr sz="2400">
                <a:solidFill>
                  <a:schemeClr val="tx1"/>
                </a:solidFill>
              </a:defRPr>
            </a:lvl1pPr>
          </a:lstStyle>
          <a:p>
            <a:r>
              <a:rPr lang="en-US" dirty="0"/>
              <a:t>Click icon to add chart</a:t>
            </a:r>
            <a:endParaRPr lang="en-GB" dirty="0"/>
          </a:p>
        </p:txBody>
      </p:sp>
      <p:sp>
        <p:nvSpPr>
          <p:cNvPr id="6" name="Slide Number Placeholder 5">
            <a:extLst>
              <a:ext uri="{FF2B5EF4-FFF2-40B4-BE49-F238E27FC236}">
                <a16:creationId xmlns:a16="http://schemas.microsoft.com/office/drawing/2014/main" id="{CCF8812C-F3E6-43F3-8DA6-66757153B7B0}"/>
              </a:ext>
            </a:extLst>
          </p:cNvPr>
          <p:cNvSpPr>
            <a:spLocks noGrp="1"/>
          </p:cNvSpPr>
          <p:nvPr>
            <p:ph type="sldNum" sz="quarter" idx="12"/>
          </p:nvPr>
        </p:nvSpPr>
        <p:spPr/>
        <p:txBody>
          <a:bodyPr/>
          <a:lstStyle>
            <a:lvl1pPr>
              <a:defRPr>
                <a:solidFill>
                  <a:schemeClr val="tx1"/>
                </a:solidFill>
              </a:defRPr>
            </a:lvl1pPr>
          </a:lstStyle>
          <a:p>
            <a:fld id="{3CF2D5F0-42C9-44CC-9D46-F1CEB28D430F}" type="slidenum">
              <a:rPr lang="en-GB" smtClean="0"/>
              <a:pPr/>
              <a:t>‹#›</a:t>
            </a:fld>
            <a:endParaRPr lang="en-GB" dirty="0"/>
          </a:p>
        </p:txBody>
      </p:sp>
      <p:sp>
        <p:nvSpPr>
          <p:cNvPr id="10" name="Text Placeholder 15">
            <a:extLst>
              <a:ext uri="{FF2B5EF4-FFF2-40B4-BE49-F238E27FC236}">
                <a16:creationId xmlns:a16="http://schemas.microsoft.com/office/drawing/2014/main" id="{92D1609D-7758-40DF-80EF-992AD510CACA}"/>
              </a:ext>
            </a:extLst>
          </p:cNvPr>
          <p:cNvSpPr>
            <a:spLocks noGrp="1"/>
          </p:cNvSpPr>
          <p:nvPr>
            <p:ph type="body" sz="quarter" idx="11" hasCustomPrompt="1"/>
          </p:nvPr>
        </p:nvSpPr>
        <p:spPr>
          <a:xfrm>
            <a:off x="334964" y="180789"/>
            <a:ext cx="4356090" cy="653022"/>
          </a:xfrm>
          <a:prstGeom prst="rect">
            <a:avLst/>
          </a:prstGeom>
        </p:spPr>
        <p:txBody>
          <a:bodyPr lIns="72000" tIns="0" rIns="0" bIns="0" anchor="ctr" anchorCtr="0"/>
          <a:lstStyle>
            <a:lvl1pPr marL="0" marR="0" indent="0" algn="l" defTabSz="914400" rtl="0" fontAlgn="auto" latinLnBrk="0" hangingPunct="0">
              <a:lnSpc>
                <a:spcPct val="90000"/>
              </a:lnSpc>
              <a:spcBef>
                <a:spcPts val="0"/>
              </a:spcBef>
              <a:spcAft>
                <a:spcPts val="0"/>
              </a:spcAft>
              <a:buClrTx/>
              <a:buSzTx/>
              <a:buFontTx/>
              <a:buNone/>
              <a:tabLst/>
              <a:defRPr kumimoji="0" lang="en-GB" sz="4400" b="0" i="0" u="none" strike="noStrike" cap="none" spc="0" normalizeH="0" baseline="0" dirty="0" smtClean="0">
                <a:ln>
                  <a:noFill/>
                </a:ln>
                <a:solidFill>
                  <a:schemeClr val="tx1"/>
                </a:solidFill>
                <a:effectLst/>
                <a:uFillTx/>
                <a:latin typeface="Calibri" panose="020F0502020204030204" pitchFamily="34" charset="0"/>
                <a:ea typeface="+mj-ea"/>
                <a:cs typeface="Myriad Pro"/>
                <a:sym typeface="Montserrat"/>
              </a:defRPr>
            </a:lvl1pPr>
          </a:lstStyle>
          <a:p>
            <a:pPr>
              <a:lnSpc>
                <a:spcPct val="90000"/>
              </a:lnSpc>
              <a:defRPr sz="4400">
                <a:latin typeface="+mj-lt"/>
                <a:ea typeface="+mj-ea"/>
                <a:cs typeface="+mj-cs"/>
                <a:sym typeface="Montserrat"/>
              </a:defRPr>
            </a:pPr>
            <a:r>
              <a:rPr lang="en-GB" sz="4400" dirty="0">
                <a:latin typeface="Calibri" panose="020F0502020204030204" pitchFamily="34" charset="0"/>
                <a:cs typeface="Myriad Pro"/>
                <a:sym typeface="Montserrat"/>
              </a:rPr>
              <a:t>Extant things</a:t>
            </a:r>
          </a:p>
        </p:txBody>
      </p:sp>
      <p:sp>
        <p:nvSpPr>
          <p:cNvPr id="13" name="Title 1">
            <a:extLst>
              <a:ext uri="{FF2B5EF4-FFF2-40B4-BE49-F238E27FC236}">
                <a16:creationId xmlns:a16="http://schemas.microsoft.com/office/drawing/2014/main" id="{A3FB55F1-292B-4A81-B7F8-A65CD2FCD443}"/>
              </a:ext>
            </a:extLst>
          </p:cNvPr>
          <p:cNvSpPr>
            <a:spLocks noGrp="1"/>
          </p:cNvSpPr>
          <p:nvPr>
            <p:ph type="title"/>
          </p:nvPr>
        </p:nvSpPr>
        <p:spPr>
          <a:xfrm>
            <a:off x="334963" y="828475"/>
            <a:ext cx="4356083" cy="653022"/>
          </a:xfrm>
        </p:spPr>
        <p:txBody>
          <a:bodyPr lIns="72000" tIns="0" bIns="0">
            <a:normAutofit/>
          </a:bodyPr>
          <a:lstStyle>
            <a:lvl1pPr>
              <a:defRPr sz="3600">
                <a:solidFill>
                  <a:schemeClr val="tx1"/>
                </a:solidFill>
              </a:defRPr>
            </a:lvl1pPr>
          </a:lstStyle>
          <a:p>
            <a:r>
              <a:rPr lang="en-US"/>
              <a:t>Click to edit Master title style</a:t>
            </a:r>
            <a:endParaRPr lang="en-GB" dirty="0"/>
          </a:p>
        </p:txBody>
      </p:sp>
      <p:sp>
        <p:nvSpPr>
          <p:cNvPr id="14" name="Shape 1164">
            <a:extLst>
              <a:ext uri="{FF2B5EF4-FFF2-40B4-BE49-F238E27FC236}">
                <a16:creationId xmlns:a16="http://schemas.microsoft.com/office/drawing/2014/main" id="{C8D4B34F-2F5D-4FD1-94FF-74F08A0F7E3F}"/>
              </a:ext>
            </a:extLst>
          </p:cNvPr>
          <p:cNvSpPr/>
          <p:nvPr userDrawn="1"/>
        </p:nvSpPr>
        <p:spPr>
          <a:xfrm flipH="1">
            <a:off x="308881" y="180128"/>
            <a:ext cx="0" cy="1311128"/>
          </a:xfrm>
          <a:prstGeom prst="line">
            <a:avLst/>
          </a:prstGeom>
          <a:ln w="76200">
            <a:solidFill>
              <a:srgbClr val="9F962B"/>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dirty="0">
              <a:solidFill>
                <a:schemeClr val="tx1"/>
              </a:solidFill>
            </a:endParaRPr>
          </a:p>
        </p:txBody>
      </p:sp>
      <p:sp>
        <p:nvSpPr>
          <p:cNvPr id="15" name="Subtitle 2">
            <a:extLst>
              <a:ext uri="{FF2B5EF4-FFF2-40B4-BE49-F238E27FC236}">
                <a16:creationId xmlns:a16="http://schemas.microsoft.com/office/drawing/2014/main" id="{C1CAEEC6-98CF-480A-9CE2-22BA24804E86}"/>
              </a:ext>
            </a:extLst>
          </p:cNvPr>
          <p:cNvSpPr>
            <a:spLocks noGrp="1"/>
          </p:cNvSpPr>
          <p:nvPr>
            <p:ph type="subTitle" idx="1"/>
          </p:nvPr>
        </p:nvSpPr>
        <p:spPr>
          <a:xfrm>
            <a:off x="4969556" y="327507"/>
            <a:ext cx="5879420" cy="882145"/>
          </a:xfrm>
        </p:spPr>
        <p:txBody>
          <a:bodyPr vert="horz" lIns="91440" tIns="45720" rIns="91440" bIns="45720" rtlCol="0">
            <a:normAutofit/>
          </a:bodyPr>
          <a:lstStyle>
            <a:lvl1pPr marL="0" indent="0">
              <a:buFontTx/>
              <a:buNone/>
              <a:defRPr lang="en-GB" dirty="0">
                <a:solidFill>
                  <a:schemeClr val="tx1"/>
                </a:solidFill>
                <a:latin typeface="Calibri" panose="020F0502020204030204" pitchFamily="34" charset="0"/>
                <a:cs typeface="Myriad Pro"/>
              </a:defRPr>
            </a:lvl1pPr>
          </a:lstStyle>
          <a:p>
            <a:pPr marL="228600" lvl="0" indent="-228600"/>
            <a:r>
              <a:rPr lang="en-US"/>
              <a:t>Click to edit Master subtitle style</a:t>
            </a:r>
            <a:endParaRPr lang="en-GB" dirty="0"/>
          </a:p>
        </p:txBody>
      </p:sp>
      <p:cxnSp>
        <p:nvCxnSpPr>
          <p:cNvPr id="3" name="Straight Connector 2">
            <a:extLst>
              <a:ext uri="{FF2B5EF4-FFF2-40B4-BE49-F238E27FC236}">
                <a16:creationId xmlns:a16="http://schemas.microsoft.com/office/drawing/2014/main" id="{F0F992A7-C2C2-4CBA-B21B-224B6B9058A9}"/>
              </a:ext>
            </a:extLst>
          </p:cNvPr>
          <p:cNvCxnSpPr/>
          <p:nvPr userDrawn="1"/>
        </p:nvCxnSpPr>
        <p:spPr>
          <a:xfrm>
            <a:off x="308881" y="5158187"/>
            <a:ext cx="1110842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Text Placeholder 15">
            <a:extLst>
              <a:ext uri="{FF2B5EF4-FFF2-40B4-BE49-F238E27FC236}">
                <a16:creationId xmlns:a16="http://schemas.microsoft.com/office/drawing/2014/main" id="{6BE0A82B-F489-4149-A5EB-6905467E9628}"/>
              </a:ext>
            </a:extLst>
          </p:cNvPr>
          <p:cNvSpPr>
            <a:spLocks noGrp="1"/>
          </p:cNvSpPr>
          <p:nvPr>
            <p:ph type="body" sz="quarter" idx="19"/>
          </p:nvPr>
        </p:nvSpPr>
        <p:spPr>
          <a:xfrm>
            <a:off x="334963" y="6114064"/>
            <a:ext cx="4367674" cy="344487"/>
          </a:xfrm>
          <a:prstGeom prst="rect">
            <a:avLst/>
          </a:prstGeom>
        </p:spPr>
        <p:txBody>
          <a:bodyPr anchor="b" anchorCtr="0">
            <a:noAutofit/>
          </a:bodyPr>
          <a:lstStyle>
            <a:lvl1pPr marL="0" marR="0" indent="0" algn="l" defTabSz="914400" eaLnBrk="1" fontAlgn="auto" latinLnBrk="0" hangingPunct="1">
              <a:lnSpc>
                <a:spcPct val="90000"/>
              </a:lnSpc>
              <a:spcBef>
                <a:spcPts val="1000"/>
              </a:spcBef>
              <a:spcAft>
                <a:spcPts val="0"/>
              </a:spcAft>
              <a:buClrTx/>
              <a:buSzPct val="100000"/>
              <a:buFont typeface="Arial"/>
              <a:buNone/>
              <a:tabLst/>
              <a:defRPr sz="1200" b="1">
                <a:solidFill>
                  <a:schemeClr val="tx1"/>
                </a:solidFill>
                <a:latin typeface="+mj-lt"/>
              </a:defRPr>
            </a:lvl1pPr>
          </a:lstStyle>
          <a:p>
            <a:pPr marL="0" marR="0" lvl="0" indent="0" algn="l" defTabSz="914400" eaLnBrk="1" fontAlgn="auto" latinLnBrk="0" hangingPunct="1">
              <a:lnSpc>
                <a:spcPct val="90000"/>
              </a:lnSpc>
              <a:spcBef>
                <a:spcPts val="1000"/>
              </a:spcBef>
              <a:spcAft>
                <a:spcPts val="0"/>
              </a:spcAft>
              <a:buClrTx/>
              <a:buSzPct val="100000"/>
              <a:buFont typeface="Arial"/>
              <a:buNone/>
              <a:tabLst/>
              <a:defRPr/>
            </a:pPr>
            <a:r>
              <a:rPr lang="en-US" sz="1200" spc="0">
                <a:solidFill>
                  <a:srgbClr val="5F5F5F"/>
                </a:solidFill>
                <a:latin typeface="Calibri" panose="020F0502020204030204" pitchFamily="34" charset="0"/>
              </a:rPr>
              <a:t>Click to edit Master text styles</a:t>
            </a:r>
          </a:p>
        </p:txBody>
      </p:sp>
      <p:sp>
        <p:nvSpPr>
          <p:cNvPr id="18" name="Text Placeholder 15">
            <a:extLst>
              <a:ext uri="{FF2B5EF4-FFF2-40B4-BE49-F238E27FC236}">
                <a16:creationId xmlns:a16="http://schemas.microsoft.com/office/drawing/2014/main" id="{8A121265-9488-403C-BF8D-4B57874204A6}"/>
              </a:ext>
            </a:extLst>
          </p:cNvPr>
          <p:cNvSpPr>
            <a:spLocks noGrp="1"/>
          </p:cNvSpPr>
          <p:nvPr>
            <p:ph type="body" sz="quarter" idx="20"/>
          </p:nvPr>
        </p:nvSpPr>
        <p:spPr>
          <a:xfrm>
            <a:off x="9311150" y="6114063"/>
            <a:ext cx="2077576" cy="344487"/>
          </a:xfrm>
          <a:prstGeom prst="rect">
            <a:avLst/>
          </a:prstGeom>
        </p:spPr>
        <p:txBody>
          <a:bodyPr anchor="b" anchorCtr="0">
            <a:noAutofit/>
          </a:bodyPr>
          <a:lstStyle>
            <a:lvl1pPr marL="0" marR="0" indent="0" algn="r" defTabSz="914400" eaLnBrk="1" fontAlgn="auto" latinLnBrk="0" hangingPunct="1">
              <a:lnSpc>
                <a:spcPct val="90000"/>
              </a:lnSpc>
              <a:spcBef>
                <a:spcPts val="1000"/>
              </a:spcBef>
              <a:spcAft>
                <a:spcPts val="0"/>
              </a:spcAft>
              <a:buClrTx/>
              <a:buSzPct val="100000"/>
              <a:buFont typeface="Arial"/>
              <a:buNone/>
              <a:tabLst/>
              <a:defRPr sz="1200" b="1">
                <a:solidFill>
                  <a:schemeClr val="tx1"/>
                </a:solidFill>
                <a:latin typeface="+mj-lt"/>
              </a:defRPr>
            </a:lvl1pPr>
          </a:lstStyle>
          <a:p>
            <a:pPr marL="0" marR="0" lvl="0" indent="0" algn="l" defTabSz="914400" eaLnBrk="1" fontAlgn="auto" latinLnBrk="0" hangingPunct="1">
              <a:lnSpc>
                <a:spcPct val="90000"/>
              </a:lnSpc>
              <a:spcBef>
                <a:spcPts val="1000"/>
              </a:spcBef>
              <a:spcAft>
                <a:spcPts val="0"/>
              </a:spcAft>
              <a:buClrTx/>
              <a:buSzPct val="100000"/>
              <a:buFont typeface="Arial"/>
              <a:buNone/>
              <a:tabLst/>
              <a:defRPr/>
            </a:pPr>
            <a:r>
              <a:rPr lang="en-US" sz="1200" spc="0">
                <a:solidFill>
                  <a:srgbClr val="5F5F5F"/>
                </a:solidFill>
                <a:latin typeface="Calibri" panose="020F0502020204030204" pitchFamily="34" charset="0"/>
              </a:rPr>
              <a:t>Click to edit Master text styles</a:t>
            </a:r>
          </a:p>
        </p:txBody>
      </p:sp>
      <p:sp>
        <p:nvSpPr>
          <p:cNvPr id="19" name="Text Placeholder 20">
            <a:extLst>
              <a:ext uri="{FF2B5EF4-FFF2-40B4-BE49-F238E27FC236}">
                <a16:creationId xmlns:a16="http://schemas.microsoft.com/office/drawing/2014/main" id="{E67A4AA1-23DE-4D8F-90F9-60FA1BADF297}"/>
              </a:ext>
            </a:extLst>
          </p:cNvPr>
          <p:cNvSpPr>
            <a:spLocks noGrp="1"/>
          </p:cNvSpPr>
          <p:nvPr>
            <p:ph type="body" sz="quarter" idx="21"/>
          </p:nvPr>
        </p:nvSpPr>
        <p:spPr>
          <a:xfrm>
            <a:off x="5849643" y="5214749"/>
            <a:ext cx="5539082" cy="1069988"/>
          </a:xfrm>
        </p:spPr>
        <p:txBody>
          <a:bodyPr>
            <a:normAutofit/>
          </a:bodyPr>
          <a:lstStyle>
            <a:lvl1pPr marL="0" indent="0">
              <a:buNone/>
              <a:defRPr sz="1400">
                <a:solidFill>
                  <a:schemeClr val="tx1"/>
                </a:solidFill>
              </a:defRPr>
            </a:lvl1pPr>
            <a:lvl2pPr marL="179388" indent="-179388">
              <a:buFont typeface="Arial" panose="020B0604020202020204" pitchFamily="34" charset="0"/>
              <a:buChar char="•"/>
              <a:defRPr sz="1200">
                <a:solidFill>
                  <a:schemeClr val="tx1"/>
                </a:solidFill>
              </a:defRPr>
            </a:lvl2pPr>
            <a:lvl3pPr>
              <a:defRPr sz="1200"/>
            </a:lvl3pPr>
            <a:lvl4pPr>
              <a:defRPr sz="1100"/>
            </a:lvl4pPr>
            <a:lvl5pPr>
              <a:defRPr sz="11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002603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117">
          <p15:clr>
            <a:srgbClr val="FBAE40"/>
          </p15:clr>
        </p15:guide>
        <p15:guide id="2" pos="211">
          <p15:clr>
            <a:srgbClr val="FBAE40"/>
          </p15:clr>
        </p15:guide>
        <p15:guide id="3" pos="3114">
          <p15:clr>
            <a:srgbClr val="FBAE40"/>
          </p15:clr>
        </p15:guide>
        <p15:guide id="4" pos="3432">
          <p15:clr>
            <a:srgbClr val="FBAE40"/>
          </p15:clr>
        </p15:guide>
        <p15:guide id="5" pos="7174">
          <p15:clr>
            <a:srgbClr val="FBAE40"/>
          </p15:clr>
        </p15:guide>
        <p15:guide id="6" orient="horz" pos="3725">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ong Chart + Table with Explanation">
    <p:spTree>
      <p:nvGrpSpPr>
        <p:cNvPr id="1" name=""/>
        <p:cNvGrpSpPr/>
        <p:nvPr/>
      </p:nvGrpSpPr>
      <p:grpSpPr>
        <a:xfrm>
          <a:off x="0" y="0"/>
          <a:ext cx="0" cy="0"/>
          <a:chOff x="0" y="0"/>
          <a:chExt cx="0" cy="0"/>
        </a:xfrm>
      </p:grpSpPr>
      <p:sp>
        <p:nvSpPr>
          <p:cNvPr id="21" name="Text Placeholder 20">
            <a:extLst>
              <a:ext uri="{FF2B5EF4-FFF2-40B4-BE49-F238E27FC236}">
                <a16:creationId xmlns:a16="http://schemas.microsoft.com/office/drawing/2014/main" id="{FEC6329B-4D6C-4125-94F0-1030A2604448}"/>
              </a:ext>
            </a:extLst>
          </p:cNvPr>
          <p:cNvSpPr>
            <a:spLocks noGrp="1"/>
          </p:cNvSpPr>
          <p:nvPr>
            <p:ph type="body" sz="quarter" idx="18"/>
          </p:nvPr>
        </p:nvSpPr>
        <p:spPr>
          <a:xfrm>
            <a:off x="334963" y="5214749"/>
            <a:ext cx="5539082" cy="1069988"/>
          </a:xfrm>
        </p:spPr>
        <p:txBody>
          <a:bodyPr>
            <a:normAutofit/>
          </a:bodyPr>
          <a:lstStyle>
            <a:lvl1pPr marL="0" indent="0">
              <a:buNone/>
              <a:defRPr sz="1400">
                <a:solidFill>
                  <a:schemeClr val="tx1"/>
                </a:solidFill>
              </a:defRPr>
            </a:lvl1pPr>
            <a:lvl2pPr marL="179388" indent="-179388">
              <a:buFont typeface="Arial" panose="020B0604020202020204" pitchFamily="34" charset="0"/>
              <a:buChar char="•"/>
              <a:defRPr sz="1200">
                <a:solidFill>
                  <a:schemeClr val="tx1"/>
                </a:solidFill>
              </a:defRPr>
            </a:lvl2pPr>
            <a:lvl3pPr>
              <a:defRPr sz="1200"/>
            </a:lvl3pPr>
            <a:lvl4pPr>
              <a:defRPr sz="1100"/>
            </a:lvl4pPr>
            <a:lvl5pPr>
              <a:defRPr sz="1100"/>
            </a:lvl5pPr>
          </a:lstStyle>
          <a:p>
            <a:pPr lvl="0"/>
            <a:r>
              <a:rPr lang="en-US"/>
              <a:t>Click to edit Master text styles</a:t>
            </a:r>
          </a:p>
          <a:p>
            <a:pPr lvl="1"/>
            <a:r>
              <a:rPr lang="en-US"/>
              <a:t>Second level</a:t>
            </a:r>
          </a:p>
        </p:txBody>
      </p:sp>
      <p:sp>
        <p:nvSpPr>
          <p:cNvPr id="16" name="Chart Placeholder 15">
            <a:extLst>
              <a:ext uri="{FF2B5EF4-FFF2-40B4-BE49-F238E27FC236}">
                <a16:creationId xmlns:a16="http://schemas.microsoft.com/office/drawing/2014/main" id="{3D28CB36-D6BB-4908-BAB1-20AB873E9EC1}"/>
              </a:ext>
            </a:extLst>
          </p:cNvPr>
          <p:cNvSpPr>
            <a:spLocks noGrp="1"/>
          </p:cNvSpPr>
          <p:nvPr>
            <p:ph type="chart" sz="quarter" idx="16"/>
          </p:nvPr>
        </p:nvSpPr>
        <p:spPr>
          <a:xfrm>
            <a:off x="363541" y="1773239"/>
            <a:ext cx="8573070" cy="3330074"/>
          </a:xfrm>
        </p:spPr>
        <p:txBody>
          <a:bodyPr>
            <a:normAutofit/>
          </a:bodyPr>
          <a:lstStyle>
            <a:lvl1pPr marL="0" indent="0">
              <a:buNone/>
              <a:defRPr sz="2400">
                <a:solidFill>
                  <a:schemeClr val="tx1"/>
                </a:solidFill>
              </a:defRPr>
            </a:lvl1pPr>
          </a:lstStyle>
          <a:p>
            <a:r>
              <a:rPr lang="en-US" dirty="0"/>
              <a:t>Click icon to add chart</a:t>
            </a:r>
            <a:endParaRPr lang="en-GB" dirty="0"/>
          </a:p>
        </p:txBody>
      </p:sp>
      <p:sp>
        <p:nvSpPr>
          <p:cNvPr id="6" name="Slide Number Placeholder 5">
            <a:extLst>
              <a:ext uri="{FF2B5EF4-FFF2-40B4-BE49-F238E27FC236}">
                <a16:creationId xmlns:a16="http://schemas.microsoft.com/office/drawing/2014/main" id="{CCF8812C-F3E6-43F3-8DA6-66757153B7B0}"/>
              </a:ext>
            </a:extLst>
          </p:cNvPr>
          <p:cNvSpPr>
            <a:spLocks noGrp="1"/>
          </p:cNvSpPr>
          <p:nvPr>
            <p:ph type="sldNum" sz="quarter" idx="12"/>
          </p:nvPr>
        </p:nvSpPr>
        <p:spPr/>
        <p:txBody>
          <a:bodyPr/>
          <a:lstStyle>
            <a:lvl1pPr>
              <a:defRPr>
                <a:solidFill>
                  <a:schemeClr val="tx1"/>
                </a:solidFill>
              </a:defRPr>
            </a:lvl1pPr>
          </a:lstStyle>
          <a:p>
            <a:fld id="{3CF2D5F0-42C9-44CC-9D46-F1CEB28D430F}" type="slidenum">
              <a:rPr lang="en-GB" smtClean="0"/>
              <a:pPr/>
              <a:t>‹#›</a:t>
            </a:fld>
            <a:endParaRPr lang="en-GB" dirty="0"/>
          </a:p>
        </p:txBody>
      </p:sp>
      <p:sp>
        <p:nvSpPr>
          <p:cNvPr id="10" name="Text Placeholder 15">
            <a:extLst>
              <a:ext uri="{FF2B5EF4-FFF2-40B4-BE49-F238E27FC236}">
                <a16:creationId xmlns:a16="http://schemas.microsoft.com/office/drawing/2014/main" id="{92D1609D-7758-40DF-80EF-992AD510CACA}"/>
              </a:ext>
            </a:extLst>
          </p:cNvPr>
          <p:cNvSpPr>
            <a:spLocks noGrp="1"/>
          </p:cNvSpPr>
          <p:nvPr>
            <p:ph type="body" sz="quarter" idx="11" hasCustomPrompt="1"/>
          </p:nvPr>
        </p:nvSpPr>
        <p:spPr>
          <a:xfrm>
            <a:off x="334964" y="180789"/>
            <a:ext cx="4356090" cy="653022"/>
          </a:xfrm>
          <a:prstGeom prst="rect">
            <a:avLst/>
          </a:prstGeom>
        </p:spPr>
        <p:txBody>
          <a:bodyPr lIns="72000" tIns="0" rIns="0" bIns="0" anchor="ctr" anchorCtr="0"/>
          <a:lstStyle>
            <a:lvl1pPr marL="0" marR="0" indent="0" algn="l" defTabSz="914400" rtl="0" fontAlgn="auto" latinLnBrk="0" hangingPunct="0">
              <a:lnSpc>
                <a:spcPct val="90000"/>
              </a:lnSpc>
              <a:spcBef>
                <a:spcPts val="0"/>
              </a:spcBef>
              <a:spcAft>
                <a:spcPts val="0"/>
              </a:spcAft>
              <a:buClrTx/>
              <a:buSzTx/>
              <a:buFontTx/>
              <a:buNone/>
              <a:tabLst/>
              <a:defRPr kumimoji="0" lang="en-GB" sz="4400" b="0" i="0" u="none" strike="noStrike" cap="none" spc="0" normalizeH="0" baseline="0" dirty="0" smtClean="0">
                <a:ln>
                  <a:noFill/>
                </a:ln>
                <a:solidFill>
                  <a:schemeClr val="tx1"/>
                </a:solidFill>
                <a:effectLst/>
                <a:uFillTx/>
                <a:latin typeface="Calibri" panose="020F0502020204030204" pitchFamily="34" charset="0"/>
                <a:ea typeface="+mj-ea"/>
                <a:cs typeface="Myriad Pro"/>
                <a:sym typeface="Montserrat"/>
              </a:defRPr>
            </a:lvl1pPr>
          </a:lstStyle>
          <a:p>
            <a:pPr>
              <a:lnSpc>
                <a:spcPct val="90000"/>
              </a:lnSpc>
              <a:defRPr sz="4400">
                <a:latin typeface="+mj-lt"/>
                <a:ea typeface="+mj-ea"/>
                <a:cs typeface="+mj-cs"/>
                <a:sym typeface="Montserrat"/>
              </a:defRPr>
            </a:pPr>
            <a:r>
              <a:rPr lang="en-GB" sz="4400" dirty="0">
                <a:latin typeface="Calibri" panose="020F0502020204030204" pitchFamily="34" charset="0"/>
                <a:cs typeface="Myriad Pro"/>
                <a:sym typeface="Montserrat"/>
              </a:rPr>
              <a:t>Extant things</a:t>
            </a:r>
          </a:p>
        </p:txBody>
      </p:sp>
      <p:sp>
        <p:nvSpPr>
          <p:cNvPr id="13" name="Title 1">
            <a:extLst>
              <a:ext uri="{FF2B5EF4-FFF2-40B4-BE49-F238E27FC236}">
                <a16:creationId xmlns:a16="http://schemas.microsoft.com/office/drawing/2014/main" id="{A3FB55F1-292B-4A81-B7F8-A65CD2FCD443}"/>
              </a:ext>
            </a:extLst>
          </p:cNvPr>
          <p:cNvSpPr>
            <a:spLocks noGrp="1"/>
          </p:cNvSpPr>
          <p:nvPr>
            <p:ph type="title"/>
          </p:nvPr>
        </p:nvSpPr>
        <p:spPr>
          <a:xfrm>
            <a:off x="334963" y="828475"/>
            <a:ext cx="4356083" cy="653022"/>
          </a:xfrm>
        </p:spPr>
        <p:txBody>
          <a:bodyPr lIns="72000" tIns="0" bIns="0">
            <a:normAutofit/>
          </a:bodyPr>
          <a:lstStyle>
            <a:lvl1pPr>
              <a:defRPr sz="3600">
                <a:solidFill>
                  <a:schemeClr val="tx1"/>
                </a:solidFill>
              </a:defRPr>
            </a:lvl1pPr>
          </a:lstStyle>
          <a:p>
            <a:r>
              <a:rPr lang="en-US"/>
              <a:t>Click to edit Master title style</a:t>
            </a:r>
            <a:endParaRPr lang="en-GB" dirty="0"/>
          </a:p>
        </p:txBody>
      </p:sp>
      <p:sp>
        <p:nvSpPr>
          <p:cNvPr id="14" name="Shape 1164">
            <a:extLst>
              <a:ext uri="{FF2B5EF4-FFF2-40B4-BE49-F238E27FC236}">
                <a16:creationId xmlns:a16="http://schemas.microsoft.com/office/drawing/2014/main" id="{C8D4B34F-2F5D-4FD1-94FF-74F08A0F7E3F}"/>
              </a:ext>
            </a:extLst>
          </p:cNvPr>
          <p:cNvSpPr/>
          <p:nvPr userDrawn="1"/>
        </p:nvSpPr>
        <p:spPr>
          <a:xfrm flipH="1">
            <a:off x="308881" y="180128"/>
            <a:ext cx="0" cy="1311128"/>
          </a:xfrm>
          <a:prstGeom prst="line">
            <a:avLst/>
          </a:prstGeom>
          <a:ln w="76200">
            <a:solidFill>
              <a:srgbClr val="9F962B"/>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dirty="0">
              <a:solidFill>
                <a:schemeClr val="tx1"/>
              </a:solidFill>
            </a:endParaRPr>
          </a:p>
        </p:txBody>
      </p:sp>
      <p:sp>
        <p:nvSpPr>
          <p:cNvPr id="15" name="Subtitle 2">
            <a:extLst>
              <a:ext uri="{FF2B5EF4-FFF2-40B4-BE49-F238E27FC236}">
                <a16:creationId xmlns:a16="http://schemas.microsoft.com/office/drawing/2014/main" id="{C1CAEEC6-98CF-480A-9CE2-22BA24804E86}"/>
              </a:ext>
            </a:extLst>
          </p:cNvPr>
          <p:cNvSpPr>
            <a:spLocks noGrp="1"/>
          </p:cNvSpPr>
          <p:nvPr>
            <p:ph type="subTitle" idx="1"/>
          </p:nvPr>
        </p:nvSpPr>
        <p:spPr>
          <a:xfrm>
            <a:off x="4969556" y="327507"/>
            <a:ext cx="5879420" cy="882145"/>
          </a:xfrm>
        </p:spPr>
        <p:txBody>
          <a:bodyPr vert="horz" lIns="91440" tIns="45720" rIns="91440" bIns="45720" rtlCol="0">
            <a:normAutofit/>
          </a:bodyPr>
          <a:lstStyle>
            <a:lvl1pPr marL="0" indent="0">
              <a:buFontTx/>
              <a:buNone/>
              <a:defRPr lang="en-GB" dirty="0">
                <a:solidFill>
                  <a:schemeClr val="tx1"/>
                </a:solidFill>
                <a:latin typeface="Calibri" panose="020F0502020204030204" pitchFamily="34" charset="0"/>
                <a:cs typeface="Myriad Pro"/>
              </a:defRPr>
            </a:lvl1pPr>
          </a:lstStyle>
          <a:p>
            <a:pPr marL="228600" lvl="0" indent="-228600"/>
            <a:r>
              <a:rPr lang="en-US"/>
              <a:t>Click to edit Master subtitle style</a:t>
            </a:r>
            <a:endParaRPr lang="en-GB" dirty="0"/>
          </a:p>
        </p:txBody>
      </p:sp>
      <p:cxnSp>
        <p:nvCxnSpPr>
          <p:cNvPr id="3" name="Straight Connector 2">
            <a:extLst>
              <a:ext uri="{FF2B5EF4-FFF2-40B4-BE49-F238E27FC236}">
                <a16:creationId xmlns:a16="http://schemas.microsoft.com/office/drawing/2014/main" id="{F0F992A7-C2C2-4CBA-B21B-224B6B9058A9}"/>
              </a:ext>
            </a:extLst>
          </p:cNvPr>
          <p:cNvCxnSpPr/>
          <p:nvPr userDrawn="1"/>
        </p:nvCxnSpPr>
        <p:spPr>
          <a:xfrm>
            <a:off x="308881" y="5158187"/>
            <a:ext cx="1110842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Text Placeholder 15">
            <a:extLst>
              <a:ext uri="{FF2B5EF4-FFF2-40B4-BE49-F238E27FC236}">
                <a16:creationId xmlns:a16="http://schemas.microsoft.com/office/drawing/2014/main" id="{6BE0A82B-F489-4149-A5EB-6905467E9628}"/>
              </a:ext>
            </a:extLst>
          </p:cNvPr>
          <p:cNvSpPr>
            <a:spLocks noGrp="1"/>
          </p:cNvSpPr>
          <p:nvPr>
            <p:ph type="body" sz="quarter" idx="19"/>
          </p:nvPr>
        </p:nvSpPr>
        <p:spPr>
          <a:xfrm>
            <a:off x="334963" y="6114064"/>
            <a:ext cx="4367674" cy="344487"/>
          </a:xfrm>
          <a:prstGeom prst="rect">
            <a:avLst/>
          </a:prstGeom>
        </p:spPr>
        <p:txBody>
          <a:bodyPr anchor="b" anchorCtr="0">
            <a:noAutofit/>
          </a:bodyPr>
          <a:lstStyle>
            <a:lvl1pPr marL="0" marR="0" indent="0" algn="l" defTabSz="914400" eaLnBrk="1" fontAlgn="auto" latinLnBrk="0" hangingPunct="1">
              <a:lnSpc>
                <a:spcPct val="90000"/>
              </a:lnSpc>
              <a:spcBef>
                <a:spcPts val="1000"/>
              </a:spcBef>
              <a:spcAft>
                <a:spcPts val="0"/>
              </a:spcAft>
              <a:buClrTx/>
              <a:buSzPct val="100000"/>
              <a:buFont typeface="Arial"/>
              <a:buNone/>
              <a:tabLst/>
              <a:defRPr sz="1200" b="1">
                <a:solidFill>
                  <a:schemeClr val="tx1"/>
                </a:solidFill>
                <a:latin typeface="+mj-lt"/>
              </a:defRPr>
            </a:lvl1pPr>
          </a:lstStyle>
          <a:p>
            <a:pPr marL="0" marR="0" lvl="0" indent="0" algn="l" defTabSz="914400" eaLnBrk="1" fontAlgn="auto" latinLnBrk="0" hangingPunct="1">
              <a:lnSpc>
                <a:spcPct val="90000"/>
              </a:lnSpc>
              <a:spcBef>
                <a:spcPts val="1000"/>
              </a:spcBef>
              <a:spcAft>
                <a:spcPts val="0"/>
              </a:spcAft>
              <a:buClrTx/>
              <a:buSzPct val="100000"/>
              <a:buFont typeface="Arial"/>
              <a:buNone/>
              <a:tabLst/>
              <a:defRPr/>
            </a:pPr>
            <a:r>
              <a:rPr lang="en-US" sz="1200" spc="0">
                <a:solidFill>
                  <a:srgbClr val="5F5F5F"/>
                </a:solidFill>
                <a:latin typeface="Calibri" panose="020F0502020204030204" pitchFamily="34" charset="0"/>
              </a:rPr>
              <a:t>Click to edit Master text styles</a:t>
            </a:r>
          </a:p>
        </p:txBody>
      </p:sp>
      <p:sp>
        <p:nvSpPr>
          <p:cNvPr id="18" name="Text Placeholder 15">
            <a:extLst>
              <a:ext uri="{FF2B5EF4-FFF2-40B4-BE49-F238E27FC236}">
                <a16:creationId xmlns:a16="http://schemas.microsoft.com/office/drawing/2014/main" id="{8A121265-9488-403C-BF8D-4B57874204A6}"/>
              </a:ext>
            </a:extLst>
          </p:cNvPr>
          <p:cNvSpPr>
            <a:spLocks noGrp="1"/>
          </p:cNvSpPr>
          <p:nvPr>
            <p:ph type="body" sz="quarter" idx="20"/>
          </p:nvPr>
        </p:nvSpPr>
        <p:spPr>
          <a:xfrm>
            <a:off x="9311150" y="6114063"/>
            <a:ext cx="2077576" cy="344487"/>
          </a:xfrm>
          <a:prstGeom prst="rect">
            <a:avLst/>
          </a:prstGeom>
        </p:spPr>
        <p:txBody>
          <a:bodyPr anchor="b" anchorCtr="0">
            <a:noAutofit/>
          </a:bodyPr>
          <a:lstStyle>
            <a:lvl1pPr marL="0" marR="0" indent="0" algn="r" defTabSz="914400" eaLnBrk="1" fontAlgn="auto" latinLnBrk="0" hangingPunct="1">
              <a:lnSpc>
                <a:spcPct val="90000"/>
              </a:lnSpc>
              <a:spcBef>
                <a:spcPts val="1000"/>
              </a:spcBef>
              <a:spcAft>
                <a:spcPts val="0"/>
              </a:spcAft>
              <a:buClrTx/>
              <a:buSzPct val="100000"/>
              <a:buFont typeface="Arial"/>
              <a:buNone/>
              <a:tabLst/>
              <a:defRPr sz="1200" b="1">
                <a:solidFill>
                  <a:schemeClr val="tx1"/>
                </a:solidFill>
                <a:latin typeface="+mj-lt"/>
              </a:defRPr>
            </a:lvl1pPr>
          </a:lstStyle>
          <a:p>
            <a:pPr marL="0" marR="0" lvl="0" indent="0" algn="l" defTabSz="914400" eaLnBrk="1" fontAlgn="auto" latinLnBrk="0" hangingPunct="1">
              <a:lnSpc>
                <a:spcPct val="90000"/>
              </a:lnSpc>
              <a:spcBef>
                <a:spcPts val="1000"/>
              </a:spcBef>
              <a:spcAft>
                <a:spcPts val="0"/>
              </a:spcAft>
              <a:buClrTx/>
              <a:buSzPct val="100000"/>
              <a:buFont typeface="Arial"/>
              <a:buNone/>
              <a:tabLst/>
              <a:defRPr/>
            </a:pPr>
            <a:r>
              <a:rPr lang="en-US" sz="1200" spc="0">
                <a:solidFill>
                  <a:srgbClr val="5F5F5F"/>
                </a:solidFill>
                <a:latin typeface="Calibri" panose="020F0502020204030204" pitchFamily="34" charset="0"/>
              </a:rPr>
              <a:t>Click to edit Master text styles</a:t>
            </a:r>
          </a:p>
        </p:txBody>
      </p:sp>
      <p:sp>
        <p:nvSpPr>
          <p:cNvPr id="19" name="Text Placeholder 20">
            <a:extLst>
              <a:ext uri="{FF2B5EF4-FFF2-40B4-BE49-F238E27FC236}">
                <a16:creationId xmlns:a16="http://schemas.microsoft.com/office/drawing/2014/main" id="{E67A4AA1-23DE-4D8F-90F9-60FA1BADF297}"/>
              </a:ext>
            </a:extLst>
          </p:cNvPr>
          <p:cNvSpPr>
            <a:spLocks noGrp="1"/>
          </p:cNvSpPr>
          <p:nvPr>
            <p:ph type="body" sz="quarter" idx="21"/>
          </p:nvPr>
        </p:nvSpPr>
        <p:spPr>
          <a:xfrm>
            <a:off x="5849643" y="5214749"/>
            <a:ext cx="5539082" cy="1069988"/>
          </a:xfrm>
        </p:spPr>
        <p:txBody>
          <a:bodyPr>
            <a:normAutofit/>
          </a:bodyPr>
          <a:lstStyle>
            <a:lvl1pPr marL="0" indent="0">
              <a:buNone/>
              <a:defRPr sz="1400">
                <a:solidFill>
                  <a:schemeClr val="tx1"/>
                </a:solidFill>
              </a:defRPr>
            </a:lvl1pPr>
            <a:lvl2pPr marL="179388" indent="-179388">
              <a:buFont typeface="Arial" panose="020B0604020202020204" pitchFamily="34" charset="0"/>
              <a:buChar char="•"/>
              <a:defRPr sz="1200">
                <a:solidFill>
                  <a:schemeClr val="tx1"/>
                </a:solidFill>
              </a:defRPr>
            </a:lvl2pPr>
            <a:lvl3pPr>
              <a:defRPr sz="1200"/>
            </a:lvl3pPr>
            <a:lvl4pPr>
              <a:defRPr sz="1100"/>
            </a:lvl4pPr>
            <a:lvl5pPr>
              <a:defRPr sz="1100"/>
            </a:lvl5pPr>
          </a:lstStyle>
          <a:p>
            <a:pPr lvl="0"/>
            <a:r>
              <a:rPr lang="en-US"/>
              <a:t>Click to edit Master text styles</a:t>
            </a:r>
          </a:p>
          <a:p>
            <a:pPr lvl="1"/>
            <a:r>
              <a:rPr lang="en-US"/>
              <a:t>Second level</a:t>
            </a:r>
          </a:p>
        </p:txBody>
      </p:sp>
      <p:sp>
        <p:nvSpPr>
          <p:cNvPr id="4" name="Table Placeholder 3">
            <a:extLst>
              <a:ext uri="{FF2B5EF4-FFF2-40B4-BE49-F238E27FC236}">
                <a16:creationId xmlns:a16="http://schemas.microsoft.com/office/drawing/2014/main" id="{8E999531-0BF5-4BBD-A7FB-5A0C71C56A91}"/>
              </a:ext>
            </a:extLst>
          </p:cNvPr>
          <p:cNvSpPr>
            <a:spLocks noGrp="1"/>
          </p:cNvSpPr>
          <p:nvPr>
            <p:ph type="tbl" sz="quarter" idx="22"/>
          </p:nvPr>
        </p:nvSpPr>
        <p:spPr>
          <a:xfrm>
            <a:off x="9021764" y="1773238"/>
            <a:ext cx="2366962" cy="3328987"/>
          </a:xfrm>
          <a:solidFill>
            <a:schemeClr val="bg2"/>
          </a:solidFill>
        </p:spPr>
        <p:txBody>
          <a:bodyPr>
            <a:normAutofit/>
          </a:bodyPr>
          <a:lstStyle>
            <a:lvl1pPr marL="0" indent="0">
              <a:buNone/>
              <a:defRPr sz="2400">
                <a:solidFill>
                  <a:schemeClr val="tx1"/>
                </a:solidFill>
              </a:defRPr>
            </a:lvl1pPr>
          </a:lstStyle>
          <a:p>
            <a:r>
              <a:rPr lang="en-US" dirty="0"/>
              <a:t>Click icon to add table</a:t>
            </a:r>
          </a:p>
        </p:txBody>
      </p:sp>
    </p:spTree>
    <p:extLst>
      <p:ext uri="{BB962C8B-B14F-4D97-AF65-F5344CB8AC3E}">
        <p14:creationId xmlns:p14="http://schemas.microsoft.com/office/powerpoint/2010/main" val="591181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117">
          <p15:clr>
            <a:srgbClr val="FBAE40"/>
          </p15:clr>
        </p15:guide>
        <p15:guide id="2" pos="211">
          <p15:clr>
            <a:srgbClr val="FBAE40"/>
          </p15:clr>
        </p15:guide>
        <p15:guide id="3" pos="3114">
          <p15:clr>
            <a:srgbClr val="FBAE40"/>
          </p15:clr>
        </p15:guide>
        <p15:guide id="4" pos="3432">
          <p15:clr>
            <a:srgbClr val="FBAE40"/>
          </p15:clr>
        </p15:guide>
        <p15:guide id="5" pos="7174">
          <p15:clr>
            <a:srgbClr val="FBAE40"/>
          </p15:clr>
        </p15:guide>
        <p15:guide id="6" orient="horz" pos="3725">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 x Imag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CF8812C-F3E6-43F3-8DA6-66757153B7B0}"/>
              </a:ext>
            </a:extLst>
          </p:cNvPr>
          <p:cNvSpPr>
            <a:spLocks noGrp="1"/>
          </p:cNvSpPr>
          <p:nvPr>
            <p:ph type="sldNum" sz="quarter" idx="12"/>
          </p:nvPr>
        </p:nvSpPr>
        <p:spPr/>
        <p:txBody>
          <a:bodyPr/>
          <a:lstStyle>
            <a:lvl1pPr>
              <a:defRPr>
                <a:solidFill>
                  <a:schemeClr val="tx1"/>
                </a:solidFill>
              </a:defRPr>
            </a:lvl1pPr>
          </a:lstStyle>
          <a:p>
            <a:fld id="{3CF2D5F0-42C9-44CC-9D46-F1CEB28D430F}" type="slidenum">
              <a:rPr lang="en-GB" smtClean="0"/>
              <a:pPr/>
              <a:t>‹#›</a:t>
            </a:fld>
            <a:endParaRPr lang="en-GB" dirty="0"/>
          </a:p>
        </p:txBody>
      </p:sp>
      <p:sp>
        <p:nvSpPr>
          <p:cNvPr id="17" name="Shape 1164">
            <a:extLst>
              <a:ext uri="{FF2B5EF4-FFF2-40B4-BE49-F238E27FC236}">
                <a16:creationId xmlns:a16="http://schemas.microsoft.com/office/drawing/2014/main" id="{EDD0DAFE-FA9B-4FD6-A68F-6DC1768FD838}"/>
              </a:ext>
            </a:extLst>
          </p:cNvPr>
          <p:cNvSpPr/>
          <p:nvPr userDrawn="1"/>
        </p:nvSpPr>
        <p:spPr>
          <a:xfrm flipH="1">
            <a:off x="308881" y="180128"/>
            <a:ext cx="0" cy="1311128"/>
          </a:xfrm>
          <a:prstGeom prst="line">
            <a:avLst/>
          </a:prstGeom>
          <a:ln w="76200">
            <a:solidFill>
              <a:srgbClr val="9F962B"/>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dirty="0">
              <a:solidFill>
                <a:schemeClr val="tx1"/>
              </a:solidFill>
            </a:endParaRPr>
          </a:p>
        </p:txBody>
      </p:sp>
      <p:sp>
        <p:nvSpPr>
          <p:cNvPr id="3" name="Content Placeholder 2">
            <a:extLst>
              <a:ext uri="{FF2B5EF4-FFF2-40B4-BE49-F238E27FC236}">
                <a16:creationId xmlns:a16="http://schemas.microsoft.com/office/drawing/2014/main" id="{954A58D0-4BCD-454B-90BB-C0A8286F3AA8}"/>
              </a:ext>
            </a:extLst>
          </p:cNvPr>
          <p:cNvSpPr>
            <a:spLocks noGrp="1"/>
          </p:cNvSpPr>
          <p:nvPr>
            <p:ph sz="quarter" idx="18"/>
          </p:nvPr>
        </p:nvSpPr>
        <p:spPr>
          <a:xfrm>
            <a:off x="1887794" y="1773239"/>
            <a:ext cx="9500931" cy="936000"/>
          </a:xfrm>
        </p:spPr>
        <p:txBody>
          <a:bodyPr>
            <a:normAutofit/>
          </a:bodyPr>
          <a:lstStyle>
            <a:lvl1pPr>
              <a:lnSpc>
                <a:spcPct val="100000"/>
              </a:lnSpc>
              <a:spcBef>
                <a:spcPts val="0"/>
              </a:spcBef>
              <a:defRPr sz="1800">
                <a:solidFill>
                  <a:schemeClr val="tx1"/>
                </a:solidFill>
              </a:defRPr>
            </a:lvl1pPr>
            <a:lvl2pPr>
              <a:lnSpc>
                <a:spcPct val="100000"/>
              </a:lnSpc>
              <a:spcBef>
                <a:spcPts val="0"/>
              </a:spcBef>
              <a:defRPr sz="1600">
                <a:solidFill>
                  <a:schemeClr val="tx1"/>
                </a:solidFill>
              </a:defRPr>
            </a:lvl2pPr>
            <a:lvl3pPr>
              <a:defRPr sz="1400"/>
            </a:lvl3pPr>
            <a:lvl4pPr>
              <a:defRPr sz="1200"/>
            </a:lvl4pPr>
            <a:lvl5pPr>
              <a:defRPr sz="1200"/>
            </a:lvl5pPr>
          </a:lstStyle>
          <a:p>
            <a:pPr lvl="0"/>
            <a:r>
              <a:rPr lang="en-US"/>
              <a:t>Click to edit Master text styles</a:t>
            </a:r>
          </a:p>
          <a:p>
            <a:pPr lvl="1"/>
            <a:r>
              <a:rPr lang="en-US"/>
              <a:t>Second level</a:t>
            </a:r>
          </a:p>
        </p:txBody>
      </p:sp>
      <p:sp>
        <p:nvSpPr>
          <p:cNvPr id="4" name="Picture Placeholder 3">
            <a:extLst>
              <a:ext uri="{FF2B5EF4-FFF2-40B4-BE49-F238E27FC236}">
                <a16:creationId xmlns:a16="http://schemas.microsoft.com/office/drawing/2014/main" id="{BF63C8C0-15D9-488B-967E-7F92BB4C8EA0}"/>
              </a:ext>
            </a:extLst>
          </p:cNvPr>
          <p:cNvSpPr>
            <a:spLocks noGrp="1"/>
          </p:cNvSpPr>
          <p:nvPr>
            <p:ph type="pic" sz="quarter" idx="19"/>
          </p:nvPr>
        </p:nvSpPr>
        <p:spPr>
          <a:xfrm>
            <a:off x="334963" y="1773239"/>
            <a:ext cx="1493837" cy="936000"/>
          </a:xfrm>
        </p:spPr>
        <p:txBody>
          <a:bodyPr>
            <a:normAutofit/>
          </a:bodyPr>
          <a:lstStyle>
            <a:lvl1pPr marL="0" indent="0">
              <a:buNone/>
              <a:defRPr sz="1200">
                <a:solidFill>
                  <a:schemeClr val="tx1"/>
                </a:solidFill>
              </a:defRPr>
            </a:lvl1pPr>
          </a:lstStyle>
          <a:p>
            <a:r>
              <a:rPr lang="en-US" dirty="0"/>
              <a:t>Click icon to add picture</a:t>
            </a:r>
            <a:endParaRPr lang="en-GB" dirty="0"/>
          </a:p>
        </p:txBody>
      </p:sp>
      <p:sp>
        <p:nvSpPr>
          <p:cNvPr id="23" name="Content Placeholder 2">
            <a:extLst>
              <a:ext uri="{FF2B5EF4-FFF2-40B4-BE49-F238E27FC236}">
                <a16:creationId xmlns:a16="http://schemas.microsoft.com/office/drawing/2014/main" id="{597A7DE0-A6CC-465F-B22C-F8591DBA936C}"/>
              </a:ext>
            </a:extLst>
          </p:cNvPr>
          <p:cNvSpPr>
            <a:spLocks noGrp="1"/>
          </p:cNvSpPr>
          <p:nvPr>
            <p:ph sz="quarter" idx="20"/>
          </p:nvPr>
        </p:nvSpPr>
        <p:spPr>
          <a:xfrm>
            <a:off x="1887794" y="2836713"/>
            <a:ext cx="9500931" cy="936000"/>
          </a:xfrm>
        </p:spPr>
        <p:txBody>
          <a:bodyPr>
            <a:normAutofit/>
          </a:bodyPr>
          <a:lstStyle>
            <a:lvl1pPr>
              <a:lnSpc>
                <a:spcPct val="100000"/>
              </a:lnSpc>
              <a:spcBef>
                <a:spcPts val="0"/>
              </a:spcBef>
              <a:defRPr sz="1800">
                <a:solidFill>
                  <a:schemeClr val="tx1"/>
                </a:solidFill>
              </a:defRPr>
            </a:lvl1pPr>
            <a:lvl2pPr>
              <a:lnSpc>
                <a:spcPct val="100000"/>
              </a:lnSpc>
              <a:spcBef>
                <a:spcPts val="0"/>
              </a:spcBef>
              <a:defRPr sz="1600">
                <a:solidFill>
                  <a:schemeClr val="tx1"/>
                </a:solidFill>
              </a:defRPr>
            </a:lvl2pPr>
            <a:lvl3pPr>
              <a:defRPr sz="1400"/>
            </a:lvl3pPr>
            <a:lvl4pPr>
              <a:defRPr sz="1200"/>
            </a:lvl4pPr>
            <a:lvl5pPr>
              <a:defRPr sz="1200"/>
            </a:lvl5pPr>
          </a:lstStyle>
          <a:p>
            <a:pPr lvl="0"/>
            <a:r>
              <a:rPr lang="en-US"/>
              <a:t>Click to edit Master text styles</a:t>
            </a:r>
          </a:p>
          <a:p>
            <a:pPr lvl="1"/>
            <a:r>
              <a:rPr lang="en-US"/>
              <a:t>Second level</a:t>
            </a:r>
          </a:p>
        </p:txBody>
      </p:sp>
      <p:sp>
        <p:nvSpPr>
          <p:cNvPr id="24" name="Picture Placeholder 3">
            <a:extLst>
              <a:ext uri="{FF2B5EF4-FFF2-40B4-BE49-F238E27FC236}">
                <a16:creationId xmlns:a16="http://schemas.microsoft.com/office/drawing/2014/main" id="{A7FB07AC-E9C4-45EE-B235-A809B3E43C88}"/>
              </a:ext>
            </a:extLst>
          </p:cNvPr>
          <p:cNvSpPr>
            <a:spLocks noGrp="1"/>
          </p:cNvSpPr>
          <p:nvPr>
            <p:ph type="pic" sz="quarter" idx="21"/>
          </p:nvPr>
        </p:nvSpPr>
        <p:spPr>
          <a:xfrm>
            <a:off x="334963" y="2836713"/>
            <a:ext cx="1493837" cy="936000"/>
          </a:xfrm>
        </p:spPr>
        <p:txBody>
          <a:bodyPr>
            <a:normAutofit/>
          </a:bodyPr>
          <a:lstStyle>
            <a:lvl1pPr marL="0" indent="0">
              <a:buNone/>
              <a:defRPr sz="1200">
                <a:solidFill>
                  <a:schemeClr val="tx1"/>
                </a:solidFill>
              </a:defRPr>
            </a:lvl1pPr>
          </a:lstStyle>
          <a:p>
            <a:r>
              <a:rPr lang="en-US" dirty="0"/>
              <a:t>Click icon to add picture</a:t>
            </a:r>
            <a:endParaRPr lang="en-GB" dirty="0"/>
          </a:p>
        </p:txBody>
      </p:sp>
      <p:sp>
        <p:nvSpPr>
          <p:cNvPr id="25" name="Content Placeholder 2">
            <a:extLst>
              <a:ext uri="{FF2B5EF4-FFF2-40B4-BE49-F238E27FC236}">
                <a16:creationId xmlns:a16="http://schemas.microsoft.com/office/drawing/2014/main" id="{12C610E3-E962-49A3-BF8A-4D5DE4D503E4}"/>
              </a:ext>
            </a:extLst>
          </p:cNvPr>
          <p:cNvSpPr>
            <a:spLocks noGrp="1"/>
          </p:cNvSpPr>
          <p:nvPr>
            <p:ph sz="quarter" idx="22"/>
          </p:nvPr>
        </p:nvSpPr>
        <p:spPr>
          <a:xfrm>
            <a:off x="1887794" y="3900187"/>
            <a:ext cx="9500931" cy="936000"/>
          </a:xfrm>
        </p:spPr>
        <p:txBody>
          <a:bodyPr>
            <a:normAutofit/>
          </a:bodyPr>
          <a:lstStyle>
            <a:lvl1pPr>
              <a:lnSpc>
                <a:spcPct val="100000"/>
              </a:lnSpc>
              <a:spcBef>
                <a:spcPts val="0"/>
              </a:spcBef>
              <a:defRPr sz="1800">
                <a:solidFill>
                  <a:schemeClr val="tx1"/>
                </a:solidFill>
              </a:defRPr>
            </a:lvl1pPr>
            <a:lvl2pPr>
              <a:lnSpc>
                <a:spcPct val="100000"/>
              </a:lnSpc>
              <a:spcBef>
                <a:spcPts val="0"/>
              </a:spcBef>
              <a:defRPr sz="1600">
                <a:solidFill>
                  <a:schemeClr val="tx1"/>
                </a:solidFill>
              </a:defRPr>
            </a:lvl2pPr>
            <a:lvl3pPr>
              <a:defRPr sz="1400"/>
            </a:lvl3pPr>
            <a:lvl4pPr>
              <a:defRPr sz="1200"/>
            </a:lvl4pPr>
            <a:lvl5pPr>
              <a:defRPr sz="1200"/>
            </a:lvl5pPr>
          </a:lstStyle>
          <a:p>
            <a:pPr lvl="0"/>
            <a:r>
              <a:rPr lang="en-US"/>
              <a:t>Click to edit Master text styles</a:t>
            </a:r>
          </a:p>
          <a:p>
            <a:pPr lvl="1"/>
            <a:r>
              <a:rPr lang="en-US"/>
              <a:t>Second level</a:t>
            </a:r>
          </a:p>
        </p:txBody>
      </p:sp>
      <p:sp>
        <p:nvSpPr>
          <p:cNvPr id="26" name="Picture Placeholder 3">
            <a:extLst>
              <a:ext uri="{FF2B5EF4-FFF2-40B4-BE49-F238E27FC236}">
                <a16:creationId xmlns:a16="http://schemas.microsoft.com/office/drawing/2014/main" id="{9A99E5EA-076D-4E8A-B742-C24FCAAD30BA}"/>
              </a:ext>
            </a:extLst>
          </p:cNvPr>
          <p:cNvSpPr>
            <a:spLocks noGrp="1"/>
          </p:cNvSpPr>
          <p:nvPr>
            <p:ph type="pic" sz="quarter" idx="23"/>
          </p:nvPr>
        </p:nvSpPr>
        <p:spPr>
          <a:xfrm>
            <a:off x="334963" y="3900187"/>
            <a:ext cx="1493837" cy="936000"/>
          </a:xfrm>
        </p:spPr>
        <p:txBody>
          <a:bodyPr>
            <a:normAutofit/>
          </a:bodyPr>
          <a:lstStyle>
            <a:lvl1pPr marL="0" indent="0">
              <a:buNone/>
              <a:defRPr sz="1200">
                <a:solidFill>
                  <a:schemeClr val="tx1"/>
                </a:solidFill>
              </a:defRPr>
            </a:lvl1pPr>
          </a:lstStyle>
          <a:p>
            <a:r>
              <a:rPr lang="en-US" dirty="0"/>
              <a:t>Click icon to add picture</a:t>
            </a:r>
            <a:endParaRPr lang="en-GB" dirty="0"/>
          </a:p>
        </p:txBody>
      </p:sp>
      <p:sp>
        <p:nvSpPr>
          <p:cNvPr id="27" name="Content Placeholder 2">
            <a:extLst>
              <a:ext uri="{FF2B5EF4-FFF2-40B4-BE49-F238E27FC236}">
                <a16:creationId xmlns:a16="http://schemas.microsoft.com/office/drawing/2014/main" id="{CC1D1C60-D033-4EAB-9212-9B64D5C3E7F7}"/>
              </a:ext>
            </a:extLst>
          </p:cNvPr>
          <p:cNvSpPr>
            <a:spLocks noGrp="1"/>
          </p:cNvSpPr>
          <p:nvPr>
            <p:ph sz="quarter" idx="24"/>
          </p:nvPr>
        </p:nvSpPr>
        <p:spPr>
          <a:xfrm>
            <a:off x="1887794" y="4963662"/>
            <a:ext cx="9500931" cy="936000"/>
          </a:xfrm>
        </p:spPr>
        <p:txBody>
          <a:bodyPr>
            <a:normAutofit/>
          </a:bodyPr>
          <a:lstStyle>
            <a:lvl1pPr>
              <a:lnSpc>
                <a:spcPct val="100000"/>
              </a:lnSpc>
              <a:spcBef>
                <a:spcPts val="0"/>
              </a:spcBef>
              <a:defRPr sz="1800">
                <a:solidFill>
                  <a:schemeClr val="tx1"/>
                </a:solidFill>
              </a:defRPr>
            </a:lvl1pPr>
            <a:lvl2pPr>
              <a:lnSpc>
                <a:spcPct val="100000"/>
              </a:lnSpc>
              <a:spcBef>
                <a:spcPts val="0"/>
              </a:spcBef>
              <a:defRPr sz="1600">
                <a:solidFill>
                  <a:schemeClr val="tx1"/>
                </a:solidFill>
              </a:defRPr>
            </a:lvl2pPr>
            <a:lvl3pPr>
              <a:defRPr sz="1400"/>
            </a:lvl3pPr>
            <a:lvl4pPr>
              <a:defRPr sz="1200"/>
            </a:lvl4pPr>
            <a:lvl5pPr>
              <a:defRPr sz="1200"/>
            </a:lvl5pPr>
          </a:lstStyle>
          <a:p>
            <a:pPr lvl="0"/>
            <a:r>
              <a:rPr lang="en-US"/>
              <a:t>Click to edit Master text styles</a:t>
            </a:r>
          </a:p>
          <a:p>
            <a:pPr lvl="1"/>
            <a:r>
              <a:rPr lang="en-US"/>
              <a:t>Second level</a:t>
            </a:r>
          </a:p>
        </p:txBody>
      </p:sp>
      <p:sp>
        <p:nvSpPr>
          <p:cNvPr id="28" name="Picture Placeholder 3">
            <a:extLst>
              <a:ext uri="{FF2B5EF4-FFF2-40B4-BE49-F238E27FC236}">
                <a16:creationId xmlns:a16="http://schemas.microsoft.com/office/drawing/2014/main" id="{9DB9C266-33D7-4EE9-BB1C-85AB16A9C228}"/>
              </a:ext>
            </a:extLst>
          </p:cNvPr>
          <p:cNvSpPr>
            <a:spLocks noGrp="1"/>
          </p:cNvSpPr>
          <p:nvPr>
            <p:ph type="pic" sz="quarter" idx="25"/>
          </p:nvPr>
        </p:nvSpPr>
        <p:spPr>
          <a:xfrm>
            <a:off x="334963" y="4963662"/>
            <a:ext cx="1493837" cy="936000"/>
          </a:xfrm>
        </p:spPr>
        <p:txBody>
          <a:bodyPr>
            <a:normAutofit/>
          </a:bodyPr>
          <a:lstStyle>
            <a:lvl1pPr marL="0" indent="0">
              <a:buNone/>
              <a:defRPr sz="1200">
                <a:solidFill>
                  <a:schemeClr val="tx1"/>
                </a:solidFill>
              </a:defRPr>
            </a:lvl1pPr>
          </a:lstStyle>
          <a:p>
            <a:r>
              <a:rPr lang="en-US" dirty="0"/>
              <a:t>Click icon to add picture</a:t>
            </a:r>
            <a:endParaRPr lang="en-GB" dirty="0"/>
          </a:p>
        </p:txBody>
      </p:sp>
      <p:sp>
        <p:nvSpPr>
          <p:cNvPr id="29" name="Title 1">
            <a:extLst>
              <a:ext uri="{FF2B5EF4-FFF2-40B4-BE49-F238E27FC236}">
                <a16:creationId xmlns:a16="http://schemas.microsoft.com/office/drawing/2014/main" id="{8000B93E-0AD3-4FDE-8CF1-A658581FF118}"/>
              </a:ext>
            </a:extLst>
          </p:cNvPr>
          <p:cNvSpPr>
            <a:spLocks noGrp="1"/>
          </p:cNvSpPr>
          <p:nvPr>
            <p:ph type="title"/>
          </p:nvPr>
        </p:nvSpPr>
        <p:spPr>
          <a:xfrm>
            <a:off x="334963" y="828475"/>
            <a:ext cx="4608504" cy="653022"/>
          </a:xfrm>
        </p:spPr>
        <p:txBody>
          <a:bodyPr lIns="72000" tIns="0" bIns="0">
            <a:normAutofit/>
          </a:bodyPr>
          <a:lstStyle>
            <a:lvl1pPr>
              <a:defRPr sz="3600">
                <a:solidFill>
                  <a:schemeClr val="tx1"/>
                </a:solidFill>
              </a:defRPr>
            </a:lvl1pPr>
          </a:lstStyle>
          <a:p>
            <a:r>
              <a:rPr lang="en-US"/>
              <a:t>Click to edit Master title style</a:t>
            </a:r>
            <a:endParaRPr lang="en-GB" dirty="0"/>
          </a:p>
        </p:txBody>
      </p:sp>
      <p:sp>
        <p:nvSpPr>
          <p:cNvPr id="30" name="Text Placeholder 15">
            <a:extLst>
              <a:ext uri="{FF2B5EF4-FFF2-40B4-BE49-F238E27FC236}">
                <a16:creationId xmlns:a16="http://schemas.microsoft.com/office/drawing/2014/main" id="{D397FF8C-4222-4521-A46B-7E1564B5812C}"/>
              </a:ext>
            </a:extLst>
          </p:cNvPr>
          <p:cNvSpPr>
            <a:spLocks noGrp="1"/>
          </p:cNvSpPr>
          <p:nvPr>
            <p:ph type="body" sz="quarter" idx="11" hasCustomPrompt="1"/>
          </p:nvPr>
        </p:nvSpPr>
        <p:spPr>
          <a:xfrm>
            <a:off x="334963" y="180789"/>
            <a:ext cx="4608511" cy="653022"/>
          </a:xfrm>
          <a:prstGeom prst="rect">
            <a:avLst/>
          </a:prstGeom>
        </p:spPr>
        <p:txBody>
          <a:bodyPr lIns="72000" tIns="0" rIns="0" bIns="0" anchor="ctr" anchorCtr="0"/>
          <a:lstStyle>
            <a:lvl1pPr marL="0" marR="0" indent="0" algn="l" defTabSz="914400" rtl="0" fontAlgn="auto" latinLnBrk="0" hangingPunct="0">
              <a:lnSpc>
                <a:spcPct val="90000"/>
              </a:lnSpc>
              <a:spcBef>
                <a:spcPts val="0"/>
              </a:spcBef>
              <a:spcAft>
                <a:spcPts val="0"/>
              </a:spcAft>
              <a:buClrTx/>
              <a:buSzTx/>
              <a:buFontTx/>
              <a:buNone/>
              <a:tabLst/>
              <a:defRPr kumimoji="0" lang="en-GB" sz="4400" b="0" i="0" u="none" strike="noStrike" cap="none" spc="0" normalizeH="0" baseline="0" dirty="0" smtClean="0">
                <a:ln>
                  <a:noFill/>
                </a:ln>
                <a:solidFill>
                  <a:schemeClr val="tx1"/>
                </a:solidFill>
                <a:effectLst/>
                <a:uFillTx/>
                <a:latin typeface="Calibri" panose="020F0502020204030204" pitchFamily="34" charset="0"/>
                <a:ea typeface="+mj-ea"/>
                <a:cs typeface="Myriad Pro"/>
                <a:sym typeface="Montserrat"/>
              </a:defRPr>
            </a:lvl1pPr>
          </a:lstStyle>
          <a:p>
            <a:pPr>
              <a:lnSpc>
                <a:spcPct val="90000"/>
              </a:lnSpc>
              <a:defRPr sz="4400">
                <a:latin typeface="+mj-lt"/>
                <a:ea typeface="+mj-ea"/>
                <a:cs typeface="+mj-cs"/>
                <a:sym typeface="Montserrat"/>
              </a:defRPr>
            </a:pPr>
            <a:r>
              <a:rPr lang="en-GB" sz="4400" dirty="0">
                <a:latin typeface="Calibri" panose="020F0502020204030204" pitchFamily="34" charset="0"/>
                <a:cs typeface="Myriad Pro"/>
                <a:sym typeface="Montserrat"/>
              </a:rPr>
              <a:t>Extant things</a:t>
            </a:r>
          </a:p>
        </p:txBody>
      </p:sp>
    </p:spTree>
    <p:extLst>
      <p:ext uri="{BB962C8B-B14F-4D97-AF65-F5344CB8AC3E}">
        <p14:creationId xmlns:p14="http://schemas.microsoft.com/office/powerpoint/2010/main" val="1830811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117">
          <p15:clr>
            <a:srgbClr val="FBAE40"/>
          </p15:clr>
        </p15:guide>
        <p15:guide id="2" pos="211">
          <p15:clr>
            <a:srgbClr val="FBAE40"/>
          </p15:clr>
        </p15:guide>
        <p15:guide id="3" pos="3114">
          <p15:clr>
            <a:srgbClr val="FBAE40"/>
          </p15:clr>
        </p15:guide>
        <p15:guide id="4" pos="3432">
          <p15:clr>
            <a:srgbClr val="FBAE40"/>
          </p15:clr>
        </p15:guide>
        <p15:guide id="5" pos="7174">
          <p15:clr>
            <a:srgbClr val="FBAE40"/>
          </p15:clr>
        </p15:guide>
        <p15:guide id="6" orient="horz" pos="3725">
          <p15:clr>
            <a:srgbClr val="FBAE40"/>
          </p15:clr>
        </p15:guide>
        <p15:guide id="7"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x Imag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CF8812C-F3E6-43F3-8DA6-66757153B7B0}"/>
              </a:ext>
            </a:extLst>
          </p:cNvPr>
          <p:cNvSpPr>
            <a:spLocks noGrp="1"/>
          </p:cNvSpPr>
          <p:nvPr>
            <p:ph type="sldNum" sz="quarter" idx="12"/>
          </p:nvPr>
        </p:nvSpPr>
        <p:spPr/>
        <p:txBody>
          <a:bodyPr/>
          <a:lstStyle>
            <a:lvl1pPr>
              <a:defRPr>
                <a:solidFill>
                  <a:schemeClr val="tx1"/>
                </a:solidFill>
              </a:defRPr>
            </a:lvl1pPr>
          </a:lstStyle>
          <a:p>
            <a:fld id="{3CF2D5F0-42C9-44CC-9D46-F1CEB28D430F}" type="slidenum">
              <a:rPr lang="en-GB" smtClean="0"/>
              <a:pPr/>
              <a:t>‹#›</a:t>
            </a:fld>
            <a:endParaRPr lang="en-GB" dirty="0"/>
          </a:p>
        </p:txBody>
      </p:sp>
      <p:sp>
        <p:nvSpPr>
          <p:cNvPr id="17" name="Shape 1164">
            <a:extLst>
              <a:ext uri="{FF2B5EF4-FFF2-40B4-BE49-F238E27FC236}">
                <a16:creationId xmlns:a16="http://schemas.microsoft.com/office/drawing/2014/main" id="{EDD0DAFE-FA9B-4FD6-A68F-6DC1768FD838}"/>
              </a:ext>
            </a:extLst>
          </p:cNvPr>
          <p:cNvSpPr/>
          <p:nvPr userDrawn="1"/>
        </p:nvSpPr>
        <p:spPr>
          <a:xfrm flipH="1">
            <a:off x="308881" y="180128"/>
            <a:ext cx="0" cy="1311128"/>
          </a:xfrm>
          <a:prstGeom prst="line">
            <a:avLst/>
          </a:prstGeom>
          <a:ln w="76200">
            <a:solidFill>
              <a:srgbClr val="9F962B"/>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dirty="0">
              <a:solidFill>
                <a:schemeClr val="tx1"/>
              </a:solidFill>
            </a:endParaRPr>
          </a:p>
        </p:txBody>
      </p:sp>
      <p:sp>
        <p:nvSpPr>
          <p:cNvPr id="3" name="Content Placeholder 2">
            <a:extLst>
              <a:ext uri="{FF2B5EF4-FFF2-40B4-BE49-F238E27FC236}">
                <a16:creationId xmlns:a16="http://schemas.microsoft.com/office/drawing/2014/main" id="{954A58D0-4BCD-454B-90BB-C0A8286F3AA8}"/>
              </a:ext>
            </a:extLst>
          </p:cNvPr>
          <p:cNvSpPr>
            <a:spLocks noGrp="1"/>
          </p:cNvSpPr>
          <p:nvPr>
            <p:ph sz="quarter" idx="18"/>
          </p:nvPr>
        </p:nvSpPr>
        <p:spPr>
          <a:xfrm>
            <a:off x="1887794" y="1773238"/>
            <a:ext cx="9500931" cy="1281413"/>
          </a:xfrm>
        </p:spPr>
        <p:txBody>
          <a:bodyPr>
            <a:normAutofit/>
          </a:bodyPr>
          <a:lstStyle>
            <a:lvl1pPr>
              <a:defRPr sz="1800">
                <a:solidFill>
                  <a:schemeClr val="tx1"/>
                </a:solidFill>
              </a:defRPr>
            </a:lvl1pPr>
            <a:lvl2pPr>
              <a:defRPr sz="1600">
                <a:solidFill>
                  <a:schemeClr val="tx1"/>
                </a:solidFill>
              </a:defRPr>
            </a:lvl2pPr>
            <a:lvl3pPr>
              <a:defRPr sz="1400"/>
            </a:lvl3pPr>
            <a:lvl4pPr>
              <a:defRPr sz="1200"/>
            </a:lvl4pPr>
            <a:lvl5pPr>
              <a:defRPr sz="1200"/>
            </a:lvl5pPr>
          </a:lstStyle>
          <a:p>
            <a:pPr lvl="0"/>
            <a:r>
              <a:rPr lang="en-US"/>
              <a:t>Click to edit Master text styles</a:t>
            </a:r>
          </a:p>
          <a:p>
            <a:pPr lvl="1"/>
            <a:r>
              <a:rPr lang="en-US"/>
              <a:t>Second level</a:t>
            </a:r>
          </a:p>
        </p:txBody>
      </p:sp>
      <p:sp>
        <p:nvSpPr>
          <p:cNvPr id="4" name="Picture Placeholder 3">
            <a:extLst>
              <a:ext uri="{FF2B5EF4-FFF2-40B4-BE49-F238E27FC236}">
                <a16:creationId xmlns:a16="http://schemas.microsoft.com/office/drawing/2014/main" id="{BF63C8C0-15D9-488B-967E-7F92BB4C8EA0}"/>
              </a:ext>
            </a:extLst>
          </p:cNvPr>
          <p:cNvSpPr>
            <a:spLocks noGrp="1"/>
          </p:cNvSpPr>
          <p:nvPr>
            <p:ph type="pic" sz="quarter" idx="19"/>
          </p:nvPr>
        </p:nvSpPr>
        <p:spPr>
          <a:xfrm>
            <a:off x="334963" y="1773238"/>
            <a:ext cx="1493837" cy="1281413"/>
          </a:xfrm>
        </p:spPr>
        <p:txBody>
          <a:bodyPr>
            <a:normAutofit/>
          </a:bodyPr>
          <a:lstStyle>
            <a:lvl1pPr marL="0" indent="0">
              <a:buNone/>
              <a:defRPr sz="1200">
                <a:solidFill>
                  <a:schemeClr val="tx1"/>
                </a:solidFill>
              </a:defRPr>
            </a:lvl1pPr>
          </a:lstStyle>
          <a:p>
            <a:r>
              <a:rPr lang="en-US" dirty="0"/>
              <a:t>Click icon to add picture</a:t>
            </a:r>
            <a:endParaRPr lang="en-GB" dirty="0"/>
          </a:p>
        </p:txBody>
      </p:sp>
      <p:sp>
        <p:nvSpPr>
          <p:cNvPr id="23" name="Content Placeholder 2">
            <a:extLst>
              <a:ext uri="{FF2B5EF4-FFF2-40B4-BE49-F238E27FC236}">
                <a16:creationId xmlns:a16="http://schemas.microsoft.com/office/drawing/2014/main" id="{597A7DE0-A6CC-465F-B22C-F8591DBA936C}"/>
              </a:ext>
            </a:extLst>
          </p:cNvPr>
          <p:cNvSpPr>
            <a:spLocks noGrp="1"/>
          </p:cNvSpPr>
          <p:nvPr>
            <p:ph sz="quarter" idx="20"/>
          </p:nvPr>
        </p:nvSpPr>
        <p:spPr>
          <a:xfrm>
            <a:off x="1887794" y="3195589"/>
            <a:ext cx="9500931" cy="1281413"/>
          </a:xfrm>
        </p:spPr>
        <p:txBody>
          <a:bodyPr>
            <a:normAutofit/>
          </a:bodyPr>
          <a:lstStyle>
            <a:lvl1pPr>
              <a:defRPr sz="1800">
                <a:solidFill>
                  <a:schemeClr val="tx1"/>
                </a:solidFill>
              </a:defRPr>
            </a:lvl1pPr>
            <a:lvl2pPr>
              <a:defRPr sz="1600">
                <a:solidFill>
                  <a:schemeClr val="tx1"/>
                </a:solidFill>
              </a:defRPr>
            </a:lvl2pPr>
            <a:lvl3pPr>
              <a:defRPr sz="1400"/>
            </a:lvl3pPr>
            <a:lvl4pPr>
              <a:defRPr sz="1200"/>
            </a:lvl4pPr>
            <a:lvl5pPr>
              <a:defRPr sz="1200"/>
            </a:lvl5pPr>
          </a:lstStyle>
          <a:p>
            <a:pPr lvl="0"/>
            <a:r>
              <a:rPr lang="en-US"/>
              <a:t>Click to edit Master text styles</a:t>
            </a:r>
          </a:p>
          <a:p>
            <a:pPr lvl="1"/>
            <a:r>
              <a:rPr lang="en-US"/>
              <a:t>Second level</a:t>
            </a:r>
          </a:p>
        </p:txBody>
      </p:sp>
      <p:sp>
        <p:nvSpPr>
          <p:cNvPr id="24" name="Picture Placeholder 3">
            <a:extLst>
              <a:ext uri="{FF2B5EF4-FFF2-40B4-BE49-F238E27FC236}">
                <a16:creationId xmlns:a16="http://schemas.microsoft.com/office/drawing/2014/main" id="{A7FB07AC-E9C4-45EE-B235-A809B3E43C88}"/>
              </a:ext>
            </a:extLst>
          </p:cNvPr>
          <p:cNvSpPr>
            <a:spLocks noGrp="1"/>
          </p:cNvSpPr>
          <p:nvPr>
            <p:ph type="pic" sz="quarter" idx="21"/>
          </p:nvPr>
        </p:nvSpPr>
        <p:spPr>
          <a:xfrm>
            <a:off x="334963" y="3195589"/>
            <a:ext cx="1493837" cy="1281413"/>
          </a:xfrm>
        </p:spPr>
        <p:txBody>
          <a:bodyPr>
            <a:normAutofit/>
          </a:bodyPr>
          <a:lstStyle>
            <a:lvl1pPr marL="0" indent="0">
              <a:buNone/>
              <a:defRPr sz="1200">
                <a:solidFill>
                  <a:schemeClr val="tx1"/>
                </a:solidFill>
              </a:defRPr>
            </a:lvl1pPr>
          </a:lstStyle>
          <a:p>
            <a:r>
              <a:rPr lang="en-US" dirty="0"/>
              <a:t>Click icon to add picture</a:t>
            </a:r>
            <a:endParaRPr lang="en-GB" dirty="0"/>
          </a:p>
        </p:txBody>
      </p:sp>
      <p:sp>
        <p:nvSpPr>
          <p:cNvPr id="25" name="Content Placeholder 2">
            <a:extLst>
              <a:ext uri="{FF2B5EF4-FFF2-40B4-BE49-F238E27FC236}">
                <a16:creationId xmlns:a16="http://schemas.microsoft.com/office/drawing/2014/main" id="{12C610E3-E962-49A3-BF8A-4D5DE4D503E4}"/>
              </a:ext>
            </a:extLst>
          </p:cNvPr>
          <p:cNvSpPr>
            <a:spLocks noGrp="1"/>
          </p:cNvSpPr>
          <p:nvPr>
            <p:ph sz="quarter" idx="22"/>
          </p:nvPr>
        </p:nvSpPr>
        <p:spPr>
          <a:xfrm>
            <a:off x="1887794" y="4617940"/>
            <a:ext cx="9500931" cy="1281413"/>
          </a:xfrm>
        </p:spPr>
        <p:txBody>
          <a:bodyPr>
            <a:normAutofit/>
          </a:bodyPr>
          <a:lstStyle>
            <a:lvl1pPr>
              <a:defRPr sz="1800">
                <a:solidFill>
                  <a:schemeClr val="tx1"/>
                </a:solidFill>
              </a:defRPr>
            </a:lvl1pPr>
            <a:lvl2pPr>
              <a:defRPr sz="1600">
                <a:solidFill>
                  <a:schemeClr val="tx1"/>
                </a:solidFill>
              </a:defRPr>
            </a:lvl2pPr>
            <a:lvl3pPr>
              <a:defRPr sz="1400"/>
            </a:lvl3pPr>
            <a:lvl4pPr>
              <a:defRPr sz="1200"/>
            </a:lvl4pPr>
            <a:lvl5pPr>
              <a:defRPr sz="1200"/>
            </a:lvl5pPr>
          </a:lstStyle>
          <a:p>
            <a:pPr lvl="0"/>
            <a:r>
              <a:rPr lang="en-US"/>
              <a:t>Click to edit Master text styles</a:t>
            </a:r>
          </a:p>
          <a:p>
            <a:pPr lvl="1"/>
            <a:r>
              <a:rPr lang="en-US"/>
              <a:t>Second level</a:t>
            </a:r>
          </a:p>
        </p:txBody>
      </p:sp>
      <p:sp>
        <p:nvSpPr>
          <p:cNvPr id="26" name="Picture Placeholder 3">
            <a:extLst>
              <a:ext uri="{FF2B5EF4-FFF2-40B4-BE49-F238E27FC236}">
                <a16:creationId xmlns:a16="http://schemas.microsoft.com/office/drawing/2014/main" id="{9A99E5EA-076D-4E8A-B742-C24FCAAD30BA}"/>
              </a:ext>
            </a:extLst>
          </p:cNvPr>
          <p:cNvSpPr>
            <a:spLocks noGrp="1"/>
          </p:cNvSpPr>
          <p:nvPr>
            <p:ph type="pic" sz="quarter" idx="23"/>
          </p:nvPr>
        </p:nvSpPr>
        <p:spPr>
          <a:xfrm>
            <a:off x="334963" y="4617940"/>
            <a:ext cx="1493837" cy="1281413"/>
          </a:xfrm>
        </p:spPr>
        <p:txBody>
          <a:bodyPr>
            <a:normAutofit/>
          </a:bodyPr>
          <a:lstStyle>
            <a:lvl1pPr marL="0" indent="0">
              <a:buNone/>
              <a:defRPr sz="1200">
                <a:solidFill>
                  <a:schemeClr val="tx1"/>
                </a:solidFill>
              </a:defRPr>
            </a:lvl1pPr>
          </a:lstStyle>
          <a:p>
            <a:r>
              <a:rPr lang="en-US" dirty="0"/>
              <a:t>Click icon to add picture</a:t>
            </a:r>
            <a:endParaRPr lang="en-GB" dirty="0"/>
          </a:p>
        </p:txBody>
      </p:sp>
      <p:sp>
        <p:nvSpPr>
          <p:cNvPr id="14" name="Title 1">
            <a:extLst>
              <a:ext uri="{FF2B5EF4-FFF2-40B4-BE49-F238E27FC236}">
                <a16:creationId xmlns:a16="http://schemas.microsoft.com/office/drawing/2014/main" id="{F821DED0-C9C9-464F-A8A7-220675EDA677}"/>
              </a:ext>
            </a:extLst>
          </p:cNvPr>
          <p:cNvSpPr>
            <a:spLocks noGrp="1"/>
          </p:cNvSpPr>
          <p:nvPr>
            <p:ph type="title"/>
          </p:nvPr>
        </p:nvSpPr>
        <p:spPr>
          <a:xfrm>
            <a:off x="334963" y="828475"/>
            <a:ext cx="4608504" cy="653022"/>
          </a:xfrm>
        </p:spPr>
        <p:txBody>
          <a:bodyPr lIns="72000" tIns="0" bIns="0">
            <a:normAutofit/>
          </a:bodyPr>
          <a:lstStyle>
            <a:lvl1pPr>
              <a:defRPr sz="3600">
                <a:solidFill>
                  <a:schemeClr val="tx1"/>
                </a:solidFill>
              </a:defRPr>
            </a:lvl1pPr>
          </a:lstStyle>
          <a:p>
            <a:r>
              <a:rPr lang="en-US"/>
              <a:t>Click to edit Master title style</a:t>
            </a:r>
            <a:endParaRPr lang="en-GB" dirty="0"/>
          </a:p>
        </p:txBody>
      </p:sp>
      <p:sp>
        <p:nvSpPr>
          <p:cNvPr id="15" name="Text Placeholder 15">
            <a:extLst>
              <a:ext uri="{FF2B5EF4-FFF2-40B4-BE49-F238E27FC236}">
                <a16:creationId xmlns:a16="http://schemas.microsoft.com/office/drawing/2014/main" id="{188EE7A5-F027-4211-9EA9-01A102359615}"/>
              </a:ext>
            </a:extLst>
          </p:cNvPr>
          <p:cNvSpPr>
            <a:spLocks noGrp="1"/>
          </p:cNvSpPr>
          <p:nvPr>
            <p:ph type="body" sz="quarter" idx="11" hasCustomPrompt="1"/>
          </p:nvPr>
        </p:nvSpPr>
        <p:spPr>
          <a:xfrm>
            <a:off x="334963" y="180789"/>
            <a:ext cx="4608511" cy="653022"/>
          </a:xfrm>
          <a:prstGeom prst="rect">
            <a:avLst/>
          </a:prstGeom>
        </p:spPr>
        <p:txBody>
          <a:bodyPr lIns="72000" tIns="0" rIns="0" bIns="0" anchor="ctr" anchorCtr="0"/>
          <a:lstStyle>
            <a:lvl1pPr marL="0" marR="0" indent="0" algn="l" defTabSz="914400" rtl="0" fontAlgn="auto" latinLnBrk="0" hangingPunct="0">
              <a:lnSpc>
                <a:spcPct val="90000"/>
              </a:lnSpc>
              <a:spcBef>
                <a:spcPts val="0"/>
              </a:spcBef>
              <a:spcAft>
                <a:spcPts val="0"/>
              </a:spcAft>
              <a:buClrTx/>
              <a:buSzTx/>
              <a:buFontTx/>
              <a:buNone/>
              <a:tabLst/>
              <a:defRPr kumimoji="0" lang="en-GB" sz="4400" b="0" i="0" u="none" strike="noStrike" cap="none" spc="0" normalizeH="0" baseline="0" dirty="0" smtClean="0">
                <a:ln>
                  <a:noFill/>
                </a:ln>
                <a:solidFill>
                  <a:schemeClr val="tx1"/>
                </a:solidFill>
                <a:effectLst/>
                <a:uFillTx/>
                <a:latin typeface="Calibri" panose="020F0502020204030204" pitchFamily="34" charset="0"/>
                <a:ea typeface="+mj-ea"/>
                <a:cs typeface="Myriad Pro"/>
                <a:sym typeface="Montserrat"/>
              </a:defRPr>
            </a:lvl1pPr>
          </a:lstStyle>
          <a:p>
            <a:pPr>
              <a:lnSpc>
                <a:spcPct val="90000"/>
              </a:lnSpc>
              <a:defRPr sz="4400">
                <a:latin typeface="+mj-lt"/>
                <a:ea typeface="+mj-ea"/>
                <a:cs typeface="+mj-cs"/>
                <a:sym typeface="Montserrat"/>
              </a:defRPr>
            </a:pPr>
            <a:r>
              <a:rPr lang="en-GB" sz="4400" dirty="0">
                <a:latin typeface="Calibri" panose="020F0502020204030204" pitchFamily="34" charset="0"/>
                <a:cs typeface="Myriad Pro"/>
                <a:sym typeface="Montserrat"/>
              </a:rPr>
              <a:t>Extant things</a:t>
            </a:r>
          </a:p>
        </p:txBody>
      </p:sp>
    </p:spTree>
    <p:extLst>
      <p:ext uri="{BB962C8B-B14F-4D97-AF65-F5344CB8AC3E}">
        <p14:creationId xmlns:p14="http://schemas.microsoft.com/office/powerpoint/2010/main" val="29740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117">
          <p15:clr>
            <a:srgbClr val="FBAE40"/>
          </p15:clr>
        </p15:guide>
        <p15:guide id="2" pos="211">
          <p15:clr>
            <a:srgbClr val="FBAE40"/>
          </p15:clr>
        </p15:guide>
        <p15:guide id="3" pos="3114">
          <p15:clr>
            <a:srgbClr val="FBAE40"/>
          </p15:clr>
        </p15:guide>
        <p15:guide id="4" pos="3432">
          <p15:clr>
            <a:srgbClr val="FBAE40"/>
          </p15:clr>
        </p15:guide>
        <p15:guide id="5" pos="7174">
          <p15:clr>
            <a:srgbClr val="FBAE40"/>
          </p15:clr>
        </p15:guide>
        <p15:guide id="6" orient="horz" pos="3725">
          <p15:clr>
            <a:srgbClr val="FBAE40"/>
          </p15:clr>
        </p15:guide>
        <p15:guide id="7"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iste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CF8812C-F3E6-43F3-8DA6-66757153B7B0}"/>
              </a:ext>
            </a:extLst>
          </p:cNvPr>
          <p:cNvSpPr>
            <a:spLocks noGrp="1"/>
          </p:cNvSpPr>
          <p:nvPr>
            <p:ph type="sldNum" sz="quarter" idx="12"/>
          </p:nvPr>
        </p:nvSpPr>
        <p:spPr/>
        <p:txBody>
          <a:bodyPr/>
          <a:lstStyle>
            <a:lvl1pPr>
              <a:defRPr>
                <a:solidFill>
                  <a:schemeClr val="tx1">
                    <a:lumMod val="75000"/>
                    <a:lumOff val="25000"/>
                  </a:schemeClr>
                </a:solidFill>
              </a:defRPr>
            </a:lvl1pPr>
          </a:lstStyle>
          <a:p>
            <a:fld id="{3CF2D5F0-42C9-44CC-9D46-F1CEB28D430F}" type="slidenum">
              <a:rPr lang="en-GB" smtClean="0"/>
              <a:pPr/>
              <a:t>‹#›</a:t>
            </a:fld>
            <a:endParaRPr lang="en-GB" dirty="0"/>
          </a:p>
        </p:txBody>
      </p:sp>
      <p:sp>
        <p:nvSpPr>
          <p:cNvPr id="17" name="Shape 1164">
            <a:extLst>
              <a:ext uri="{FF2B5EF4-FFF2-40B4-BE49-F238E27FC236}">
                <a16:creationId xmlns:a16="http://schemas.microsoft.com/office/drawing/2014/main" id="{EDD0DAFE-FA9B-4FD6-A68F-6DC1768FD838}"/>
              </a:ext>
            </a:extLst>
          </p:cNvPr>
          <p:cNvSpPr/>
          <p:nvPr userDrawn="1"/>
        </p:nvSpPr>
        <p:spPr>
          <a:xfrm flipH="1">
            <a:off x="308881" y="180128"/>
            <a:ext cx="0" cy="1311128"/>
          </a:xfrm>
          <a:prstGeom prst="line">
            <a:avLst/>
          </a:prstGeom>
          <a:ln w="76200">
            <a:solidFill>
              <a:srgbClr val="9F962B"/>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dirty="0">
              <a:solidFill>
                <a:schemeClr val="tx1"/>
              </a:solidFill>
            </a:endParaRPr>
          </a:p>
        </p:txBody>
      </p:sp>
      <p:sp>
        <p:nvSpPr>
          <p:cNvPr id="3" name="Content Placeholder 2">
            <a:extLst>
              <a:ext uri="{FF2B5EF4-FFF2-40B4-BE49-F238E27FC236}">
                <a16:creationId xmlns:a16="http://schemas.microsoft.com/office/drawing/2014/main" id="{954A58D0-4BCD-454B-90BB-C0A8286F3AA8}"/>
              </a:ext>
            </a:extLst>
          </p:cNvPr>
          <p:cNvSpPr>
            <a:spLocks noGrp="1"/>
          </p:cNvSpPr>
          <p:nvPr>
            <p:ph sz="quarter" idx="18"/>
          </p:nvPr>
        </p:nvSpPr>
        <p:spPr>
          <a:xfrm>
            <a:off x="334964" y="1773238"/>
            <a:ext cx="11053762" cy="988815"/>
          </a:xfrm>
        </p:spPr>
        <p:txBody>
          <a:bodyPr>
            <a:normAutofit/>
          </a:bodyPr>
          <a:lstStyle>
            <a:lvl1pPr marL="0" indent="0">
              <a:lnSpc>
                <a:spcPct val="100000"/>
              </a:lnSpc>
              <a:spcBef>
                <a:spcPts val="0"/>
              </a:spcBef>
              <a:buFont typeface="Arial" panose="020B0604020202020204" pitchFamily="34" charset="0"/>
              <a:buNone/>
              <a:defRPr sz="1600" b="0">
                <a:solidFill>
                  <a:schemeClr val="tx1"/>
                </a:solidFill>
              </a:defRPr>
            </a:lvl1pPr>
            <a:lvl2pPr marL="0" indent="0">
              <a:lnSpc>
                <a:spcPct val="100000"/>
              </a:lnSpc>
              <a:spcBef>
                <a:spcPts val="0"/>
              </a:spcBef>
              <a:buFont typeface="Arial" panose="020B0604020202020204" pitchFamily="34" charset="0"/>
              <a:buNone/>
              <a:defRPr sz="1400"/>
            </a:lvl2pPr>
            <a:lvl3pPr marL="0" indent="0">
              <a:buNone/>
              <a:defRPr sz="1400" b="0">
                <a:solidFill>
                  <a:schemeClr val="tx1"/>
                </a:solidFill>
              </a:defRPr>
            </a:lvl3pPr>
            <a:lvl4pPr>
              <a:defRPr sz="1200"/>
            </a:lvl4pPr>
            <a:lvl5pPr>
              <a:defRPr sz="1200"/>
            </a:lvl5pPr>
          </a:lstStyle>
          <a:p>
            <a:pPr lvl="0"/>
            <a:r>
              <a:rPr lang="en-US"/>
              <a:t>Click to edit Master text styles</a:t>
            </a:r>
          </a:p>
          <a:p>
            <a:pPr lvl="1"/>
            <a:r>
              <a:rPr lang="en-US"/>
              <a:t>Second level</a:t>
            </a:r>
          </a:p>
        </p:txBody>
      </p:sp>
      <p:sp>
        <p:nvSpPr>
          <p:cNvPr id="29" name="Title 1">
            <a:extLst>
              <a:ext uri="{FF2B5EF4-FFF2-40B4-BE49-F238E27FC236}">
                <a16:creationId xmlns:a16="http://schemas.microsoft.com/office/drawing/2014/main" id="{8000B93E-0AD3-4FDE-8CF1-A658581FF118}"/>
              </a:ext>
            </a:extLst>
          </p:cNvPr>
          <p:cNvSpPr>
            <a:spLocks noGrp="1"/>
          </p:cNvSpPr>
          <p:nvPr>
            <p:ph type="title"/>
          </p:nvPr>
        </p:nvSpPr>
        <p:spPr>
          <a:xfrm>
            <a:off x="334963" y="828475"/>
            <a:ext cx="4608504" cy="653022"/>
          </a:xfrm>
        </p:spPr>
        <p:txBody>
          <a:bodyPr lIns="72000" tIns="0" bIns="0">
            <a:normAutofit/>
          </a:bodyPr>
          <a:lstStyle>
            <a:lvl1pPr>
              <a:defRPr sz="3600">
                <a:solidFill>
                  <a:schemeClr val="tx1"/>
                </a:solidFill>
              </a:defRPr>
            </a:lvl1pPr>
          </a:lstStyle>
          <a:p>
            <a:r>
              <a:rPr lang="en-US"/>
              <a:t>Click to edit Master title style</a:t>
            </a:r>
            <a:endParaRPr lang="en-GB" dirty="0"/>
          </a:p>
        </p:txBody>
      </p:sp>
      <p:sp>
        <p:nvSpPr>
          <p:cNvPr id="30" name="Text Placeholder 15">
            <a:extLst>
              <a:ext uri="{FF2B5EF4-FFF2-40B4-BE49-F238E27FC236}">
                <a16:creationId xmlns:a16="http://schemas.microsoft.com/office/drawing/2014/main" id="{D397FF8C-4222-4521-A46B-7E1564B5812C}"/>
              </a:ext>
            </a:extLst>
          </p:cNvPr>
          <p:cNvSpPr>
            <a:spLocks noGrp="1"/>
          </p:cNvSpPr>
          <p:nvPr>
            <p:ph type="body" sz="quarter" idx="11" hasCustomPrompt="1"/>
          </p:nvPr>
        </p:nvSpPr>
        <p:spPr>
          <a:xfrm>
            <a:off x="334963" y="180789"/>
            <a:ext cx="4608511" cy="653022"/>
          </a:xfrm>
          <a:prstGeom prst="rect">
            <a:avLst/>
          </a:prstGeom>
        </p:spPr>
        <p:txBody>
          <a:bodyPr lIns="72000" tIns="0" rIns="0" bIns="0" anchor="ctr" anchorCtr="0"/>
          <a:lstStyle>
            <a:lvl1pPr marL="0" marR="0" indent="0" algn="l" defTabSz="914400" rtl="0" fontAlgn="auto" latinLnBrk="0" hangingPunct="0">
              <a:lnSpc>
                <a:spcPct val="90000"/>
              </a:lnSpc>
              <a:spcBef>
                <a:spcPts val="0"/>
              </a:spcBef>
              <a:spcAft>
                <a:spcPts val="0"/>
              </a:spcAft>
              <a:buClrTx/>
              <a:buSzTx/>
              <a:buFontTx/>
              <a:buNone/>
              <a:tabLst/>
              <a:defRPr kumimoji="0" lang="en-GB" sz="4400" b="0" i="0" u="none" strike="noStrike" cap="none" spc="0" normalizeH="0" baseline="0" dirty="0" smtClean="0">
                <a:ln>
                  <a:noFill/>
                </a:ln>
                <a:solidFill>
                  <a:schemeClr val="tx1"/>
                </a:solidFill>
                <a:effectLst/>
                <a:uFillTx/>
                <a:latin typeface="Calibri" panose="020F0502020204030204" pitchFamily="34" charset="0"/>
                <a:ea typeface="+mj-ea"/>
                <a:cs typeface="Myriad Pro"/>
                <a:sym typeface="Montserrat"/>
              </a:defRPr>
            </a:lvl1pPr>
          </a:lstStyle>
          <a:p>
            <a:pPr>
              <a:lnSpc>
                <a:spcPct val="90000"/>
              </a:lnSpc>
              <a:defRPr sz="4400">
                <a:latin typeface="+mj-lt"/>
                <a:ea typeface="+mj-ea"/>
                <a:cs typeface="+mj-cs"/>
                <a:sym typeface="Montserrat"/>
              </a:defRPr>
            </a:pPr>
            <a:r>
              <a:rPr lang="en-GB" sz="4400" dirty="0">
                <a:latin typeface="Calibri" panose="020F0502020204030204" pitchFamily="34" charset="0"/>
                <a:cs typeface="Myriad Pro"/>
                <a:sym typeface="Montserrat"/>
              </a:rPr>
              <a:t>Extant things</a:t>
            </a:r>
          </a:p>
        </p:txBody>
      </p:sp>
      <p:sp>
        <p:nvSpPr>
          <p:cNvPr id="14" name="Content Placeholder 2">
            <a:extLst>
              <a:ext uri="{FF2B5EF4-FFF2-40B4-BE49-F238E27FC236}">
                <a16:creationId xmlns:a16="http://schemas.microsoft.com/office/drawing/2014/main" id="{CE7974E6-EE30-48B3-B3F5-F565AC200B1C}"/>
              </a:ext>
            </a:extLst>
          </p:cNvPr>
          <p:cNvSpPr>
            <a:spLocks noGrp="1"/>
          </p:cNvSpPr>
          <p:nvPr>
            <p:ph sz="quarter" idx="19"/>
          </p:nvPr>
        </p:nvSpPr>
        <p:spPr>
          <a:xfrm>
            <a:off x="334964" y="2822756"/>
            <a:ext cx="11053762" cy="988815"/>
          </a:xfrm>
        </p:spPr>
        <p:txBody>
          <a:bodyPr>
            <a:normAutofit/>
          </a:bodyPr>
          <a:lstStyle>
            <a:lvl1pPr marL="0" indent="0">
              <a:lnSpc>
                <a:spcPct val="100000"/>
              </a:lnSpc>
              <a:spcBef>
                <a:spcPts val="0"/>
              </a:spcBef>
              <a:buFont typeface="Arial" panose="020B0604020202020204" pitchFamily="34" charset="0"/>
              <a:buNone/>
              <a:defRPr sz="1600" b="0">
                <a:solidFill>
                  <a:schemeClr val="tx1"/>
                </a:solidFill>
              </a:defRPr>
            </a:lvl1pPr>
            <a:lvl2pPr marL="0" indent="0">
              <a:lnSpc>
                <a:spcPct val="100000"/>
              </a:lnSpc>
              <a:spcBef>
                <a:spcPts val="0"/>
              </a:spcBef>
              <a:buFont typeface="Arial" panose="020B0604020202020204" pitchFamily="34" charset="0"/>
              <a:buNone/>
              <a:defRPr sz="1400"/>
            </a:lvl2pPr>
            <a:lvl3pPr marL="0" indent="0">
              <a:buNone/>
              <a:defRPr sz="1400" b="0">
                <a:solidFill>
                  <a:schemeClr val="tx1"/>
                </a:solidFill>
              </a:defRPr>
            </a:lvl3pPr>
            <a:lvl4pPr>
              <a:defRPr sz="1200"/>
            </a:lvl4pPr>
            <a:lvl5pPr>
              <a:defRPr sz="1200"/>
            </a:lvl5pPr>
          </a:lstStyle>
          <a:p>
            <a:pPr lvl="0"/>
            <a:r>
              <a:rPr lang="en-US"/>
              <a:t>Click to edit Master text styles</a:t>
            </a:r>
          </a:p>
          <a:p>
            <a:pPr lvl="1"/>
            <a:r>
              <a:rPr lang="en-US"/>
              <a:t>Second level</a:t>
            </a:r>
          </a:p>
        </p:txBody>
      </p:sp>
      <p:sp>
        <p:nvSpPr>
          <p:cNvPr id="15" name="Content Placeholder 2">
            <a:extLst>
              <a:ext uri="{FF2B5EF4-FFF2-40B4-BE49-F238E27FC236}">
                <a16:creationId xmlns:a16="http://schemas.microsoft.com/office/drawing/2014/main" id="{AC23AEA4-34CB-436A-9C59-CEF8D0C28D9A}"/>
              </a:ext>
            </a:extLst>
          </p:cNvPr>
          <p:cNvSpPr>
            <a:spLocks noGrp="1"/>
          </p:cNvSpPr>
          <p:nvPr>
            <p:ph sz="quarter" idx="20"/>
          </p:nvPr>
        </p:nvSpPr>
        <p:spPr>
          <a:xfrm>
            <a:off x="334964" y="3872274"/>
            <a:ext cx="11053762" cy="988815"/>
          </a:xfrm>
        </p:spPr>
        <p:txBody>
          <a:bodyPr>
            <a:normAutofit/>
          </a:bodyPr>
          <a:lstStyle>
            <a:lvl1pPr marL="0" indent="0">
              <a:lnSpc>
                <a:spcPct val="100000"/>
              </a:lnSpc>
              <a:spcBef>
                <a:spcPts val="0"/>
              </a:spcBef>
              <a:buFont typeface="Arial" panose="020B0604020202020204" pitchFamily="34" charset="0"/>
              <a:buNone/>
              <a:defRPr sz="1600" b="0">
                <a:solidFill>
                  <a:schemeClr val="tx1"/>
                </a:solidFill>
              </a:defRPr>
            </a:lvl1pPr>
            <a:lvl2pPr marL="0" indent="0">
              <a:lnSpc>
                <a:spcPct val="100000"/>
              </a:lnSpc>
              <a:spcBef>
                <a:spcPts val="0"/>
              </a:spcBef>
              <a:buFont typeface="Arial" panose="020B0604020202020204" pitchFamily="34" charset="0"/>
              <a:buNone/>
              <a:defRPr sz="1400"/>
            </a:lvl2pPr>
            <a:lvl3pPr marL="0" indent="0">
              <a:buNone/>
              <a:defRPr sz="1400" b="0">
                <a:solidFill>
                  <a:schemeClr val="tx1"/>
                </a:solidFill>
              </a:defRPr>
            </a:lvl3pPr>
            <a:lvl4pPr>
              <a:defRPr sz="1200"/>
            </a:lvl4pPr>
            <a:lvl5pPr>
              <a:defRPr sz="1200"/>
            </a:lvl5pPr>
          </a:lstStyle>
          <a:p>
            <a:pPr lvl="0"/>
            <a:r>
              <a:rPr lang="en-US"/>
              <a:t>Click to edit Master text styles</a:t>
            </a:r>
          </a:p>
          <a:p>
            <a:pPr lvl="1"/>
            <a:r>
              <a:rPr lang="en-US"/>
              <a:t>Second level</a:t>
            </a:r>
          </a:p>
        </p:txBody>
      </p:sp>
      <p:sp>
        <p:nvSpPr>
          <p:cNvPr id="16" name="Content Placeholder 2">
            <a:extLst>
              <a:ext uri="{FF2B5EF4-FFF2-40B4-BE49-F238E27FC236}">
                <a16:creationId xmlns:a16="http://schemas.microsoft.com/office/drawing/2014/main" id="{DF866E33-44C7-4831-9707-8F07B9715C60}"/>
              </a:ext>
            </a:extLst>
          </p:cNvPr>
          <p:cNvSpPr>
            <a:spLocks noGrp="1"/>
          </p:cNvSpPr>
          <p:nvPr>
            <p:ph sz="quarter" idx="21"/>
          </p:nvPr>
        </p:nvSpPr>
        <p:spPr>
          <a:xfrm>
            <a:off x="334964" y="4921792"/>
            <a:ext cx="11053762" cy="988815"/>
          </a:xfrm>
        </p:spPr>
        <p:txBody>
          <a:bodyPr>
            <a:normAutofit/>
          </a:bodyPr>
          <a:lstStyle>
            <a:lvl1pPr marL="0" indent="0">
              <a:lnSpc>
                <a:spcPct val="100000"/>
              </a:lnSpc>
              <a:spcBef>
                <a:spcPts val="0"/>
              </a:spcBef>
              <a:buFont typeface="Arial" panose="020B0604020202020204" pitchFamily="34" charset="0"/>
              <a:buNone/>
              <a:defRPr sz="1600" b="0">
                <a:solidFill>
                  <a:schemeClr val="tx1"/>
                </a:solidFill>
              </a:defRPr>
            </a:lvl1pPr>
            <a:lvl2pPr marL="0" indent="0">
              <a:lnSpc>
                <a:spcPct val="100000"/>
              </a:lnSpc>
              <a:spcBef>
                <a:spcPts val="0"/>
              </a:spcBef>
              <a:buFont typeface="Arial" panose="020B0604020202020204" pitchFamily="34" charset="0"/>
              <a:buNone/>
              <a:defRPr sz="1400"/>
            </a:lvl2pPr>
            <a:lvl3pPr marL="0" indent="0">
              <a:buNone/>
              <a:defRPr sz="1400" b="0">
                <a:solidFill>
                  <a:schemeClr val="tx1"/>
                </a:solidFill>
              </a:defRPr>
            </a:lvl3pPr>
            <a:lvl4pPr>
              <a:defRPr sz="1200"/>
            </a:lvl4pPr>
            <a:lvl5pPr>
              <a:defRPr sz="12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437756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117">
          <p15:clr>
            <a:srgbClr val="FBAE40"/>
          </p15:clr>
        </p15:guide>
        <p15:guide id="2" pos="211">
          <p15:clr>
            <a:srgbClr val="FBAE40"/>
          </p15:clr>
        </p15:guide>
        <p15:guide id="3" pos="3114">
          <p15:clr>
            <a:srgbClr val="FBAE40"/>
          </p15:clr>
        </p15:guide>
        <p15:guide id="4" pos="3432">
          <p15:clr>
            <a:srgbClr val="FBAE40"/>
          </p15:clr>
        </p15:guide>
        <p15:guide id="5" pos="7174">
          <p15:clr>
            <a:srgbClr val="FBAE40"/>
          </p15:clr>
        </p15:guide>
        <p15:guide id="6" orient="horz" pos="3725">
          <p15:clr>
            <a:srgbClr val="FBAE40"/>
          </p15:clr>
        </p15:guide>
        <p15:guide id="7"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en Portraits">
    <p:spTree>
      <p:nvGrpSpPr>
        <p:cNvPr id="1" name=""/>
        <p:cNvGrpSpPr/>
        <p:nvPr/>
      </p:nvGrpSpPr>
      <p:grpSpPr>
        <a:xfrm>
          <a:off x="0" y="0"/>
          <a:ext cx="0" cy="0"/>
          <a:chOff x="0" y="0"/>
          <a:chExt cx="0" cy="0"/>
        </a:xfrm>
      </p:grpSpPr>
      <p:sp>
        <p:nvSpPr>
          <p:cNvPr id="12" name="Shape 1164">
            <a:extLst>
              <a:ext uri="{FF2B5EF4-FFF2-40B4-BE49-F238E27FC236}">
                <a16:creationId xmlns:a16="http://schemas.microsoft.com/office/drawing/2014/main" id="{CD7798E0-E356-42F3-8AD6-0984CF1041B4}"/>
              </a:ext>
            </a:extLst>
          </p:cNvPr>
          <p:cNvSpPr/>
          <p:nvPr userDrawn="1"/>
        </p:nvSpPr>
        <p:spPr>
          <a:xfrm flipH="1">
            <a:off x="305472" y="180154"/>
            <a:ext cx="0" cy="4465170"/>
          </a:xfrm>
          <a:prstGeom prst="line">
            <a:avLst/>
          </a:prstGeom>
          <a:ln w="76200">
            <a:solidFill>
              <a:srgbClr val="9F962B"/>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dirty="0">
              <a:solidFill>
                <a:schemeClr val="tx1"/>
              </a:solidFill>
            </a:endParaRPr>
          </a:p>
        </p:txBody>
      </p:sp>
      <p:sp>
        <p:nvSpPr>
          <p:cNvPr id="6" name="Slide Number Placeholder 5">
            <a:extLst>
              <a:ext uri="{FF2B5EF4-FFF2-40B4-BE49-F238E27FC236}">
                <a16:creationId xmlns:a16="http://schemas.microsoft.com/office/drawing/2014/main" id="{CCF8812C-F3E6-43F3-8DA6-66757153B7B0}"/>
              </a:ext>
            </a:extLst>
          </p:cNvPr>
          <p:cNvSpPr>
            <a:spLocks noGrp="1"/>
          </p:cNvSpPr>
          <p:nvPr>
            <p:ph type="sldNum" sz="quarter" idx="12"/>
          </p:nvPr>
        </p:nvSpPr>
        <p:spPr/>
        <p:txBody>
          <a:bodyPr/>
          <a:lstStyle>
            <a:lvl1pPr>
              <a:defRPr>
                <a:solidFill>
                  <a:schemeClr val="tx1"/>
                </a:solidFill>
              </a:defRPr>
            </a:lvl1pPr>
          </a:lstStyle>
          <a:p>
            <a:fld id="{3CF2D5F0-42C9-44CC-9D46-F1CEB28D430F}" type="slidenum">
              <a:rPr lang="en-GB" smtClean="0"/>
              <a:pPr/>
              <a:t>‹#›</a:t>
            </a:fld>
            <a:endParaRPr lang="en-GB" dirty="0"/>
          </a:p>
        </p:txBody>
      </p:sp>
      <p:sp>
        <p:nvSpPr>
          <p:cNvPr id="17" name="Shape 1164">
            <a:extLst>
              <a:ext uri="{FF2B5EF4-FFF2-40B4-BE49-F238E27FC236}">
                <a16:creationId xmlns:a16="http://schemas.microsoft.com/office/drawing/2014/main" id="{EDD0DAFE-FA9B-4FD6-A68F-6DC1768FD838}"/>
              </a:ext>
            </a:extLst>
          </p:cNvPr>
          <p:cNvSpPr/>
          <p:nvPr userDrawn="1"/>
        </p:nvSpPr>
        <p:spPr>
          <a:xfrm flipH="1">
            <a:off x="308881" y="180128"/>
            <a:ext cx="0" cy="1311128"/>
          </a:xfrm>
          <a:prstGeom prst="line">
            <a:avLst/>
          </a:prstGeom>
          <a:ln w="76200">
            <a:solidFill>
              <a:srgbClr val="9F962B"/>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dirty="0">
              <a:solidFill>
                <a:schemeClr val="tx1"/>
              </a:solidFill>
            </a:endParaRPr>
          </a:p>
        </p:txBody>
      </p:sp>
      <p:sp>
        <p:nvSpPr>
          <p:cNvPr id="3" name="Content Placeholder 2">
            <a:extLst>
              <a:ext uri="{FF2B5EF4-FFF2-40B4-BE49-F238E27FC236}">
                <a16:creationId xmlns:a16="http://schemas.microsoft.com/office/drawing/2014/main" id="{954A58D0-4BCD-454B-90BB-C0A8286F3AA8}"/>
              </a:ext>
            </a:extLst>
          </p:cNvPr>
          <p:cNvSpPr>
            <a:spLocks noGrp="1"/>
          </p:cNvSpPr>
          <p:nvPr>
            <p:ph sz="quarter" idx="18"/>
          </p:nvPr>
        </p:nvSpPr>
        <p:spPr>
          <a:xfrm>
            <a:off x="3939358" y="1773236"/>
            <a:ext cx="4608511" cy="4140201"/>
          </a:xfrm>
        </p:spPr>
        <p:txBody>
          <a:bodyPr>
            <a:normAutofit/>
          </a:bodyPr>
          <a:lstStyle>
            <a:lvl1pPr>
              <a:defRPr sz="1800">
                <a:solidFill>
                  <a:schemeClr val="tx1"/>
                </a:solidFill>
              </a:defRPr>
            </a:lvl1pPr>
            <a:lvl2pPr>
              <a:defRPr sz="1600">
                <a:solidFill>
                  <a:schemeClr val="tx1"/>
                </a:solidFill>
              </a:defRPr>
            </a:lvl2pPr>
            <a:lvl3pPr>
              <a:defRPr sz="1400"/>
            </a:lvl3pPr>
            <a:lvl4pPr>
              <a:defRPr sz="1200"/>
            </a:lvl4pPr>
            <a:lvl5pPr>
              <a:defRPr sz="1200"/>
            </a:lvl5pPr>
          </a:lstStyle>
          <a:p>
            <a:pPr lvl="0"/>
            <a:r>
              <a:rPr lang="en-US"/>
              <a:t>Click to edit Master text styles</a:t>
            </a:r>
          </a:p>
          <a:p>
            <a:pPr lvl="1"/>
            <a:r>
              <a:rPr lang="en-US"/>
              <a:t>Second level</a:t>
            </a:r>
          </a:p>
        </p:txBody>
      </p:sp>
      <p:sp>
        <p:nvSpPr>
          <p:cNvPr id="4" name="Picture Placeholder 3">
            <a:extLst>
              <a:ext uri="{FF2B5EF4-FFF2-40B4-BE49-F238E27FC236}">
                <a16:creationId xmlns:a16="http://schemas.microsoft.com/office/drawing/2014/main" id="{BF63C8C0-15D9-488B-967E-7F92BB4C8EA0}"/>
              </a:ext>
            </a:extLst>
          </p:cNvPr>
          <p:cNvSpPr>
            <a:spLocks noGrp="1"/>
          </p:cNvSpPr>
          <p:nvPr>
            <p:ph type="pic" sz="quarter" idx="19"/>
          </p:nvPr>
        </p:nvSpPr>
        <p:spPr>
          <a:xfrm>
            <a:off x="8547869" y="1773238"/>
            <a:ext cx="2840856" cy="4140200"/>
          </a:xfrm>
        </p:spPr>
        <p:txBody>
          <a:bodyPr>
            <a:normAutofit/>
          </a:bodyPr>
          <a:lstStyle>
            <a:lvl1pPr marL="0" indent="0">
              <a:buNone/>
              <a:defRPr sz="1200">
                <a:solidFill>
                  <a:schemeClr val="tx1"/>
                </a:solidFill>
              </a:defRPr>
            </a:lvl1pPr>
          </a:lstStyle>
          <a:p>
            <a:r>
              <a:rPr lang="en-US" dirty="0"/>
              <a:t>Click icon to add picture</a:t>
            </a:r>
            <a:endParaRPr lang="en-GB" dirty="0"/>
          </a:p>
        </p:txBody>
      </p:sp>
      <p:sp>
        <p:nvSpPr>
          <p:cNvPr id="2" name="Title 1">
            <a:extLst>
              <a:ext uri="{FF2B5EF4-FFF2-40B4-BE49-F238E27FC236}">
                <a16:creationId xmlns:a16="http://schemas.microsoft.com/office/drawing/2014/main" id="{5A499FB6-9FB4-47C2-977D-8C2D6D89A5F3}"/>
              </a:ext>
            </a:extLst>
          </p:cNvPr>
          <p:cNvSpPr>
            <a:spLocks noGrp="1"/>
          </p:cNvSpPr>
          <p:nvPr>
            <p:ph type="title"/>
          </p:nvPr>
        </p:nvSpPr>
        <p:spPr>
          <a:xfrm>
            <a:off x="334963" y="180128"/>
            <a:ext cx="3450456" cy="5733310"/>
          </a:xfrm>
        </p:spPr>
        <p:txBody>
          <a:bodyPr anchor="t" anchorCtr="0">
            <a:normAutofit/>
          </a:bodyPr>
          <a:lstStyle>
            <a:lvl1pPr>
              <a:defRPr sz="3600" i="1">
                <a:solidFill>
                  <a:schemeClr val="tx1"/>
                </a:solidFill>
              </a:defRPr>
            </a:lvl1pPr>
          </a:lstStyle>
          <a:p>
            <a:r>
              <a:rPr lang="en-US"/>
              <a:t>Click to edit Master title style</a:t>
            </a:r>
            <a:endParaRPr lang="en-GB"/>
          </a:p>
        </p:txBody>
      </p:sp>
      <p:sp>
        <p:nvSpPr>
          <p:cNvPr id="7" name="Text Placeholder 6">
            <a:extLst>
              <a:ext uri="{FF2B5EF4-FFF2-40B4-BE49-F238E27FC236}">
                <a16:creationId xmlns:a16="http://schemas.microsoft.com/office/drawing/2014/main" id="{A133C1CF-FAB1-458C-A4EC-93357061C3CC}"/>
              </a:ext>
            </a:extLst>
          </p:cNvPr>
          <p:cNvSpPr>
            <a:spLocks noGrp="1"/>
          </p:cNvSpPr>
          <p:nvPr>
            <p:ph type="body" sz="quarter" idx="20"/>
          </p:nvPr>
        </p:nvSpPr>
        <p:spPr>
          <a:xfrm>
            <a:off x="8547100" y="5913438"/>
            <a:ext cx="2841625" cy="530019"/>
          </a:xfrm>
        </p:spPr>
        <p:txBody>
          <a:bodyPr>
            <a:noAutofit/>
          </a:bodyPr>
          <a:lstStyle>
            <a:lvl1pPr marL="0" indent="0" algn="ctr">
              <a:buNone/>
              <a:defRPr sz="160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1915707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117">
          <p15:clr>
            <a:srgbClr val="FBAE40"/>
          </p15:clr>
        </p15:guide>
        <p15:guide id="2" pos="211">
          <p15:clr>
            <a:srgbClr val="FBAE40"/>
          </p15:clr>
        </p15:guide>
        <p15:guide id="3" pos="3114">
          <p15:clr>
            <a:srgbClr val="FBAE40"/>
          </p15:clr>
        </p15:guide>
        <p15:guide id="4" pos="3432">
          <p15:clr>
            <a:srgbClr val="FBAE40"/>
          </p15:clr>
        </p15:guide>
        <p15:guide id="5" pos="7174">
          <p15:clr>
            <a:srgbClr val="FBAE40"/>
          </p15:clr>
        </p15:guide>
        <p15:guide id="6" orient="horz" pos="3725">
          <p15:clr>
            <a:srgbClr val="FBAE40"/>
          </p15:clr>
        </p15:guide>
        <p15:guide id="7"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CF8812C-F3E6-43F3-8DA6-66757153B7B0}"/>
              </a:ext>
            </a:extLst>
          </p:cNvPr>
          <p:cNvSpPr>
            <a:spLocks noGrp="1"/>
          </p:cNvSpPr>
          <p:nvPr>
            <p:ph type="sldNum" sz="quarter" idx="12"/>
          </p:nvPr>
        </p:nvSpPr>
        <p:spPr/>
        <p:txBody>
          <a:bodyPr/>
          <a:lstStyle>
            <a:lvl1pPr>
              <a:defRPr>
                <a:solidFill>
                  <a:schemeClr val="tx1"/>
                </a:solidFill>
              </a:defRPr>
            </a:lvl1pPr>
          </a:lstStyle>
          <a:p>
            <a:fld id="{3CF2D5F0-42C9-44CC-9D46-F1CEB28D430F}" type="slidenum">
              <a:rPr lang="en-GB" smtClean="0"/>
              <a:pPr/>
              <a:t>‹#›</a:t>
            </a:fld>
            <a:endParaRPr lang="en-GB" dirty="0"/>
          </a:p>
        </p:txBody>
      </p:sp>
      <p:sp>
        <p:nvSpPr>
          <p:cNvPr id="17" name="Shape 1164">
            <a:extLst>
              <a:ext uri="{FF2B5EF4-FFF2-40B4-BE49-F238E27FC236}">
                <a16:creationId xmlns:a16="http://schemas.microsoft.com/office/drawing/2014/main" id="{EDD0DAFE-FA9B-4FD6-A68F-6DC1768FD838}"/>
              </a:ext>
            </a:extLst>
          </p:cNvPr>
          <p:cNvSpPr/>
          <p:nvPr userDrawn="1"/>
        </p:nvSpPr>
        <p:spPr>
          <a:xfrm flipH="1">
            <a:off x="308881" y="180128"/>
            <a:ext cx="0" cy="1311128"/>
          </a:xfrm>
          <a:prstGeom prst="line">
            <a:avLst/>
          </a:prstGeom>
          <a:ln w="76200">
            <a:solidFill>
              <a:srgbClr val="9F962B"/>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dirty="0">
              <a:solidFill>
                <a:schemeClr val="tx1"/>
              </a:solidFill>
            </a:endParaRPr>
          </a:p>
        </p:txBody>
      </p:sp>
      <p:sp>
        <p:nvSpPr>
          <p:cNvPr id="3" name="Content Placeholder 2">
            <a:extLst>
              <a:ext uri="{FF2B5EF4-FFF2-40B4-BE49-F238E27FC236}">
                <a16:creationId xmlns:a16="http://schemas.microsoft.com/office/drawing/2014/main" id="{954A58D0-4BCD-454B-90BB-C0A8286F3AA8}"/>
              </a:ext>
            </a:extLst>
          </p:cNvPr>
          <p:cNvSpPr>
            <a:spLocks noGrp="1"/>
          </p:cNvSpPr>
          <p:nvPr>
            <p:ph sz="quarter" idx="18"/>
          </p:nvPr>
        </p:nvSpPr>
        <p:spPr>
          <a:xfrm>
            <a:off x="334963" y="1773238"/>
            <a:ext cx="11053761" cy="4140200"/>
          </a:xfrm>
        </p:spPr>
        <p:txBody>
          <a:bodyPr>
            <a:normAutofit/>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itle 1">
            <a:extLst>
              <a:ext uri="{FF2B5EF4-FFF2-40B4-BE49-F238E27FC236}">
                <a16:creationId xmlns:a16="http://schemas.microsoft.com/office/drawing/2014/main" id="{4FA640F1-DB6F-4748-BCA7-BD5CF821447C}"/>
              </a:ext>
            </a:extLst>
          </p:cNvPr>
          <p:cNvSpPr>
            <a:spLocks noGrp="1"/>
          </p:cNvSpPr>
          <p:nvPr>
            <p:ph type="title"/>
          </p:nvPr>
        </p:nvSpPr>
        <p:spPr>
          <a:xfrm>
            <a:off x="334963" y="828475"/>
            <a:ext cx="11053762" cy="653022"/>
          </a:xfrm>
        </p:spPr>
        <p:txBody>
          <a:bodyPr lIns="72000" tIns="0" bIns="0">
            <a:normAutofit/>
          </a:bodyPr>
          <a:lstStyle>
            <a:lvl1pPr>
              <a:defRPr sz="3600">
                <a:solidFill>
                  <a:schemeClr val="tx1"/>
                </a:solidFill>
              </a:defRPr>
            </a:lvl1pPr>
          </a:lstStyle>
          <a:p>
            <a:r>
              <a:rPr lang="en-US"/>
              <a:t>Click to edit Master title style</a:t>
            </a:r>
            <a:endParaRPr lang="en-GB" dirty="0"/>
          </a:p>
        </p:txBody>
      </p:sp>
      <p:sp>
        <p:nvSpPr>
          <p:cNvPr id="8" name="Text Placeholder 15">
            <a:extLst>
              <a:ext uri="{FF2B5EF4-FFF2-40B4-BE49-F238E27FC236}">
                <a16:creationId xmlns:a16="http://schemas.microsoft.com/office/drawing/2014/main" id="{1C1424D3-AAB0-4D9B-8CD3-528D2238AF45}"/>
              </a:ext>
            </a:extLst>
          </p:cNvPr>
          <p:cNvSpPr>
            <a:spLocks noGrp="1"/>
          </p:cNvSpPr>
          <p:nvPr>
            <p:ph type="body" sz="quarter" idx="11" hasCustomPrompt="1"/>
          </p:nvPr>
        </p:nvSpPr>
        <p:spPr>
          <a:xfrm>
            <a:off x="334964" y="180789"/>
            <a:ext cx="11053780" cy="653022"/>
          </a:xfrm>
          <a:prstGeom prst="rect">
            <a:avLst/>
          </a:prstGeom>
        </p:spPr>
        <p:txBody>
          <a:bodyPr lIns="72000" tIns="0" rIns="0" bIns="0" anchor="ctr" anchorCtr="0"/>
          <a:lstStyle>
            <a:lvl1pPr marL="0" marR="0" indent="0" algn="l" defTabSz="914400" rtl="0" fontAlgn="auto" latinLnBrk="0" hangingPunct="0">
              <a:lnSpc>
                <a:spcPct val="90000"/>
              </a:lnSpc>
              <a:spcBef>
                <a:spcPts val="0"/>
              </a:spcBef>
              <a:spcAft>
                <a:spcPts val="0"/>
              </a:spcAft>
              <a:buClrTx/>
              <a:buSzTx/>
              <a:buFontTx/>
              <a:buNone/>
              <a:tabLst/>
              <a:defRPr kumimoji="0" lang="en-GB" sz="4400" b="0" i="0" u="none" strike="noStrike" cap="none" spc="0" normalizeH="0" baseline="0" dirty="0" smtClean="0">
                <a:ln>
                  <a:noFill/>
                </a:ln>
                <a:solidFill>
                  <a:schemeClr val="tx1"/>
                </a:solidFill>
                <a:effectLst/>
                <a:uFillTx/>
                <a:latin typeface="Calibri" panose="020F0502020204030204" pitchFamily="34" charset="0"/>
                <a:ea typeface="+mj-ea"/>
                <a:cs typeface="Myriad Pro"/>
                <a:sym typeface="Montserrat"/>
              </a:defRPr>
            </a:lvl1pPr>
          </a:lstStyle>
          <a:p>
            <a:pPr>
              <a:lnSpc>
                <a:spcPct val="90000"/>
              </a:lnSpc>
              <a:defRPr sz="4400">
                <a:latin typeface="+mj-lt"/>
                <a:ea typeface="+mj-ea"/>
                <a:cs typeface="+mj-cs"/>
                <a:sym typeface="Montserrat"/>
              </a:defRPr>
            </a:pPr>
            <a:r>
              <a:rPr lang="en-GB" sz="4400" dirty="0">
                <a:latin typeface="Calibri" panose="020F0502020204030204" pitchFamily="34" charset="0"/>
                <a:cs typeface="Myriad Pro"/>
                <a:sym typeface="Montserrat"/>
              </a:rPr>
              <a:t>Extant things</a:t>
            </a:r>
          </a:p>
        </p:txBody>
      </p:sp>
    </p:spTree>
    <p:extLst>
      <p:ext uri="{BB962C8B-B14F-4D97-AF65-F5344CB8AC3E}">
        <p14:creationId xmlns:p14="http://schemas.microsoft.com/office/powerpoint/2010/main" val="4217592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117">
          <p15:clr>
            <a:srgbClr val="FBAE40"/>
          </p15:clr>
        </p15:guide>
        <p15:guide id="2" pos="211">
          <p15:clr>
            <a:srgbClr val="FBAE40"/>
          </p15:clr>
        </p15:guide>
        <p15:guide id="3" pos="3114">
          <p15:clr>
            <a:srgbClr val="FBAE40"/>
          </p15:clr>
        </p15:guide>
        <p15:guide id="4" pos="3432">
          <p15:clr>
            <a:srgbClr val="FBAE40"/>
          </p15:clr>
        </p15:guide>
        <p15:guide id="5" pos="7174">
          <p15:clr>
            <a:srgbClr val="FBAE40"/>
          </p15:clr>
        </p15:guide>
        <p15:guide id="6" orient="horz" pos="3725">
          <p15:clr>
            <a:srgbClr val="FBAE40"/>
          </p15:clr>
        </p15:guide>
        <p15:guide id="7"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le ">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CF8812C-F3E6-43F3-8DA6-66757153B7B0}"/>
              </a:ext>
            </a:extLst>
          </p:cNvPr>
          <p:cNvSpPr>
            <a:spLocks noGrp="1"/>
          </p:cNvSpPr>
          <p:nvPr>
            <p:ph type="sldNum" sz="quarter" idx="12"/>
          </p:nvPr>
        </p:nvSpPr>
        <p:spPr/>
        <p:txBody>
          <a:bodyPr/>
          <a:lstStyle>
            <a:lvl1pPr>
              <a:defRPr>
                <a:solidFill>
                  <a:schemeClr val="tx1"/>
                </a:solidFill>
              </a:defRPr>
            </a:lvl1pPr>
          </a:lstStyle>
          <a:p>
            <a:fld id="{3CF2D5F0-42C9-44CC-9D46-F1CEB28D430F}" type="slidenum">
              <a:rPr lang="en-GB" smtClean="0"/>
              <a:pPr/>
              <a:t>‹#›</a:t>
            </a:fld>
            <a:endParaRPr lang="en-GB" dirty="0"/>
          </a:p>
        </p:txBody>
      </p:sp>
      <p:sp>
        <p:nvSpPr>
          <p:cNvPr id="17" name="Shape 1164">
            <a:extLst>
              <a:ext uri="{FF2B5EF4-FFF2-40B4-BE49-F238E27FC236}">
                <a16:creationId xmlns:a16="http://schemas.microsoft.com/office/drawing/2014/main" id="{EDD0DAFE-FA9B-4FD6-A68F-6DC1768FD838}"/>
              </a:ext>
            </a:extLst>
          </p:cNvPr>
          <p:cNvSpPr/>
          <p:nvPr userDrawn="1"/>
        </p:nvSpPr>
        <p:spPr>
          <a:xfrm flipH="1">
            <a:off x="308881" y="180128"/>
            <a:ext cx="0" cy="1311128"/>
          </a:xfrm>
          <a:prstGeom prst="line">
            <a:avLst/>
          </a:prstGeom>
          <a:ln w="76200">
            <a:solidFill>
              <a:srgbClr val="9F962B"/>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dirty="0">
              <a:solidFill>
                <a:schemeClr val="tx1"/>
              </a:solidFill>
            </a:endParaRPr>
          </a:p>
        </p:txBody>
      </p:sp>
      <p:sp>
        <p:nvSpPr>
          <p:cNvPr id="7" name="Title 1">
            <a:extLst>
              <a:ext uri="{FF2B5EF4-FFF2-40B4-BE49-F238E27FC236}">
                <a16:creationId xmlns:a16="http://schemas.microsoft.com/office/drawing/2014/main" id="{4FA640F1-DB6F-4748-BCA7-BD5CF821447C}"/>
              </a:ext>
            </a:extLst>
          </p:cNvPr>
          <p:cNvSpPr>
            <a:spLocks noGrp="1"/>
          </p:cNvSpPr>
          <p:nvPr>
            <p:ph type="title"/>
          </p:nvPr>
        </p:nvSpPr>
        <p:spPr>
          <a:xfrm>
            <a:off x="334963" y="828475"/>
            <a:ext cx="5444813" cy="653022"/>
          </a:xfrm>
        </p:spPr>
        <p:txBody>
          <a:bodyPr lIns="72000" tIns="0" bIns="0">
            <a:normAutofit/>
          </a:bodyPr>
          <a:lstStyle>
            <a:lvl1pPr>
              <a:defRPr sz="3600">
                <a:solidFill>
                  <a:schemeClr val="tx1"/>
                </a:solidFill>
              </a:defRPr>
            </a:lvl1pPr>
          </a:lstStyle>
          <a:p>
            <a:r>
              <a:rPr lang="en-US"/>
              <a:t>Click to edit Master title style</a:t>
            </a:r>
            <a:endParaRPr lang="en-GB" dirty="0"/>
          </a:p>
        </p:txBody>
      </p:sp>
      <p:sp>
        <p:nvSpPr>
          <p:cNvPr id="8" name="Text Placeholder 15">
            <a:extLst>
              <a:ext uri="{FF2B5EF4-FFF2-40B4-BE49-F238E27FC236}">
                <a16:creationId xmlns:a16="http://schemas.microsoft.com/office/drawing/2014/main" id="{1C1424D3-AAB0-4D9B-8CD3-528D2238AF45}"/>
              </a:ext>
            </a:extLst>
          </p:cNvPr>
          <p:cNvSpPr>
            <a:spLocks noGrp="1"/>
          </p:cNvSpPr>
          <p:nvPr>
            <p:ph type="body" sz="quarter" idx="11" hasCustomPrompt="1"/>
          </p:nvPr>
        </p:nvSpPr>
        <p:spPr>
          <a:xfrm>
            <a:off x="334964" y="180789"/>
            <a:ext cx="5444822" cy="653022"/>
          </a:xfrm>
          <a:prstGeom prst="rect">
            <a:avLst/>
          </a:prstGeom>
        </p:spPr>
        <p:txBody>
          <a:bodyPr lIns="72000" tIns="0" rIns="0" bIns="0" anchor="ctr" anchorCtr="0"/>
          <a:lstStyle>
            <a:lvl1pPr marL="0" marR="0" indent="0" algn="l" defTabSz="914400" rtl="0" fontAlgn="auto" latinLnBrk="0" hangingPunct="0">
              <a:lnSpc>
                <a:spcPct val="90000"/>
              </a:lnSpc>
              <a:spcBef>
                <a:spcPts val="0"/>
              </a:spcBef>
              <a:spcAft>
                <a:spcPts val="0"/>
              </a:spcAft>
              <a:buClrTx/>
              <a:buSzTx/>
              <a:buFontTx/>
              <a:buNone/>
              <a:tabLst/>
              <a:defRPr kumimoji="0" lang="en-GB" sz="4400" b="0" i="0" u="none" strike="noStrike" cap="none" spc="0" normalizeH="0" baseline="0" dirty="0" smtClean="0">
                <a:ln>
                  <a:noFill/>
                </a:ln>
                <a:solidFill>
                  <a:schemeClr val="tx1"/>
                </a:solidFill>
                <a:effectLst/>
                <a:uFillTx/>
                <a:latin typeface="Calibri" panose="020F0502020204030204" pitchFamily="34" charset="0"/>
                <a:ea typeface="+mj-ea"/>
                <a:cs typeface="Myriad Pro"/>
                <a:sym typeface="Montserrat"/>
              </a:defRPr>
            </a:lvl1pPr>
          </a:lstStyle>
          <a:p>
            <a:pPr>
              <a:lnSpc>
                <a:spcPct val="90000"/>
              </a:lnSpc>
              <a:defRPr sz="4400">
                <a:latin typeface="+mj-lt"/>
                <a:ea typeface="+mj-ea"/>
                <a:cs typeface="+mj-cs"/>
                <a:sym typeface="Montserrat"/>
              </a:defRPr>
            </a:pPr>
            <a:r>
              <a:rPr lang="en-GB" sz="4400" dirty="0">
                <a:latin typeface="Calibri" panose="020F0502020204030204" pitchFamily="34" charset="0"/>
                <a:cs typeface="Myriad Pro"/>
                <a:sym typeface="Montserrat"/>
              </a:rPr>
              <a:t>Extant things</a:t>
            </a:r>
          </a:p>
        </p:txBody>
      </p:sp>
      <p:sp>
        <p:nvSpPr>
          <p:cNvPr id="4" name="Table Placeholder 3">
            <a:extLst>
              <a:ext uri="{FF2B5EF4-FFF2-40B4-BE49-F238E27FC236}">
                <a16:creationId xmlns:a16="http://schemas.microsoft.com/office/drawing/2014/main" id="{1DC2640B-97B7-4399-B34D-3444CD3D2A4F}"/>
              </a:ext>
            </a:extLst>
          </p:cNvPr>
          <p:cNvSpPr>
            <a:spLocks noGrp="1"/>
          </p:cNvSpPr>
          <p:nvPr>
            <p:ph type="tbl" sz="quarter" idx="13" hasCustomPrompt="1"/>
          </p:nvPr>
        </p:nvSpPr>
        <p:spPr>
          <a:xfrm>
            <a:off x="309562" y="1773238"/>
            <a:ext cx="11417375" cy="4140200"/>
          </a:xfrm>
          <a:solidFill>
            <a:schemeClr val="bg1">
              <a:lumMod val="95000"/>
            </a:schemeClr>
          </a:solidFill>
        </p:spPr>
        <p:txBody>
          <a:bodyPr>
            <a:normAutofit/>
          </a:bodyPr>
          <a:lstStyle>
            <a:lvl1pPr marL="0" indent="0">
              <a:buNone/>
              <a:defRPr sz="1400">
                <a:solidFill>
                  <a:schemeClr val="tx1"/>
                </a:solidFill>
              </a:defRPr>
            </a:lvl1pPr>
          </a:lstStyle>
          <a:p>
            <a:r>
              <a:rPr lang="en-US" dirty="0"/>
              <a:t>Click icon to insert table</a:t>
            </a:r>
          </a:p>
        </p:txBody>
      </p:sp>
    </p:spTree>
    <p:extLst>
      <p:ext uri="{BB962C8B-B14F-4D97-AF65-F5344CB8AC3E}">
        <p14:creationId xmlns:p14="http://schemas.microsoft.com/office/powerpoint/2010/main" val="736824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117">
          <p15:clr>
            <a:srgbClr val="FBAE40"/>
          </p15:clr>
        </p15:guide>
        <p15:guide id="2" pos="211">
          <p15:clr>
            <a:srgbClr val="FBAE40"/>
          </p15:clr>
        </p15:guide>
        <p15:guide id="3" pos="3114">
          <p15:clr>
            <a:srgbClr val="FBAE40"/>
          </p15:clr>
        </p15:guide>
        <p15:guide id="4" pos="3432">
          <p15:clr>
            <a:srgbClr val="FBAE40"/>
          </p15:clr>
        </p15:guide>
        <p15:guide id="5" pos="7378">
          <p15:clr>
            <a:srgbClr val="FBAE40"/>
          </p15:clr>
        </p15:guide>
        <p15:guide id="6" orient="horz" pos="3725">
          <p15:clr>
            <a:srgbClr val="FBAE40"/>
          </p15:clr>
        </p15:guide>
        <p15:guide id="7"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able x2">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CF8812C-F3E6-43F3-8DA6-66757153B7B0}"/>
              </a:ext>
            </a:extLst>
          </p:cNvPr>
          <p:cNvSpPr>
            <a:spLocks noGrp="1"/>
          </p:cNvSpPr>
          <p:nvPr>
            <p:ph type="sldNum" sz="quarter" idx="12"/>
          </p:nvPr>
        </p:nvSpPr>
        <p:spPr/>
        <p:txBody>
          <a:bodyPr/>
          <a:lstStyle>
            <a:lvl1pPr>
              <a:defRPr>
                <a:solidFill>
                  <a:schemeClr val="tx1"/>
                </a:solidFill>
              </a:defRPr>
            </a:lvl1pPr>
          </a:lstStyle>
          <a:p>
            <a:fld id="{3CF2D5F0-42C9-44CC-9D46-F1CEB28D430F}" type="slidenum">
              <a:rPr lang="en-GB" smtClean="0"/>
              <a:pPr/>
              <a:t>‹#›</a:t>
            </a:fld>
            <a:endParaRPr lang="en-GB" dirty="0"/>
          </a:p>
        </p:txBody>
      </p:sp>
      <p:sp>
        <p:nvSpPr>
          <p:cNvPr id="17" name="Shape 1164">
            <a:extLst>
              <a:ext uri="{FF2B5EF4-FFF2-40B4-BE49-F238E27FC236}">
                <a16:creationId xmlns:a16="http://schemas.microsoft.com/office/drawing/2014/main" id="{EDD0DAFE-FA9B-4FD6-A68F-6DC1768FD838}"/>
              </a:ext>
            </a:extLst>
          </p:cNvPr>
          <p:cNvSpPr/>
          <p:nvPr userDrawn="1"/>
        </p:nvSpPr>
        <p:spPr>
          <a:xfrm flipH="1">
            <a:off x="308881" y="180128"/>
            <a:ext cx="0" cy="1311128"/>
          </a:xfrm>
          <a:prstGeom prst="line">
            <a:avLst/>
          </a:prstGeom>
          <a:ln w="76200">
            <a:solidFill>
              <a:srgbClr val="9F962B"/>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dirty="0">
              <a:solidFill>
                <a:schemeClr val="tx1"/>
              </a:solidFill>
            </a:endParaRPr>
          </a:p>
        </p:txBody>
      </p:sp>
      <p:sp>
        <p:nvSpPr>
          <p:cNvPr id="7" name="Title 1">
            <a:extLst>
              <a:ext uri="{FF2B5EF4-FFF2-40B4-BE49-F238E27FC236}">
                <a16:creationId xmlns:a16="http://schemas.microsoft.com/office/drawing/2014/main" id="{4FA640F1-DB6F-4748-BCA7-BD5CF821447C}"/>
              </a:ext>
            </a:extLst>
          </p:cNvPr>
          <p:cNvSpPr>
            <a:spLocks noGrp="1"/>
          </p:cNvSpPr>
          <p:nvPr>
            <p:ph type="title"/>
          </p:nvPr>
        </p:nvSpPr>
        <p:spPr>
          <a:xfrm>
            <a:off x="334963" y="828475"/>
            <a:ext cx="5444813" cy="653022"/>
          </a:xfrm>
        </p:spPr>
        <p:txBody>
          <a:bodyPr lIns="72000" tIns="0" bIns="0">
            <a:normAutofit/>
          </a:bodyPr>
          <a:lstStyle>
            <a:lvl1pPr>
              <a:defRPr sz="3600">
                <a:solidFill>
                  <a:schemeClr val="tx1"/>
                </a:solidFill>
              </a:defRPr>
            </a:lvl1pPr>
          </a:lstStyle>
          <a:p>
            <a:r>
              <a:rPr lang="en-US"/>
              <a:t>Click to edit Master title style</a:t>
            </a:r>
            <a:endParaRPr lang="en-GB" dirty="0"/>
          </a:p>
        </p:txBody>
      </p:sp>
      <p:sp>
        <p:nvSpPr>
          <p:cNvPr id="8" name="Text Placeholder 15">
            <a:extLst>
              <a:ext uri="{FF2B5EF4-FFF2-40B4-BE49-F238E27FC236}">
                <a16:creationId xmlns:a16="http://schemas.microsoft.com/office/drawing/2014/main" id="{1C1424D3-AAB0-4D9B-8CD3-528D2238AF45}"/>
              </a:ext>
            </a:extLst>
          </p:cNvPr>
          <p:cNvSpPr>
            <a:spLocks noGrp="1"/>
          </p:cNvSpPr>
          <p:nvPr>
            <p:ph type="body" sz="quarter" idx="11" hasCustomPrompt="1"/>
          </p:nvPr>
        </p:nvSpPr>
        <p:spPr>
          <a:xfrm>
            <a:off x="334964" y="180789"/>
            <a:ext cx="5444822" cy="653022"/>
          </a:xfrm>
          <a:prstGeom prst="rect">
            <a:avLst/>
          </a:prstGeom>
        </p:spPr>
        <p:txBody>
          <a:bodyPr lIns="72000" tIns="0" rIns="0" bIns="0" anchor="ctr" anchorCtr="0"/>
          <a:lstStyle>
            <a:lvl1pPr marL="0" marR="0" indent="0" algn="l" defTabSz="914400" rtl="0" fontAlgn="auto" latinLnBrk="0" hangingPunct="0">
              <a:lnSpc>
                <a:spcPct val="90000"/>
              </a:lnSpc>
              <a:spcBef>
                <a:spcPts val="0"/>
              </a:spcBef>
              <a:spcAft>
                <a:spcPts val="0"/>
              </a:spcAft>
              <a:buClrTx/>
              <a:buSzTx/>
              <a:buFontTx/>
              <a:buNone/>
              <a:tabLst/>
              <a:defRPr kumimoji="0" lang="en-GB" sz="4400" b="0" i="0" u="none" strike="noStrike" cap="none" spc="0" normalizeH="0" baseline="0" dirty="0" smtClean="0">
                <a:ln>
                  <a:noFill/>
                </a:ln>
                <a:solidFill>
                  <a:schemeClr val="tx1"/>
                </a:solidFill>
                <a:effectLst/>
                <a:uFillTx/>
                <a:latin typeface="Calibri" panose="020F0502020204030204" pitchFamily="34" charset="0"/>
                <a:ea typeface="+mj-ea"/>
                <a:cs typeface="Myriad Pro"/>
                <a:sym typeface="Montserrat"/>
              </a:defRPr>
            </a:lvl1pPr>
          </a:lstStyle>
          <a:p>
            <a:pPr>
              <a:lnSpc>
                <a:spcPct val="90000"/>
              </a:lnSpc>
              <a:defRPr sz="4400">
                <a:latin typeface="+mj-lt"/>
                <a:ea typeface="+mj-ea"/>
                <a:cs typeface="+mj-cs"/>
                <a:sym typeface="Montserrat"/>
              </a:defRPr>
            </a:pPr>
            <a:r>
              <a:rPr lang="en-GB" sz="4400" dirty="0">
                <a:latin typeface="Calibri" panose="020F0502020204030204" pitchFamily="34" charset="0"/>
                <a:cs typeface="Myriad Pro"/>
                <a:sym typeface="Montserrat"/>
              </a:rPr>
              <a:t>Extant things</a:t>
            </a:r>
          </a:p>
        </p:txBody>
      </p:sp>
      <p:sp>
        <p:nvSpPr>
          <p:cNvPr id="4" name="Table Placeholder 3">
            <a:extLst>
              <a:ext uri="{FF2B5EF4-FFF2-40B4-BE49-F238E27FC236}">
                <a16:creationId xmlns:a16="http://schemas.microsoft.com/office/drawing/2014/main" id="{1DC2640B-97B7-4399-B34D-3444CD3D2A4F}"/>
              </a:ext>
            </a:extLst>
          </p:cNvPr>
          <p:cNvSpPr>
            <a:spLocks noGrp="1"/>
          </p:cNvSpPr>
          <p:nvPr>
            <p:ph type="tbl" sz="quarter" idx="13" hasCustomPrompt="1"/>
          </p:nvPr>
        </p:nvSpPr>
        <p:spPr>
          <a:xfrm>
            <a:off x="309563" y="1773238"/>
            <a:ext cx="5470213" cy="4140200"/>
          </a:xfrm>
          <a:solidFill>
            <a:schemeClr val="bg1">
              <a:lumMod val="95000"/>
            </a:schemeClr>
          </a:solidFill>
        </p:spPr>
        <p:txBody>
          <a:bodyPr>
            <a:normAutofit/>
          </a:bodyPr>
          <a:lstStyle>
            <a:lvl1pPr marL="0" indent="0">
              <a:buNone/>
              <a:defRPr sz="1400">
                <a:solidFill>
                  <a:schemeClr val="tx1"/>
                </a:solidFill>
              </a:defRPr>
            </a:lvl1pPr>
          </a:lstStyle>
          <a:p>
            <a:r>
              <a:rPr lang="en-US" dirty="0"/>
              <a:t>Click icon to insert table</a:t>
            </a:r>
          </a:p>
        </p:txBody>
      </p:sp>
      <p:sp>
        <p:nvSpPr>
          <p:cNvPr id="9" name="Table Placeholder 3">
            <a:extLst>
              <a:ext uri="{FF2B5EF4-FFF2-40B4-BE49-F238E27FC236}">
                <a16:creationId xmlns:a16="http://schemas.microsoft.com/office/drawing/2014/main" id="{D196D2B1-4383-490E-B1A0-11A872853B1A}"/>
              </a:ext>
            </a:extLst>
          </p:cNvPr>
          <p:cNvSpPr>
            <a:spLocks noGrp="1"/>
          </p:cNvSpPr>
          <p:nvPr>
            <p:ph type="tbl" sz="quarter" idx="14" hasCustomPrompt="1"/>
          </p:nvPr>
        </p:nvSpPr>
        <p:spPr>
          <a:xfrm>
            <a:off x="5918512" y="1773238"/>
            <a:ext cx="5470213" cy="4140200"/>
          </a:xfrm>
          <a:solidFill>
            <a:schemeClr val="bg1">
              <a:lumMod val="95000"/>
            </a:schemeClr>
          </a:solidFill>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tx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icon to insert table</a:t>
            </a:r>
          </a:p>
        </p:txBody>
      </p:sp>
    </p:spTree>
    <p:extLst>
      <p:ext uri="{BB962C8B-B14F-4D97-AF65-F5344CB8AC3E}">
        <p14:creationId xmlns:p14="http://schemas.microsoft.com/office/powerpoint/2010/main" val="2007063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117">
          <p15:clr>
            <a:srgbClr val="FBAE40"/>
          </p15:clr>
        </p15:guide>
        <p15:guide id="2" pos="211">
          <p15:clr>
            <a:srgbClr val="FBAE40"/>
          </p15:clr>
        </p15:guide>
        <p15:guide id="3" pos="3114">
          <p15:clr>
            <a:srgbClr val="FBAE40"/>
          </p15:clr>
        </p15:guide>
        <p15:guide id="4" pos="3432">
          <p15:clr>
            <a:srgbClr val="FBAE40"/>
          </p15:clr>
        </p15:guide>
        <p15:guide id="5" pos="7174">
          <p15:clr>
            <a:srgbClr val="FBAE40"/>
          </p15:clr>
        </p15:guide>
        <p15:guide id="6" orient="horz" pos="3725">
          <p15:clr>
            <a:srgbClr val="FBAE40"/>
          </p15:clr>
        </p15:guide>
        <p15:guide id="7"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C12AF-120D-4624-B482-2C84BF89782C}"/>
              </a:ext>
            </a:extLst>
          </p:cNvPr>
          <p:cNvSpPr>
            <a:spLocks noGrp="1"/>
          </p:cNvSpPr>
          <p:nvPr>
            <p:ph type="title"/>
          </p:nvPr>
        </p:nvSpPr>
        <p:spPr>
          <a:xfrm>
            <a:off x="334963" y="828475"/>
            <a:ext cx="4608510" cy="653022"/>
          </a:xfrm>
        </p:spPr>
        <p:txBody>
          <a:bodyPr lIns="72000" tIns="0" bIns="0">
            <a:normAutofit/>
          </a:bodyPr>
          <a:lstStyle>
            <a:lvl1pPr>
              <a:defRPr sz="3600">
                <a:solidFill>
                  <a:schemeClr val="tx1"/>
                </a:solidFill>
              </a:defRPr>
            </a:lvl1pPr>
          </a:lstStyle>
          <a:p>
            <a:r>
              <a:rPr lang="en-US"/>
              <a:t>Click to edit Master title style</a:t>
            </a:r>
            <a:endParaRPr lang="en-GB" dirty="0"/>
          </a:p>
        </p:txBody>
      </p:sp>
      <p:sp>
        <p:nvSpPr>
          <p:cNvPr id="23" name="Shape 1164">
            <a:extLst>
              <a:ext uri="{FF2B5EF4-FFF2-40B4-BE49-F238E27FC236}">
                <a16:creationId xmlns:a16="http://schemas.microsoft.com/office/drawing/2014/main" id="{66EC86FA-FC7D-4CBD-9273-9370E73CA98F}"/>
              </a:ext>
            </a:extLst>
          </p:cNvPr>
          <p:cNvSpPr/>
          <p:nvPr userDrawn="1"/>
        </p:nvSpPr>
        <p:spPr>
          <a:xfrm flipH="1">
            <a:off x="308881" y="180128"/>
            <a:ext cx="0" cy="1311128"/>
          </a:xfrm>
          <a:prstGeom prst="line">
            <a:avLst/>
          </a:prstGeom>
          <a:ln w="76200">
            <a:solidFill>
              <a:srgbClr val="9F962B"/>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dirty="0">
              <a:solidFill>
                <a:schemeClr val="tx1"/>
              </a:solidFill>
            </a:endParaRPr>
          </a:p>
        </p:txBody>
      </p:sp>
      <p:sp>
        <p:nvSpPr>
          <p:cNvPr id="24" name="Text Placeholder 15">
            <a:extLst>
              <a:ext uri="{FF2B5EF4-FFF2-40B4-BE49-F238E27FC236}">
                <a16:creationId xmlns:a16="http://schemas.microsoft.com/office/drawing/2014/main" id="{B9FE2189-FAA4-4EC9-BCA0-8A6052D96AD1}"/>
              </a:ext>
            </a:extLst>
          </p:cNvPr>
          <p:cNvSpPr>
            <a:spLocks noGrp="1"/>
          </p:cNvSpPr>
          <p:nvPr>
            <p:ph type="body" sz="quarter" idx="11" hasCustomPrompt="1"/>
          </p:nvPr>
        </p:nvSpPr>
        <p:spPr>
          <a:xfrm>
            <a:off x="334963" y="180789"/>
            <a:ext cx="4608517" cy="653022"/>
          </a:xfrm>
          <a:prstGeom prst="rect">
            <a:avLst/>
          </a:prstGeom>
        </p:spPr>
        <p:txBody>
          <a:bodyPr lIns="72000" tIns="0" rIns="0" bIns="0" anchor="ctr" anchorCtr="0"/>
          <a:lstStyle>
            <a:lvl1pPr marL="0" marR="0" indent="0" algn="l" defTabSz="914400" rtl="0" fontAlgn="auto" latinLnBrk="0" hangingPunct="0">
              <a:lnSpc>
                <a:spcPct val="90000"/>
              </a:lnSpc>
              <a:spcBef>
                <a:spcPts val="0"/>
              </a:spcBef>
              <a:spcAft>
                <a:spcPts val="0"/>
              </a:spcAft>
              <a:buClrTx/>
              <a:buSzTx/>
              <a:buFontTx/>
              <a:buNone/>
              <a:tabLst/>
              <a:defRPr kumimoji="0" lang="en-GB" sz="4400" b="0" i="0" u="none" strike="noStrike" cap="none" spc="0" normalizeH="0" baseline="0" dirty="0" smtClean="0">
                <a:ln>
                  <a:noFill/>
                </a:ln>
                <a:solidFill>
                  <a:schemeClr val="tx1"/>
                </a:solidFill>
                <a:effectLst/>
                <a:uFillTx/>
                <a:latin typeface="Calibri" panose="020F0502020204030204" pitchFamily="34" charset="0"/>
                <a:ea typeface="+mj-ea"/>
                <a:cs typeface="Myriad Pro"/>
                <a:sym typeface="Montserrat"/>
              </a:defRPr>
            </a:lvl1pPr>
          </a:lstStyle>
          <a:p>
            <a:pPr>
              <a:lnSpc>
                <a:spcPct val="90000"/>
              </a:lnSpc>
              <a:defRPr sz="4400">
                <a:latin typeface="+mj-lt"/>
                <a:ea typeface="+mj-ea"/>
                <a:cs typeface="+mj-cs"/>
                <a:sym typeface="Montserrat"/>
              </a:defRPr>
            </a:pPr>
            <a:r>
              <a:rPr lang="en-GB" sz="4400" dirty="0">
                <a:latin typeface="Calibri" panose="020F0502020204030204" pitchFamily="34" charset="0"/>
                <a:cs typeface="Myriad Pro"/>
                <a:sym typeface="Montserrat"/>
              </a:rPr>
              <a:t>Extant things</a:t>
            </a:r>
          </a:p>
        </p:txBody>
      </p:sp>
      <p:sp>
        <p:nvSpPr>
          <p:cNvPr id="4" name="Picture Placeholder 3">
            <a:extLst>
              <a:ext uri="{FF2B5EF4-FFF2-40B4-BE49-F238E27FC236}">
                <a16:creationId xmlns:a16="http://schemas.microsoft.com/office/drawing/2014/main" id="{E42B07E2-56F0-4968-8491-D3F4559B0B8B}"/>
              </a:ext>
            </a:extLst>
          </p:cNvPr>
          <p:cNvSpPr>
            <a:spLocks noGrp="1"/>
          </p:cNvSpPr>
          <p:nvPr>
            <p:ph type="pic" sz="quarter" idx="21" hasCustomPrompt="1"/>
          </p:nvPr>
        </p:nvSpPr>
        <p:spPr>
          <a:xfrm>
            <a:off x="1715180" y="1773239"/>
            <a:ext cx="796252" cy="796252"/>
          </a:xfrm>
          <a:prstGeom prst="ellipse">
            <a:avLst/>
          </a:prstGeom>
          <a:solidFill>
            <a:schemeClr val="accent1"/>
          </a:solidFill>
        </p:spPr>
        <p:txBody>
          <a:bodyPr anchor="ctr" anchorCtr="0">
            <a:normAutofit/>
          </a:bodyPr>
          <a:lstStyle>
            <a:lvl1pPr marL="0" indent="0" algn="ctr">
              <a:buNone/>
              <a:defRPr sz="1200">
                <a:solidFill>
                  <a:schemeClr val="tx1"/>
                </a:solidFill>
              </a:defRPr>
            </a:lvl1pPr>
          </a:lstStyle>
          <a:p>
            <a:r>
              <a:rPr lang="en-US" dirty="0"/>
              <a:t>icon</a:t>
            </a:r>
          </a:p>
        </p:txBody>
      </p:sp>
      <p:sp>
        <p:nvSpPr>
          <p:cNvPr id="13" name="Picture Placeholder 3">
            <a:extLst>
              <a:ext uri="{FF2B5EF4-FFF2-40B4-BE49-F238E27FC236}">
                <a16:creationId xmlns:a16="http://schemas.microsoft.com/office/drawing/2014/main" id="{7949E59F-D099-46E3-AB95-15EB19B72918}"/>
              </a:ext>
            </a:extLst>
          </p:cNvPr>
          <p:cNvSpPr>
            <a:spLocks noGrp="1"/>
          </p:cNvSpPr>
          <p:nvPr>
            <p:ph type="pic" sz="quarter" idx="22" hasCustomPrompt="1"/>
          </p:nvPr>
        </p:nvSpPr>
        <p:spPr>
          <a:xfrm>
            <a:off x="1715180" y="2673497"/>
            <a:ext cx="796252" cy="796252"/>
          </a:xfrm>
          <a:prstGeom prst="ellipse">
            <a:avLst/>
          </a:prstGeom>
          <a:solidFill>
            <a:schemeClr val="accent1"/>
          </a:solidFill>
        </p:spPr>
        <p:txBody>
          <a:bodyPr anchor="ctr" anchorCtr="0">
            <a:normAutofit/>
          </a:bodyPr>
          <a:lstStyle>
            <a:lvl1pPr marL="0" indent="0" algn="ctr">
              <a:buNone/>
              <a:defRPr sz="1200">
                <a:solidFill>
                  <a:schemeClr val="tx1"/>
                </a:solidFill>
              </a:defRPr>
            </a:lvl1pPr>
          </a:lstStyle>
          <a:p>
            <a:r>
              <a:rPr lang="en-US" dirty="0"/>
              <a:t>icon</a:t>
            </a:r>
          </a:p>
        </p:txBody>
      </p:sp>
      <p:sp>
        <p:nvSpPr>
          <p:cNvPr id="14" name="Picture Placeholder 3">
            <a:extLst>
              <a:ext uri="{FF2B5EF4-FFF2-40B4-BE49-F238E27FC236}">
                <a16:creationId xmlns:a16="http://schemas.microsoft.com/office/drawing/2014/main" id="{0F0E2777-15EB-426A-BCA4-0C8902A890ED}"/>
              </a:ext>
            </a:extLst>
          </p:cNvPr>
          <p:cNvSpPr>
            <a:spLocks noGrp="1"/>
          </p:cNvSpPr>
          <p:nvPr>
            <p:ph type="pic" sz="quarter" idx="23" hasCustomPrompt="1"/>
          </p:nvPr>
        </p:nvSpPr>
        <p:spPr>
          <a:xfrm>
            <a:off x="1715180" y="3573755"/>
            <a:ext cx="796252" cy="796252"/>
          </a:xfrm>
          <a:prstGeom prst="ellipse">
            <a:avLst/>
          </a:prstGeom>
          <a:solidFill>
            <a:schemeClr val="accent1"/>
          </a:solidFill>
        </p:spPr>
        <p:txBody>
          <a:bodyPr anchor="ctr" anchorCtr="0">
            <a:normAutofit/>
          </a:bodyPr>
          <a:lstStyle>
            <a:lvl1pPr marL="0" indent="0" algn="ctr">
              <a:buNone/>
              <a:defRPr sz="1200">
                <a:solidFill>
                  <a:schemeClr val="tx1"/>
                </a:solidFill>
              </a:defRPr>
            </a:lvl1pPr>
          </a:lstStyle>
          <a:p>
            <a:r>
              <a:rPr lang="en-US" dirty="0"/>
              <a:t>icon</a:t>
            </a:r>
          </a:p>
        </p:txBody>
      </p:sp>
      <p:sp>
        <p:nvSpPr>
          <p:cNvPr id="15" name="Picture Placeholder 3">
            <a:extLst>
              <a:ext uri="{FF2B5EF4-FFF2-40B4-BE49-F238E27FC236}">
                <a16:creationId xmlns:a16="http://schemas.microsoft.com/office/drawing/2014/main" id="{8758170F-B745-4BF3-9D36-8A0D16F9FC45}"/>
              </a:ext>
            </a:extLst>
          </p:cNvPr>
          <p:cNvSpPr>
            <a:spLocks noGrp="1"/>
          </p:cNvSpPr>
          <p:nvPr>
            <p:ph type="pic" sz="quarter" idx="24" hasCustomPrompt="1"/>
          </p:nvPr>
        </p:nvSpPr>
        <p:spPr>
          <a:xfrm>
            <a:off x="1715180" y="4474013"/>
            <a:ext cx="796252" cy="796252"/>
          </a:xfrm>
          <a:prstGeom prst="ellipse">
            <a:avLst/>
          </a:prstGeom>
          <a:solidFill>
            <a:schemeClr val="accent1"/>
          </a:solidFill>
        </p:spPr>
        <p:txBody>
          <a:bodyPr anchor="ctr" anchorCtr="0">
            <a:normAutofit/>
          </a:bodyPr>
          <a:lstStyle>
            <a:lvl1pPr marL="0" indent="0" algn="ctr">
              <a:buNone/>
              <a:defRPr sz="1200">
                <a:solidFill>
                  <a:schemeClr val="tx1"/>
                </a:solidFill>
              </a:defRPr>
            </a:lvl1pPr>
          </a:lstStyle>
          <a:p>
            <a:r>
              <a:rPr lang="en-US" dirty="0"/>
              <a:t>icon</a:t>
            </a:r>
          </a:p>
        </p:txBody>
      </p:sp>
      <p:sp>
        <p:nvSpPr>
          <p:cNvPr id="17" name="Picture Placeholder 3">
            <a:extLst>
              <a:ext uri="{FF2B5EF4-FFF2-40B4-BE49-F238E27FC236}">
                <a16:creationId xmlns:a16="http://schemas.microsoft.com/office/drawing/2014/main" id="{B917A2E2-D08A-4C99-8F3B-C84D2A5B6009}"/>
              </a:ext>
            </a:extLst>
          </p:cNvPr>
          <p:cNvSpPr>
            <a:spLocks noGrp="1"/>
          </p:cNvSpPr>
          <p:nvPr>
            <p:ph type="pic" sz="quarter" idx="25" hasCustomPrompt="1"/>
          </p:nvPr>
        </p:nvSpPr>
        <p:spPr>
          <a:xfrm>
            <a:off x="1715180" y="5374270"/>
            <a:ext cx="796252" cy="796252"/>
          </a:xfrm>
          <a:prstGeom prst="ellipse">
            <a:avLst/>
          </a:prstGeom>
          <a:solidFill>
            <a:schemeClr val="accent1"/>
          </a:solidFill>
        </p:spPr>
        <p:txBody>
          <a:bodyPr anchor="ctr" anchorCtr="0">
            <a:normAutofit/>
          </a:bodyPr>
          <a:lstStyle>
            <a:lvl1pPr marL="0" indent="0" algn="ctr">
              <a:buNone/>
              <a:defRPr sz="1200">
                <a:solidFill>
                  <a:schemeClr val="tx1"/>
                </a:solidFill>
              </a:defRPr>
            </a:lvl1pPr>
          </a:lstStyle>
          <a:p>
            <a:r>
              <a:rPr lang="en-US" dirty="0"/>
              <a:t>icon</a:t>
            </a:r>
          </a:p>
        </p:txBody>
      </p:sp>
      <p:sp>
        <p:nvSpPr>
          <p:cNvPr id="8" name="Text Placeholder 7">
            <a:extLst>
              <a:ext uri="{FF2B5EF4-FFF2-40B4-BE49-F238E27FC236}">
                <a16:creationId xmlns:a16="http://schemas.microsoft.com/office/drawing/2014/main" id="{CC8BB0C0-B6AB-459C-9D67-3D6F63852D53}"/>
              </a:ext>
            </a:extLst>
          </p:cNvPr>
          <p:cNvSpPr>
            <a:spLocks noGrp="1"/>
          </p:cNvSpPr>
          <p:nvPr>
            <p:ph type="body" sz="quarter" idx="26"/>
          </p:nvPr>
        </p:nvSpPr>
        <p:spPr>
          <a:xfrm>
            <a:off x="2605701" y="2028249"/>
            <a:ext cx="3604151" cy="286232"/>
          </a:xfrm>
        </p:spPr>
        <p:txBody>
          <a:bodyPr anchor="ctr" anchorCtr="0">
            <a:spAutoFit/>
          </a:bodyPr>
          <a:lstStyle>
            <a:lvl1pPr marL="0" indent="0">
              <a:buNone/>
              <a:defRPr sz="1400">
                <a:solidFill>
                  <a:schemeClr val="tx1"/>
                </a:solidFill>
              </a:defRPr>
            </a:lvl1pPr>
          </a:lstStyle>
          <a:p>
            <a:pPr lvl="0"/>
            <a:r>
              <a:rPr lang="en-US"/>
              <a:t>Click to edit Master text styles</a:t>
            </a:r>
          </a:p>
        </p:txBody>
      </p:sp>
      <p:sp>
        <p:nvSpPr>
          <p:cNvPr id="20" name="Text Placeholder 7">
            <a:extLst>
              <a:ext uri="{FF2B5EF4-FFF2-40B4-BE49-F238E27FC236}">
                <a16:creationId xmlns:a16="http://schemas.microsoft.com/office/drawing/2014/main" id="{B797F62F-A3FA-4A4E-916F-C177B89F7969}"/>
              </a:ext>
            </a:extLst>
          </p:cNvPr>
          <p:cNvSpPr>
            <a:spLocks noGrp="1"/>
          </p:cNvSpPr>
          <p:nvPr>
            <p:ph type="body" sz="quarter" idx="27"/>
          </p:nvPr>
        </p:nvSpPr>
        <p:spPr>
          <a:xfrm>
            <a:off x="2605701" y="2928507"/>
            <a:ext cx="3604151" cy="286232"/>
          </a:xfrm>
        </p:spPr>
        <p:txBody>
          <a:bodyPr anchor="ctr" anchorCtr="0">
            <a:spAutoFit/>
          </a:bodyPr>
          <a:lstStyle>
            <a:lvl1pPr marL="0" indent="0">
              <a:buNone/>
              <a:defRPr sz="1400">
                <a:solidFill>
                  <a:schemeClr val="tx1"/>
                </a:solidFill>
              </a:defRPr>
            </a:lvl1pPr>
          </a:lstStyle>
          <a:p>
            <a:pPr lvl="0"/>
            <a:r>
              <a:rPr lang="en-US"/>
              <a:t>Click to edit Master text styles</a:t>
            </a:r>
          </a:p>
        </p:txBody>
      </p:sp>
      <p:sp>
        <p:nvSpPr>
          <p:cNvPr id="22" name="Text Placeholder 7">
            <a:extLst>
              <a:ext uri="{FF2B5EF4-FFF2-40B4-BE49-F238E27FC236}">
                <a16:creationId xmlns:a16="http://schemas.microsoft.com/office/drawing/2014/main" id="{00E3690B-5306-4FA4-A15A-72ECC3AB0A14}"/>
              </a:ext>
            </a:extLst>
          </p:cNvPr>
          <p:cNvSpPr>
            <a:spLocks noGrp="1"/>
          </p:cNvSpPr>
          <p:nvPr>
            <p:ph type="body" sz="quarter" idx="28"/>
          </p:nvPr>
        </p:nvSpPr>
        <p:spPr>
          <a:xfrm>
            <a:off x="2605701" y="3828765"/>
            <a:ext cx="3604151" cy="286232"/>
          </a:xfrm>
        </p:spPr>
        <p:txBody>
          <a:bodyPr anchor="ctr" anchorCtr="0">
            <a:spAutoFit/>
          </a:bodyPr>
          <a:lstStyle>
            <a:lvl1pPr marL="0" indent="0">
              <a:buNone/>
              <a:defRPr sz="1400">
                <a:solidFill>
                  <a:schemeClr val="tx1"/>
                </a:solidFill>
              </a:defRPr>
            </a:lvl1pPr>
          </a:lstStyle>
          <a:p>
            <a:pPr lvl="0"/>
            <a:r>
              <a:rPr lang="en-US"/>
              <a:t>Click to edit Master text styles</a:t>
            </a:r>
          </a:p>
        </p:txBody>
      </p:sp>
      <p:sp>
        <p:nvSpPr>
          <p:cNvPr id="25" name="Text Placeholder 7">
            <a:extLst>
              <a:ext uri="{FF2B5EF4-FFF2-40B4-BE49-F238E27FC236}">
                <a16:creationId xmlns:a16="http://schemas.microsoft.com/office/drawing/2014/main" id="{9E2E16F5-4606-41AD-A3D4-956B09E49B77}"/>
              </a:ext>
            </a:extLst>
          </p:cNvPr>
          <p:cNvSpPr>
            <a:spLocks noGrp="1"/>
          </p:cNvSpPr>
          <p:nvPr>
            <p:ph type="body" sz="quarter" idx="29"/>
          </p:nvPr>
        </p:nvSpPr>
        <p:spPr>
          <a:xfrm>
            <a:off x="2605701" y="4729023"/>
            <a:ext cx="3604151" cy="286232"/>
          </a:xfrm>
        </p:spPr>
        <p:txBody>
          <a:bodyPr anchor="ctr" anchorCtr="0">
            <a:spAutoFit/>
          </a:bodyPr>
          <a:lstStyle>
            <a:lvl1pPr marL="0" indent="0">
              <a:buNone/>
              <a:defRPr sz="1400">
                <a:solidFill>
                  <a:schemeClr val="tx1"/>
                </a:solidFill>
              </a:defRPr>
            </a:lvl1pPr>
          </a:lstStyle>
          <a:p>
            <a:pPr lvl="0"/>
            <a:r>
              <a:rPr lang="en-US"/>
              <a:t>Click to edit Master text styles</a:t>
            </a:r>
          </a:p>
        </p:txBody>
      </p:sp>
      <p:sp>
        <p:nvSpPr>
          <p:cNvPr id="26" name="Text Placeholder 7">
            <a:extLst>
              <a:ext uri="{FF2B5EF4-FFF2-40B4-BE49-F238E27FC236}">
                <a16:creationId xmlns:a16="http://schemas.microsoft.com/office/drawing/2014/main" id="{128F8F08-6D47-4DFB-8D3F-B6E25675F367}"/>
              </a:ext>
            </a:extLst>
          </p:cNvPr>
          <p:cNvSpPr>
            <a:spLocks noGrp="1"/>
          </p:cNvSpPr>
          <p:nvPr>
            <p:ph type="body" sz="quarter" idx="30"/>
          </p:nvPr>
        </p:nvSpPr>
        <p:spPr>
          <a:xfrm>
            <a:off x="2605701" y="5629280"/>
            <a:ext cx="3604151" cy="286232"/>
          </a:xfrm>
        </p:spPr>
        <p:txBody>
          <a:bodyPr anchor="ctr" anchorCtr="0">
            <a:spAutoFit/>
          </a:bodyPr>
          <a:lstStyle>
            <a:lvl1pPr marL="0" indent="0">
              <a:buNone/>
              <a:defRPr sz="1400">
                <a:solidFill>
                  <a:schemeClr val="tx1"/>
                </a:solidFill>
              </a:defRPr>
            </a:lvl1pPr>
          </a:lstStyle>
          <a:p>
            <a:pPr lvl="0"/>
            <a:r>
              <a:rPr lang="en-US"/>
              <a:t>Click to edit Master text styles</a:t>
            </a:r>
          </a:p>
        </p:txBody>
      </p:sp>
      <p:sp>
        <p:nvSpPr>
          <p:cNvPr id="27" name="Picture Placeholder 3">
            <a:extLst>
              <a:ext uri="{FF2B5EF4-FFF2-40B4-BE49-F238E27FC236}">
                <a16:creationId xmlns:a16="http://schemas.microsoft.com/office/drawing/2014/main" id="{47BB64EA-D503-4E74-991B-9B0E198B13FB}"/>
              </a:ext>
            </a:extLst>
          </p:cNvPr>
          <p:cNvSpPr>
            <a:spLocks noGrp="1"/>
          </p:cNvSpPr>
          <p:nvPr>
            <p:ph type="pic" sz="quarter" idx="31" hasCustomPrompt="1"/>
          </p:nvPr>
        </p:nvSpPr>
        <p:spPr>
          <a:xfrm>
            <a:off x="6391859" y="1773239"/>
            <a:ext cx="796252" cy="796252"/>
          </a:xfrm>
          <a:prstGeom prst="ellipse">
            <a:avLst/>
          </a:prstGeom>
          <a:solidFill>
            <a:schemeClr val="accent1"/>
          </a:solidFill>
        </p:spPr>
        <p:txBody>
          <a:bodyPr anchor="ctr" anchorCtr="0">
            <a:normAutofit/>
          </a:bodyPr>
          <a:lstStyle>
            <a:lvl1pPr marL="0" indent="0" algn="ctr">
              <a:buNone/>
              <a:defRPr sz="1200">
                <a:solidFill>
                  <a:schemeClr val="tx1"/>
                </a:solidFill>
              </a:defRPr>
            </a:lvl1pPr>
          </a:lstStyle>
          <a:p>
            <a:r>
              <a:rPr lang="en-US" dirty="0"/>
              <a:t>icon</a:t>
            </a:r>
          </a:p>
        </p:txBody>
      </p:sp>
      <p:sp>
        <p:nvSpPr>
          <p:cNvPr id="28" name="Picture Placeholder 3">
            <a:extLst>
              <a:ext uri="{FF2B5EF4-FFF2-40B4-BE49-F238E27FC236}">
                <a16:creationId xmlns:a16="http://schemas.microsoft.com/office/drawing/2014/main" id="{22651F84-514E-446D-A290-9BF121144542}"/>
              </a:ext>
            </a:extLst>
          </p:cNvPr>
          <p:cNvSpPr>
            <a:spLocks noGrp="1"/>
          </p:cNvSpPr>
          <p:nvPr>
            <p:ph type="pic" sz="quarter" idx="32" hasCustomPrompt="1"/>
          </p:nvPr>
        </p:nvSpPr>
        <p:spPr>
          <a:xfrm>
            <a:off x="6391859" y="2673497"/>
            <a:ext cx="796252" cy="796252"/>
          </a:xfrm>
          <a:prstGeom prst="ellipse">
            <a:avLst/>
          </a:prstGeom>
          <a:solidFill>
            <a:schemeClr val="accent1"/>
          </a:solidFill>
        </p:spPr>
        <p:txBody>
          <a:bodyPr anchor="ctr" anchorCtr="0">
            <a:normAutofit/>
          </a:bodyPr>
          <a:lstStyle>
            <a:lvl1pPr marL="0" indent="0" algn="ctr">
              <a:buNone/>
              <a:defRPr sz="1200">
                <a:solidFill>
                  <a:schemeClr val="tx1"/>
                </a:solidFill>
              </a:defRPr>
            </a:lvl1pPr>
          </a:lstStyle>
          <a:p>
            <a:r>
              <a:rPr lang="en-US" dirty="0"/>
              <a:t>icon</a:t>
            </a:r>
          </a:p>
        </p:txBody>
      </p:sp>
      <p:sp>
        <p:nvSpPr>
          <p:cNvPr id="29" name="Picture Placeholder 3">
            <a:extLst>
              <a:ext uri="{FF2B5EF4-FFF2-40B4-BE49-F238E27FC236}">
                <a16:creationId xmlns:a16="http://schemas.microsoft.com/office/drawing/2014/main" id="{60656343-BD2F-4D15-8182-26E2859B4FA0}"/>
              </a:ext>
            </a:extLst>
          </p:cNvPr>
          <p:cNvSpPr>
            <a:spLocks noGrp="1"/>
          </p:cNvSpPr>
          <p:nvPr>
            <p:ph type="pic" sz="quarter" idx="33" hasCustomPrompt="1"/>
          </p:nvPr>
        </p:nvSpPr>
        <p:spPr>
          <a:xfrm>
            <a:off x="6391859" y="3573755"/>
            <a:ext cx="796252" cy="796252"/>
          </a:xfrm>
          <a:prstGeom prst="ellipse">
            <a:avLst/>
          </a:prstGeom>
          <a:solidFill>
            <a:schemeClr val="accent1"/>
          </a:solidFill>
        </p:spPr>
        <p:txBody>
          <a:bodyPr anchor="ctr" anchorCtr="0">
            <a:normAutofit/>
          </a:bodyPr>
          <a:lstStyle>
            <a:lvl1pPr marL="0" indent="0" algn="ctr">
              <a:buNone/>
              <a:defRPr sz="1200">
                <a:solidFill>
                  <a:schemeClr val="tx1"/>
                </a:solidFill>
              </a:defRPr>
            </a:lvl1pPr>
          </a:lstStyle>
          <a:p>
            <a:r>
              <a:rPr lang="en-US" dirty="0"/>
              <a:t>icon</a:t>
            </a:r>
          </a:p>
        </p:txBody>
      </p:sp>
      <p:sp>
        <p:nvSpPr>
          <p:cNvPr id="30" name="Picture Placeholder 3">
            <a:extLst>
              <a:ext uri="{FF2B5EF4-FFF2-40B4-BE49-F238E27FC236}">
                <a16:creationId xmlns:a16="http://schemas.microsoft.com/office/drawing/2014/main" id="{B8CAEB5A-AFF6-470D-9652-8BE4874BF6BD}"/>
              </a:ext>
            </a:extLst>
          </p:cNvPr>
          <p:cNvSpPr>
            <a:spLocks noGrp="1"/>
          </p:cNvSpPr>
          <p:nvPr>
            <p:ph type="pic" sz="quarter" idx="34" hasCustomPrompt="1"/>
          </p:nvPr>
        </p:nvSpPr>
        <p:spPr>
          <a:xfrm>
            <a:off x="6391859" y="4474013"/>
            <a:ext cx="796252" cy="796252"/>
          </a:xfrm>
          <a:prstGeom prst="ellipse">
            <a:avLst/>
          </a:prstGeom>
          <a:solidFill>
            <a:schemeClr val="accent1"/>
          </a:solidFill>
        </p:spPr>
        <p:txBody>
          <a:bodyPr anchor="ctr" anchorCtr="0">
            <a:normAutofit/>
          </a:bodyPr>
          <a:lstStyle>
            <a:lvl1pPr marL="0" indent="0" algn="ctr">
              <a:buNone/>
              <a:defRPr sz="1200">
                <a:solidFill>
                  <a:schemeClr val="tx1"/>
                </a:solidFill>
              </a:defRPr>
            </a:lvl1pPr>
          </a:lstStyle>
          <a:p>
            <a:r>
              <a:rPr lang="en-US" dirty="0"/>
              <a:t>icon</a:t>
            </a:r>
          </a:p>
        </p:txBody>
      </p:sp>
      <p:sp>
        <p:nvSpPr>
          <p:cNvPr id="31" name="Picture Placeholder 3">
            <a:extLst>
              <a:ext uri="{FF2B5EF4-FFF2-40B4-BE49-F238E27FC236}">
                <a16:creationId xmlns:a16="http://schemas.microsoft.com/office/drawing/2014/main" id="{DCB13ECD-5E46-430F-94E8-2218DA872BB7}"/>
              </a:ext>
            </a:extLst>
          </p:cNvPr>
          <p:cNvSpPr>
            <a:spLocks noGrp="1"/>
          </p:cNvSpPr>
          <p:nvPr>
            <p:ph type="pic" sz="quarter" idx="35" hasCustomPrompt="1"/>
          </p:nvPr>
        </p:nvSpPr>
        <p:spPr>
          <a:xfrm>
            <a:off x="6391859" y="5374270"/>
            <a:ext cx="796252" cy="796252"/>
          </a:xfrm>
          <a:prstGeom prst="ellipse">
            <a:avLst/>
          </a:prstGeom>
          <a:solidFill>
            <a:schemeClr val="accent1"/>
          </a:solidFill>
        </p:spPr>
        <p:txBody>
          <a:bodyPr anchor="ctr" anchorCtr="0">
            <a:normAutofit/>
          </a:bodyPr>
          <a:lstStyle>
            <a:lvl1pPr marL="0" indent="0" algn="ctr">
              <a:buNone/>
              <a:defRPr sz="1200">
                <a:solidFill>
                  <a:schemeClr val="tx1"/>
                </a:solidFill>
              </a:defRPr>
            </a:lvl1pPr>
          </a:lstStyle>
          <a:p>
            <a:r>
              <a:rPr lang="en-US" dirty="0"/>
              <a:t>icon</a:t>
            </a:r>
          </a:p>
        </p:txBody>
      </p:sp>
      <p:sp>
        <p:nvSpPr>
          <p:cNvPr id="32" name="Text Placeholder 7">
            <a:extLst>
              <a:ext uri="{FF2B5EF4-FFF2-40B4-BE49-F238E27FC236}">
                <a16:creationId xmlns:a16="http://schemas.microsoft.com/office/drawing/2014/main" id="{6411A15E-C9DA-4B7D-994F-1E9A6E757C23}"/>
              </a:ext>
            </a:extLst>
          </p:cNvPr>
          <p:cNvSpPr>
            <a:spLocks noGrp="1"/>
          </p:cNvSpPr>
          <p:nvPr>
            <p:ph type="body" sz="quarter" idx="36"/>
          </p:nvPr>
        </p:nvSpPr>
        <p:spPr>
          <a:xfrm>
            <a:off x="7282380" y="2028249"/>
            <a:ext cx="3604151" cy="286232"/>
          </a:xfrm>
        </p:spPr>
        <p:txBody>
          <a:bodyPr anchor="ctr" anchorCtr="0">
            <a:spAutoFit/>
          </a:bodyPr>
          <a:lstStyle>
            <a:lvl1pPr marL="0" indent="0">
              <a:buNone/>
              <a:defRPr sz="1400">
                <a:solidFill>
                  <a:schemeClr val="tx1"/>
                </a:solidFill>
              </a:defRPr>
            </a:lvl1pPr>
          </a:lstStyle>
          <a:p>
            <a:pPr lvl="0"/>
            <a:r>
              <a:rPr lang="en-US"/>
              <a:t>Click to edit Master text styles</a:t>
            </a:r>
          </a:p>
        </p:txBody>
      </p:sp>
      <p:sp>
        <p:nvSpPr>
          <p:cNvPr id="33" name="Text Placeholder 7">
            <a:extLst>
              <a:ext uri="{FF2B5EF4-FFF2-40B4-BE49-F238E27FC236}">
                <a16:creationId xmlns:a16="http://schemas.microsoft.com/office/drawing/2014/main" id="{11A06E69-36A1-4649-B98E-579C2D9D98BE}"/>
              </a:ext>
            </a:extLst>
          </p:cNvPr>
          <p:cNvSpPr>
            <a:spLocks noGrp="1"/>
          </p:cNvSpPr>
          <p:nvPr>
            <p:ph type="body" sz="quarter" idx="37"/>
          </p:nvPr>
        </p:nvSpPr>
        <p:spPr>
          <a:xfrm>
            <a:off x="7282380" y="2928507"/>
            <a:ext cx="3604151" cy="286232"/>
          </a:xfrm>
        </p:spPr>
        <p:txBody>
          <a:bodyPr anchor="ctr" anchorCtr="0">
            <a:spAutoFit/>
          </a:bodyPr>
          <a:lstStyle>
            <a:lvl1pPr marL="0" indent="0">
              <a:buNone/>
              <a:defRPr sz="1400">
                <a:solidFill>
                  <a:schemeClr val="tx1"/>
                </a:solidFill>
              </a:defRPr>
            </a:lvl1pPr>
          </a:lstStyle>
          <a:p>
            <a:pPr lvl="0"/>
            <a:r>
              <a:rPr lang="en-US"/>
              <a:t>Click to edit Master text styles</a:t>
            </a:r>
          </a:p>
        </p:txBody>
      </p:sp>
      <p:sp>
        <p:nvSpPr>
          <p:cNvPr id="34" name="Text Placeholder 7">
            <a:extLst>
              <a:ext uri="{FF2B5EF4-FFF2-40B4-BE49-F238E27FC236}">
                <a16:creationId xmlns:a16="http://schemas.microsoft.com/office/drawing/2014/main" id="{FCBC9149-27DB-47FF-A51D-54879FFEFE1D}"/>
              </a:ext>
            </a:extLst>
          </p:cNvPr>
          <p:cNvSpPr>
            <a:spLocks noGrp="1"/>
          </p:cNvSpPr>
          <p:nvPr>
            <p:ph type="body" sz="quarter" idx="38"/>
          </p:nvPr>
        </p:nvSpPr>
        <p:spPr>
          <a:xfrm>
            <a:off x="7282380" y="3828765"/>
            <a:ext cx="3604151" cy="286232"/>
          </a:xfrm>
        </p:spPr>
        <p:txBody>
          <a:bodyPr anchor="ctr" anchorCtr="0">
            <a:spAutoFit/>
          </a:bodyPr>
          <a:lstStyle>
            <a:lvl1pPr marL="0" indent="0">
              <a:buNone/>
              <a:defRPr sz="1400">
                <a:solidFill>
                  <a:schemeClr val="tx1"/>
                </a:solidFill>
              </a:defRPr>
            </a:lvl1pPr>
          </a:lstStyle>
          <a:p>
            <a:pPr lvl="0"/>
            <a:r>
              <a:rPr lang="en-US"/>
              <a:t>Click to edit Master text styles</a:t>
            </a:r>
          </a:p>
        </p:txBody>
      </p:sp>
      <p:sp>
        <p:nvSpPr>
          <p:cNvPr id="35" name="Text Placeholder 7">
            <a:extLst>
              <a:ext uri="{FF2B5EF4-FFF2-40B4-BE49-F238E27FC236}">
                <a16:creationId xmlns:a16="http://schemas.microsoft.com/office/drawing/2014/main" id="{BE13AEA2-2BAC-46F6-93F7-B81245852709}"/>
              </a:ext>
            </a:extLst>
          </p:cNvPr>
          <p:cNvSpPr>
            <a:spLocks noGrp="1"/>
          </p:cNvSpPr>
          <p:nvPr>
            <p:ph type="body" sz="quarter" idx="39"/>
          </p:nvPr>
        </p:nvSpPr>
        <p:spPr>
          <a:xfrm>
            <a:off x="7282380" y="4729023"/>
            <a:ext cx="3604151" cy="286232"/>
          </a:xfrm>
        </p:spPr>
        <p:txBody>
          <a:bodyPr anchor="ctr" anchorCtr="0">
            <a:spAutoFit/>
          </a:bodyPr>
          <a:lstStyle>
            <a:lvl1pPr marL="0" indent="0">
              <a:buNone/>
              <a:defRPr sz="1400">
                <a:solidFill>
                  <a:schemeClr val="tx1"/>
                </a:solidFill>
              </a:defRPr>
            </a:lvl1pPr>
          </a:lstStyle>
          <a:p>
            <a:pPr lvl="0"/>
            <a:r>
              <a:rPr lang="en-US"/>
              <a:t>Click to edit Master text styles</a:t>
            </a:r>
          </a:p>
        </p:txBody>
      </p:sp>
      <p:sp>
        <p:nvSpPr>
          <p:cNvPr id="36" name="Text Placeholder 7">
            <a:extLst>
              <a:ext uri="{FF2B5EF4-FFF2-40B4-BE49-F238E27FC236}">
                <a16:creationId xmlns:a16="http://schemas.microsoft.com/office/drawing/2014/main" id="{78E44F53-B893-40DC-AD35-1F7D44899ADC}"/>
              </a:ext>
            </a:extLst>
          </p:cNvPr>
          <p:cNvSpPr>
            <a:spLocks noGrp="1"/>
          </p:cNvSpPr>
          <p:nvPr>
            <p:ph type="body" sz="quarter" idx="40"/>
          </p:nvPr>
        </p:nvSpPr>
        <p:spPr>
          <a:xfrm>
            <a:off x="7282380" y="5629280"/>
            <a:ext cx="3604151" cy="286232"/>
          </a:xfrm>
        </p:spPr>
        <p:txBody>
          <a:bodyPr anchor="ctr" anchorCtr="0">
            <a:spAutoFit/>
          </a:bodyPr>
          <a:lstStyle>
            <a:lvl1pPr marL="0" indent="0">
              <a:buNone/>
              <a:defRPr sz="1400">
                <a:solidFill>
                  <a:schemeClr val="tx1"/>
                </a:solidFill>
              </a:defRPr>
            </a:lvl1pPr>
          </a:lstStyle>
          <a:p>
            <a:pPr lvl="0"/>
            <a:r>
              <a:rPr lang="en-US"/>
              <a:t>Click to edit Master text styles</a:t>
            </a:r>
          </a:p>
        </p:txBody>
      </p:sp>
      <p:sp>
        <p:nvSpPr>
          <p:cNvPr id="37" name="Slide Number Placeholder 5">
            <a:extLst>
              <a:ext uri="{FF2B5EF4-FFF2-40B4-BE49-F238E27FC236}">
                <a16:creationId xmlns:a16="http://schemas.microsoft.com/office/drawing/2014/main" id="{063C7AC9-88CF-4496-87B4-78ED23AC5960}"/>
              </a:ext>
            </a:extLst>
          </p:cNvPr>
          <p:cNvSpPr>
            <a:spLocks noGrp="1"/>
          </p:cNvSpPr>
          <p:nvPr>
            <p:ph type="sldNum" sz="quarter" idx="12"/>
          </p:nvPr>
        </p:nvSpPr>
        <p:spPr>
          <a:xfrm>
            <a:off x="11353800" y="6356350"/>
            <a:ext cx="838200" cy="530019"/>
          </a:xfrm>
        </p:spPr>
        <p:txBody>
          <a:bodyPr/>
          <a:lstStyle>
            <a:lvl1pPr>
              <a:defRPr>
                <a:solidFill>
                  <a:schemeClr val="tx1"/>
                </a:solidFill>
              </a:defRPr>
            </a:lvl1pPr>
          </a:lstStyle>
          <a:p>
            <a:fld id="{3CF2D5F0-42C9-44CC-9D46-F1CEB28D430F}" type="slidenum">
              <a:rPr lang="en-GB" smtClean="0"/>
              <a:pPr/>
              <a:t>‹#›</a:t>
            </a:fld>
            <a:endParaRPr lang="en-GB" dirty="0"/>
          </a:p>
        </p:txBody>
      </p:sp>
    </p:spTree>
    <p:extLst>
      <p:ext uri="{BB962C8B-B14F-4D97-AF65-F5344CB8AC3E}">
        <p14:creationId xmlns:p14="http://schemas.microsoft.com/office/powerpoint/2010/main" val="1306870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117">
          <p15:clr>
            <a:srgbClr val="FBAE40"/>
          </p15:clr>
        </p15:guide>
        <p15:guide id="2" pos="211">
          <p15:clr>
            <a:srgbClr val="FBAE40"/>
          </p15:clr>
        </p15:guide>
        <p15:guide id="3" pos="3114">
          <p15:clr>
            <a:srgbClr val="FBAE40"/>
          </p15:clr>
        </p15:guide>
        <p15:guide id="4" pos="3432">
          <p15:clr>
            <a:srgbClr val="FBAE40"/>
          </p15:clr>
        </p15:guide>
        <p15:guide id="5" pos="7174">
          <p15:clr>
            <a:srgbClr val="FBAE40"/>
          </p15:clr>
        </p15:guide>
        <p15:guide id="6" orient="horz" pos="3725">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CF8812C-F3E6-43F3-8DA6-66757153B7B0}"/>
              </a:ext>
            </a:extLst>
          </p:cNvPr>
          <p:cNvSpPr>
            <a:spLocks noGrp="1"/>
          </p:cNvSpPr>
          <p:nvPr>
            <p:ph type="sldNum" sz="quarter" idx="12"/>
          </p:nvPr>
        </p:nvSpPr>
        <p:spPr/>
        <p:txBody>
          <a:bodyPr/>
          <a:lstStyle>
            <a:lvl1pPr>
              <a:defRPr>
                <a:solidFill>
                  <a:schemeClr val="tx1"/>
                </a:solidFill>
              </a:defRPr>
            </a:lvl1pPr>
          </a:lstStyle>
          <a:p>
            <a:fld id="{3CF2D5F0-42C9-44CC-9D46-F1CEB28D430F}" type="slidenum">
              <a:rPr lang="en-GB" smtClean="0"/>
              <a:pPr/>
              <a:t>‹#›</a:t>
            </a:fld>
            <a:endParaRPr lang="en-GB" dirty="0"/>
          </a:p>
        </p:txBody>
      </p:sp>
      <p:sp>
        <p:nvSpPr>
          <p:cNvPr id="17" name="Shape 1164">
            <a:extLst>
              <a:ext uri="{FF2B5EF4-FFF2-40B4-BE49-F238E27FC236}">
                <a16:creationId xmlns:a16="http://schemas.microsoft.com/office/drawing/2014/main" id="{EDD0DAFE-FA9B-4FD6-A68F-6DC1768FD838}"/>
              </a:ext>
            </a:extLst>
          </p:cNvPr>
          <p:cNvSpPr/>
          <p:nvPr userDrawn="1"/>
        </p:nvSpPr>
        <p:spPr>
          <a:xfrm flipH="1">
            <a:off x="308881" y="180128"/>
            <a:ext cx="0" cy="1311128"/>
          </a:xfrm>
          <a:prstGeom prst="line">
            <a:avLst/>
          </a:prstGeom>
          <a:ln w="76200">
            <a:solidFill>
              <a:srgbClr val="9F962B"/>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dirty="0">
              <a:solidFill>
                <a:schemeClr val="tx1"/>
              </a:solidFill>
            </a:endParaRPr>
          </a:p>
        </p:txBody>
      </p:sp>
      <p:sp>
        <p:nvSpPr>
          <p:cNvPr id="3" name="Content Placeholder 2">
            <a:extLst>
              <a:ext uri="{FF2B5EF4-FFF2-40B4-BE49-F238E27FC236}">
                <a16:creationId xmlns:a16="http://schemas.microsoft.com/office/drawing/2014/main" id="{954A58D0-4BCD-454B-90BB-C0A8286F3AA8}"/>
              </a:ext>
            </a:extLst>
          </p:cNvPr>
          <p:cNvSpPr>
            <a:spLocks noGrp="1"/>
          </p:cNvSpPr>
          <p:nvPr>
            <p:ph sz="quarter" idx="18"/>
          </p:nvPr>
        </p:nvSpPr>
        <p:spPr>
          <a:xfrm>
            <a:off x="334963" y="1773238"/>
            <a:ext cx="5113337" cy="4140200"/>
          </a:xfrm>
        </p:spPr>
        <p:txBody>
          <a:bodyPr>
            <a:normAutofit/>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itle 1">
            <a:extLst>
              <a:ext uri="{FF2B5EF4-FFF2-40B4-BE49-F238E27FC236}">
                <a16:creationId xmlns:a16="http://schemas.microsoft.com/office/drawing/2014/main" id="{4FA640F1-DB6F-4748-BCA7-BD5CF821447C}"/>
              </a:ext>
            </a:extLst>
          </p:cNvPr>
          <p:cNvSpPr>
            <a:spLocks noGrp="1"/>
          </p:cNvSpPr>
          <p:nvPr>
            <p:ph type="title"/>
          </p:nvPr>
        </p:nvSpPr>
        <p:spPr>
          <a:xfrm>
            <a:off x="334963" y="828475"/>
            <a:ext cx="5113334" cy="653022"/>
          </a:xfrm>
        </p:spPr>
        <p:txBody>
          <a:bodyPr lIns="72000" tIns="0" bIns="0">
            <a:normAutofit/>
          </a:bodyPr>
          <a:lstStyle>
            <a:lvl1pPr>
              <a:defRPr sz="3600">
                <a:solidFill>
                  <a:schemeClr val="tx1"/>
                </a:solidFill>
              </a:defRPr>
            </a:lvl1pPr>
          </a:lstStyle>
          <a:p>
            <a:r>
              <a:rPr lang="en-US"/>
              <a:t>Click to edit Master title style</a:t>
            </a:r>
            <a:endParaRPr lang="en-GB" dirty="0"/>
          </a:p>
        </p:txBody>
      </p:sp>
      <p:sp>
        <p:nvSpPr>
          <p:cNvPr id="8" name="Text Placeholder 15">
            <a:extLst>
              <a:ext uri="{FF2B5EF4-FFF2-40B4-BE49-F238E27FC236}">
                <a16:creationId xmlns:a16="http://schemas.microsoft.com/office/drawing/2014/main" id="{1C1424D3-AAB0-4D9B-8CD3-528D2238AF45}"/>
              </a:ext>
            </a:extLst>
          </p:cNvPr>
          <p:cNvSpPr>
            <a:spLocks noGrp="1"/>
          </p:cNvSpPr>
          <p:nvPr>
            <p:ph type="body" sz="quarter" idx="11" hasCustomPrompt="1"/>
          </p:nvPr>
        </p:nvSpPr>
        <p:spPr>
          <a:xfrm>
            <a:off x="334964" y="180789"/>
            <a:ext cx="5113342" cy="653022"/>
          </a:xfrm>
          <a:prstGeom prst="rect">
            <a:avLst/>
          </a:prstGeom>
        </p:spPr>
        <p:txBody>
          <a:bodyPr lIns="72000" tIns="0" rIns="0" bIns="0" anchor="ctr" anchorCtr="0"/>
          <a:lstStyle>
            <a:lvl1pPr marL="0" marR="0" indent="0" algn="l" defTabSz="914400" rtl="0" fontAlgn="auto" latinLnBrk="0" hangingPunct="0">
              <a:lnSpc>
                <a:spcPct val="90000"/>
              </a:lnSpc>
              <a:spcBef>
                <a:spcPts val="0"/>
              </a:spcBef>
              <a:spcAft>
                <a:spcPts val="0"/>
              </a:spcAft>
              <a:buClrTx/>
              <a:buSzTx/>
              <a:buFontTx/>
              <a:buNone/>
              <a:tabLst/>
              <a:defRPr kumimoji="0" lang="en-GB" sz="4400" b="0" i="0" u="none" strike="noStrike" cap="none" spc="0" normalizeH="0" baseline="0" dirty="0" smtClean="0">
                <a:ln>
                  <a:noFill/>
                </a:ln>
                <a:solidFill>
                  <a:schemeClr val="tx1"/>
                </a:solidFill>
                <a:effectLst/>
                <a:uFillTx/>
                <a:latin typeface="Calibri" panose="020F0502020204030204" pitchFamily="34" charset="0"/>
                <a:ea typeface="+mj-ea"/>
                <a:cs typeface="Myriad Pro"/>
                <a:sym typeface="Montserrat"/>
              </a:defRPr>
            </a:lvl1pPr>
          </a:lstStyle>
          <a:p>
            <a:pPr>
              <a:lnSpc>
                <a:spcPct val="90000"/>
              </a:lnSpc>
              <a:defRPr sz="4400">
                <a:latin typeface="+mj-lt"/>
                <a:ea typeface="+mj-ea"/>
                <a:cs typeface="+mj-cs"/>
                <a:sym typeface="Montserrat"/>
              </a:defRPr>
            </a:pPr>
            <a:r>
              <a:rPr lang="en-GB" sz="4400" dirty="0">
                <a:latin typeface="Calibri" panose="020F0502020204030204" pitchFamily="34" charset="0"/>
                <a:cs typeface="Myriad Pro"/>
                <a:sym typeface="Montserrat"/>
              </a:rPr>
              <a:t>Extant things</a:t>
            </a:r>
          </a:p>
        </p:txBody>
      </p:sp>
      <p:sp>
        <p:nvSpPr>
          <p:cNvPr id="9" name="Content Placeholder 2">
            <a:extLst>
              <a:ext uri="{FF2B5EF4-FFF2-40B4-BE49-F238E27FC236}">
                <a16:creationId xmlns:a16="http://schemas.microsoft.com/office/drawing/2014/main" id="{3BA430FE-4DE6-44B6-BCFF-63D08724FA4A}"/>
              </a:ext>
            </a:extLst>
          </p:cNvPr>
          <p:cNvSpPr>
            <a:spLocks noGrp="1"/>
          </p:cNvSpPr>
          <p:nvPr>
            <p:ph sz="quarter" idx="19"/>
          </p:nvPr>
        </p:nvSpPr>
        <p:spPr>
          <a:xfrm>
            <a:off x="5633884" y="1773238"/>
            <a:ext cx="5754841" cy="4140200"/>
          </a:xfrm>
        </p:spPr>
        <p:txBody>
          <a:bodyPr>
            <a:normAutofit/>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989248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117">
          <p15:clr>
            <a:srgbClr val="FBAE40"/>
          </p15:clr>
        </p15:guide>
        <p15:guide id="2" pos="211">
          <p15:clr>
            <a:srgbClr val="FBAE40"/>
          </p15:clr>
        </p15:guide>
        <p15:guide id="3" pos="3114">
          <p15:clr>
            <a:srgbClr val="FBAE40"/>
          </p15:clr>
        </p15:guide>
        <p15:guide id="4" pos="3432">
          <p15:clr>
            <a:srgbClr val="FBAE40"/>
          </p15:clr>
        </p15:guide>
        <p15:guide id="5" pos="7174">
          <p15:clr>
            <a:srgbClr val="FBAE40"/>
          </p15:clr>
        </p15:guide>
        <p15:guide id="6" orient="horz" pos="3725">
          <p15:clr>
            <a:srgbClr val="FBAE40"/>
          </p15:clr>
        </p15:guide>
        <p15:guide id="7"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Metho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CF8812C-F3E6-43F3-8DA6-66757153B7B0}"/>
              </a:ext>
            </a:extLst>
          </p:cNvPr>
          <p:cNvSpPr>
            <a:spLocks noGrp="1"/>
          </p:cNvSpPr>
          <p:nvPr>
            <p:ph type="sldNum" sz="quarter" idx="12"/>
          </p:nvPr>
        </p:nvSpPr>
        <p:spPr/>
        <p:txBody>
          <a:bodyPr/>
          <a:lstStyle>
            <a:lvl1pPr>
              <a:defRPr>
                <a:solidFill>
                  <a:schemeClr val="tx1"/>
                </a:solidFill>
              </a:defRPr>
            </a:lvl1pPr>
          </a:lstStyle>
          <a:p>
            <a:fld id="{3CF2D5F0-42C9-44CC-9D46-F1CEB28D430F}" type="slidenum">
              <a:rPr lang="en-GB" smtClean="0"/>
              <a:pPr/>
              <a:t>‹#›</a:t>
            </a:fld>
            <a:endParaRPr lang="en-GB" dirty="0"/>
          </a:p>
        </p:txBody>
      </p:sp>
      <p:sp>
        <p:nvSpPr>
          <p:cNvPr id="17" name="Shape 1164">
            <a:extLst>
              <a:ext uri="{FF2B5EF4-FFF2-40B4-BE49-F238E27FC236}">
                <a16:creationId xmlns:a16="http://schemas.microsoft.com/office/drawing/2014/main" id="{EDD0DAFE-FA9B-4FD6-A68F-6DC1768FD838}"/>
              </a:ext>
            </a:extLst>
          </p:cNvPr>
          <p:cNvSpPr/>
          <p:nvPr userDrawn="1"/>
        </p:nvSpPr>
        <p:spPr>
          <a:xfrm flipH="1">
            <a:off x="308881" y="180128"/>
            <a:ext cx="0" cy="1311128"/>
          </a:xfrm>
          <a:prstGeom prst="line">
            <a:avLst/>
          </a:prstGeom>
          <a:ln w="76200">
            <a:solidFill>
              <a:srgbClr val="9F962B"/>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dirty="0">
              <a:solidFill>
                <a:schemeClr val="tx1"/>
              </a:solidFill>
            </a:endParaRPr>
          </a:p>
        </p:txBody>
      </p:sp>
      <p:sp>
        <p:nvSpPr>
          <p:cNvPr id="3" name="Content Placeholder 2">
            <a:extLst>
              <a:ext uri="{FF2B5EF4-FFF2-40B4-BE49-F238E27FC236}">
                <a16:creationId xmlns:a16="http://schemas.microsoft.com/office/drawing/2014/main" id="{954A58D0-4BCD-454B-90BB-C0A8286F3AA8}"/>
              </a:ext>
            </a:extLst>
          </p:cNvPr>
          <p:cNvSpPr>
            <a:spLocks noGrp="1"/>
          </p:cNvSpPr>
          <p:nvPr>
            <p:ph sz="quarter" idx="18"/>
          </p:nvPr>
        </p:nvSpPr>
        <p:spPr>
          <a:xfrm>
            <a:off x="858504" y="3613408"/>
            <a:ext cx="3430684" cy="291741"/>
          </a:xfrm>
          <a:noFill/>
        </p:spPr>
        <p:txBody>
          <a:bodyPr anchor="ctr" anchorCtr="0">
            <a:normAutofit/>
          </a:bodyPr>
          <a:lstStyle>
            <a:lvl1pPr marL="0" indent="0">
              <a:buNone/>
              <a:defRPr sz="1400" b="1">
                <a:solidFill>
                  <a:schemeClr val="tx1"/>
                </a:solidFill>
              </a:defRPr>
            </a:lvl1pPr>
            <a:lvl2pPr>
              <a:defRPr sz="1200"/>
            </a:lvl2pPr>
            <a:lvl3pPr>
              <a:defRPr sz="1200"/>
            </a:lvl3pPr>
            <a:lvl4pPr>
              <a:defRPr sz="1200"/>
            </a:lvl4pPr>
            <a:lvl5pPr>
              <a:defRPr sz="1200"/>
            </a:lvl5pPr>
          </a:lstStyle>
          <a:p>
            <a:pPr lvl="0"/>
            <a:r>
              <a:rPr lang="en-US"/>
              <a:t>Click to edit Master text styles</a:t>
            </a:r>
          </a:p>
        </p:txBody>
      </p:sp>
      <p:sp>
        <p:nvSpPr>
          <p:cNvPr id="4" name="Picture Placeholder 3">
            <a:extLst>
              <a:ext uri="{FF2B5EF4-FFF2-40B4-BE49-F238E27FC236}">
                <a16:creationId xmlns:a16="http://schemas.microsoft.com/office/drawing/2014/main" id="{B6E38E33-D6DE-4C97-A290-AD1129113C64}"/>
              </a:ext>
            </a:extLst>
          </p:cNvPr>
          <p:cNvSpPr>
            <a:spLocks noGrp="1"/>
          </p:cNvSpPr>
          <p:nvPr>
            <p:ph type="pic" sz="quarter" idx="19"/>
          </p:nvPr>
        </p:nvSpPr>
        <p:spPr>
          <a:xfrm>
            <a:off x="1593790" y="1773238"/>
            <a:ext cx="1960114" cy="1727046"/>
          </a:xfrm>
        </p:spPr>
        <p:txBody>
          <a:bodyPr/>
          <a:lstStyle>
            <a:lvl1pPr>
              <a:defRPr>
                <a:solidFill>
                  <a:schemeClr val="tx1"/>
                </a:solidFill>
              </a:defRPr>
            </a:lvl1pPr>
          </a:lstStyle>
          <a:p>
            <a:r>
              <a:rPr lang="en-US" dirty="0"/>
              <a:t>Click icon to add picture</a:t>
            </a:r>
            <a:endParaRPr lang="en-GB" dirty="0"/>
          </a:p>
        </p:txBody>
      </p:sp>
      <p:sp>
        <p:nvSpPr>
          <p:cNvPr id="16" name="Title 1">
            <a:extLst>
              <a:ext uri="{FF2B5EF4-FFF2-40B4-BE49-F238E27FC236}">
                <a16:creationId xmlns:a16="http://schemas.microsoft.com/office/drawing/2014/main" id="{CA374119-1D8E-4E59-84A0-B1A0ABF81EEC}"/>
              </a:ext>
            </a:extLst>
          </p:cNvPr>
          <p:cNvSpPr>
            <a:spLocks noGrp="1"/>
          </p:cNvSpPr>
          <p:nvPr>
            <p:ph type="title"/>
          </p:nvPr>
        </p:nvSpPr>
        <p:spPr>
          <a:xfrm>
            <a:off x="334963" y="828475"/>
            <a:ext cx="4356083" cy="653022"/>
          </a:xfrm>
        </p:spPr>
        <p:txBody>
          <a:bodyPr lIns="72000" tIns="0" bIns="0">
            <a:normAutofit/>
          </a:bodyPr>
          <a:lstStyle>
            <a:lvl1pPr>
              <a:defRPr sz="3600">
                <a:solidFill>
                  <a:schemeClr val="tx1"/>
                </a:solidFill>
              </a:defRPr>
            </a:lvl1pPr>
          </a:lstStyle>
          <a:p>
            <a:r>
              <a:rPr lang="en-US"/>
              <a:t>Click to edit Master title style</a:t>
            </a:r>
            <a:endParaRPr lang="en-GB" dirty="0"/>
          </a:p>
        </p:txBody>
      </p:sp>
      <p:sp>
        <p:nvSpPr>
          <p:cNvPr id="20" name="Text Placeholder 15">
            <a:extLst>
              <a:ext uri="{FF2B5EF4-FFF2-40B4-BE49-F238E27FC236}">
                <a16:creationId xmlns:a16="http://schemas.microsoft.com/office/drawing/2014/main" id="{85F173DB-13B5-4297-A544-E58487465B56}"/>
              </a:ext>
            </a:extLst>
          </p:cNvPr>
          <p:cNvSpPr>
            <a:spLocks noGrp="1"/>
          </p:cNvSpPr>
          <p:nvPr>
            <p:ph type="body" sz="quarter" idx="11" hasCustomPrompt="1"/>
          </p:nvPr>
        </p:nvSpPr>
        <p:spPr>
          <a:xfrm>
            <a:off x="334964" y="180789"/>
            <a:ext cx="4356090" cy="653022"/>
          </a:xfrm>
          <a:prstGeom prst="rect">
            <a:avLst/>
          </a:prstGeom>
        </p:spPr>
        <p:txBody>
          <a:bodyPr lIns="72000" tIns="0" rIns="0" bIns="0" anchor="ctr" anchorCtr="0"/>
          <a:lstStyle>
            <a:lvl1pPr marL="0" marR="0" indent="0" algn="l" defTabSz="914400" rtl="0" fontAlgn="auto" latinLnBrk="0" hangingPunct="0">
              <a:lnSpc>
                <a:spcPct val="90000"/>
              </a:lnSpc>
              <a:spcBef>
                <a:spcPts val="0"/>
              </a:spcBef>
              <a:spcAft>
                <a:spcPts val="0"/>
              </a:spcAft>
              <a:buClrTx/>
              <a:buSzTx/>
              <a:buFontTx/>
              <a:buNone/>
              <a:tabLst/>
              <a:defRPr kumimoji="0" lang="en-GB" sz="4400" b="0" i="0" u="none" strike="noStrike" cap="none" spc="0" normalizeH="0" baseline="0" dirty="0" smtClean="0">
                <a:ln>
                  <a:noFill/>
                </a:ln>
                <a:solidFill>
                  <a:schemeClr val="tx1"/>
                </a:solidFill>
                <a:effectLst/>
                <a:uFillTx/>
                <a:latin typeface="Calibri" panose="020F0502020204030204" pitchFamily="34" charset="0"/>
                <a:ea typeface="+mj-ea"/>
                <a:cs typeface="Myriad Pro"/>
                <a:sym typeface="Montserrat"/>
              </a:defRPr>
            </a:lvl1pPr>
          </a:lstStyle>
          <a:p>
            <a:pPr>
              <a:lnSpc>
                <a:spcPct val="90000"/>
              </a:lnSpc>
              <a:defRPr sz="4400">
                <a:latin typeface="+mj-lt"/>
                <a:ea typeface="+mj-ea"/>
                <a:cs typeface="+mj-cs"/>
                <a:sym typeface="Montserrat"/>
              </a:defRPr>
            </a:pPr>
            <a:r>
              <a:rPr lang="en-GB" sz="4400" dirty="0">
                <a:latin typeface="Calibri" panose="020F0502020204030204" pitchFamily="34" charset="0"/>
                <a:cs typeface="Myriad Pro"/>
                <a:sym typeface="Montserrat"/>
              </a:rPr>
              <a:t>Extant things</a:t>
            </a:r>
          </a:p>
        </p:txBody>
      </p:sp>
      <p:sp>
        <p:nvSpPr>
          <p:cNvPr id="13" name="Content Placeholder 2">
            <a:extLst>
              <a:ext uri="{FF2B5EF4-FFF2-40B4-BE49-F238E27FC236}">
                <a16:creationId xmlns:a16="http://schemas.microsoft.com/office/drawing/2014/main" id="{3CDD5515-0787-457E-9431-FE77E377A1D0}"/>
              </a:ext>
            </a:extLst>
          </p:cNvPr>
          <p:cNvSpPr>
            <a:spLocks noGrp="1"/>
          </p:cNvSpPr>
          <p:nvPr>
            <p:ph sz="quarter" idx="24"/>
          </p:nvPr>
        </p:nvSpPr>
        <p:spPr>
          <a:xfrm>
            <a:off x="858504" y="3938128"/>
            <a:ext cx="3430684" cy="311606"/>
          </a:xfrm>
          <a:solidFill>
            <a:schemeClr val="bg1">
              <a:lumMod val="95000"/>
            </a:schemeClr>
          </a:solidFill>
        </p:spPr>
        <p:txBody>
          <a:bodyPr tIns="72000" bIns="72000" anchor="ctr" anchorCtr="0">
            <a:spAutoFit/>
          </a:bodyPr>
          <a:lstStyle>
            <a:lvl1pPr marL="0" indent="0">
              <a:buNone/>
              <a:defRPr sz="1200">
                <a:solidFill>
                  <a:schemeClr val="tx1"/>
                </a:solidFill>
              </a:defRPr>
            </a:lvl1pPr>
            <a:lvl2pPr>
              <a:defRPr sz="1200"/>
            </a:lvl2pPr>
            <a:lvl3pPr>
              <a:defRPr sz="1200"/>
            </a:lvl3pPr>
            <a:lvl4pPr>
              <a:defRPr sz="1200"/>
            </a:lvl4pPr>
            <a:lvl5pPr>
              <a:defRPr sz="1200"/>
            </a:lvl5pPr>
          </a:lstStyle>
          <a:p>
            <a:pPr lvl="0"/>
            <a:r>
              <a:rPr lang="en-US"/>
              <a:t>Click to edit Master text styles</a:t>
            </a:r>
          </a:p>
        </p:txBody>
      </p:sp>
      <p:sp>
        <p:nvSpPr>
          <p:cNvPr id="14" name="Content Placeholder 2">
            <a:extLst>
              <a:ext uri="{FF2B5EF4-FFF2-40B4-BE49-F238E27FC236}">
                <a16:creationId xmlns:a16="http://schemas.microsoft.com/office/drawing/2014/main" id="{129F06A0-6B60-4263-9408-01BA72918715}"/>
              </a:ext>
            </a:extLst>
          </p:cNvPr>
          <p:cNvSpPr>
            <a:spLocks noGrp="1"/>
          </p:cNvSpPr>
          <p:nvPr>
            <p:ph sz="quarter" idx="25"/>
          </p:nvPr>
        </p:nvSpPr>
        <p:spPr>
          <a:xfrm>
            <a:off x="858504" y="4272779"/>
            <a:ext cx="3430684" cy="311606"/>
          </a:xfrm>
          <a:solidFill>
            <a:schemeClr val="bg1">
              <a:lumMod val="95000"/>
            </a:schemeClr>
          </a:solidFill>
        </p:spPr>
        <p:txBody>
          <a:bodyPr tIns="72000" bIns="72000" anchor="ctr" anchorCtr="0">
            <a:spAutoFit/>
          </a:bodyPr>
          <a:lstStyle>
            <a:lvl1pPr marL="0" indent="0">
              <a:buNone/>
              <a:defRPr sz="1200">
                <a:solidFill>
                  <a:schemeClr val="tx1"/>
                </a:solidFill>
              </a:defRPr>
            </a:lvl1pPr>
            <a:lvl2pPr>
              <a:defRPr sz="1200"/>
            </a:lvl2pPr>
            <a:lvl3pPr>
              <a:defRPr sz="1200"/>
            </a:lvl3pPr>
            <a:lvl4pPr>
              <a:defRPr sz="1200"/>
            </a:lvl4pPr>
            <a:lvl5pPr>
              <a:defRPr sz="1200"/>
            </a:lvl5pPr>
          </a:lstStyle>
          <a:p>
            <a:pPr lvl="0"/>
            <a:r>
              <a:rPr lang="en-US"/>
              <a:t>Click to edit Master text styles</a:t>
            </a:r>
          </a:p>
        </p:txBody>
      </p:sp>
      <p:sp>
        <p:nvSpPr>
          <p:cNvPr id="15" name="Content Placeholder 2">
            <a:extLst>
              <a:ext uri="{FF2B5EF4-FFF2-40B4-BE49-F238E27FC236}">
                <a16:creationId xmlns:a16="http://schemas.microsoft.com/office/drawing/2014/main" id="{B84A2CAE-343D-4944-825C-25D60C410328}"/>
              </a:ext>
            </a:extLst>
          </p:cNvPr>
          <p:cNvSpPr>
            <a:spLocks noGrp="1"/>
          </p:cNvSpPr>
          <p:nvPr>
            <p:ph sz="quarter" idx="26"/>
          </p:nvPr>
        </p:nvSpPr>
        <p:spPr>
          <a:xfrm>
            <a:off x="858504" y="4607430"/>
            <a:ext cx="3430684" cy="311606"/>
          </a:xfrm>
          <a:solidFill>
            <a:schemeClr val="bg1">
              <a:lumMod val="95000"/>
            </a:schemeClr>
          </a:solidFill>
        </p:spPr>
        <p:txBody>
          <a:bodyPr tIns="72000" bIns="72000" anchor="ctr" anchorCtr="0">
            <a:spAutoFit/>
          </a:bodyPr>
          <a:lstStyle>
            <a:lvl1pPr marL="0" indent="0">
              <a:buNone/>
              <a:defRPr sz="1200">
                <a:solidFill>
                  <a:schemeClr val="tx1"/>
                </a:solidFill>
              </a:defRPr>
            </a:lvl1pPr>
            <a:lvl2pPr>
              <a:defRPr sz="1200"/>
            </a:lvl2pPr>
            <a:lvl3pPr>
              <a:defRPr sz="1200"/>
            </a:lvl3pPr>
            <a:lvl4pPr>
              <a:defRPr sz="1200"/>
            </a:lvl4pPr>
            <a:lvl5pPr>
              <a:defRPr sz="1200"/>
            </a:lvl5pPr>
          </a:lstStyle>
          <a:p>
            <a:pPr lvl="0"/>
            <a:r>
              <a:rPr lang="en-US"/>
              <a:t>Click to edit Master text styles</a:t>
            </a:r>
          </a:p>
        </p:txBody>
      </p:sp>
      <p:sp>
        <p:nvSpPr>
          <p:cNvPr id="18" name="Content Placeholder 2">
            <a:extLst>
              <a:ext uri="{FF2B5EF4-FFF2-40B4-BE49-F238E27FC236}">
                <a16:creationId xmlns:a16="http://schemas.microsoft.com/office/drawing/2014/main" id="{6461F304-BAC1-4EC3-B5EE-903CF4183893}"/>
              </a:ext>
            </a:extLst>
          </p:cNvPr>
          <p:cNvSpPr>
            <a:spLocks noGrp="1"/>
          </p:cNvSpPr>
          <p:nvPr>
            <p:ph sz="quarter" idx="27"/>
          </p:nvPr>
        </p:nvSpPr>
        <p:spPr>
          <a:xfrm>
            <a:off x="858504" y="4942081"/>
            <a:ext cx="3430684" cy="311606"/>
          </a:xfrm>
          <a:solidFill>
            <a:schemeClr val="bg1">
              <a:lumMod val="95000"/>
            </a:schemeClr>
          </a:solidFill>
        </p:spPr>
        <p:txBody>
          <a:bodyPr tIns="72000" bIns="72000" anchor="ctr" anchorCtr="0">
            <a:spAutoFit/>
          </a:bodyPr>
          <a:lstStyle>
            <a:lvl1pPr marL="0" indent="0">
              <a:buNone/>
              <a:defRPr sz="1200">
                <a:solidFill>
                  <a:schemeClr val="tx1"/>
                </a:solidFill>
              </a:defRPr>
            </a:lvl1pPr>
            <a:lvl2pPr>
              <a:defRPr sz="1200"/>
            </a:lvl2pPr>
            <a:lvl3pPr>
              <a:defRPr sz="1200"/>
            </a:lvl3pPr>
            <a:lvl4pPr>
              <a:defRPr sz="1200"/>
            </a:lvl4pPr>
            <a:lvl5pPr>
              <a:defRPr sz="1200"/>
            </a:lvl5pPr>
          </a:lstStyle>
          <a:p>
            <a:pPr lvl="0"/>
            <a:r>
              <a:rPr lang="en-US"/>
              <a:t>Click to edit Master text styles</a:t>
            </a:r>
          </a:p>
        </p:txBody>
      </p:sp>
      <p:sp>
        <p:nvSpPr>
          <p:cNvPr id="19" name="Content Placeholder 2">
            <a:extLst>
              <a:ext uri="{FF2B5EF4-FFF2-40B4-BE49-F238E27FC236}">
                <a16:creationId xmlns:a16="http://schemas.microsoft.com/office/drawing/2014/main" id="{6ED4DB16-2C40-41AE-AA02-D4890553B085}"/>
              </a:ext>
            </a:extLst>
          </p:cNvPr>
          <p:cNvSpPr>
            <a:spLocks noGrp="1"/>
          </p:cNvSpPr>
          <p:nvPr>
            <p:ph sz="quarter" idx="28"/>
          </p:nvPr>
        </p:nvSpPr>
        <p:spPr>
          <a:xfrm>
            <a:off x="858504" y="5276732"/>
            <a:ext cx="3430684" cy="311606"/>
          </a:xfrm>
          <a:solidFill>
            <a:schemeClr val="bg1">
              <a:lumMod val="95000"/>
            </a:schemeClr>
          </a:solidFill>
        </p:spPr>
        <p:txBody>
          <a:bodyPr tIns="72000" bIns="72000" anchor="ctr" anchorCtr="0">
            <a:spAutoFit/>
          </a:bodyPr>
          <a:lstStyle>
            <a:lvl1pPr marL="0" indent="0">
              <a:buNone/>
              <a:defRPr sz="1200">
                <a:solidFill>
                  <a:schemeClr val="tx1"/>
                </a:solidFill>
              </a:defRPr>
            </a:lvl1pPr>
            <a:lvl2pPr>
              <a:defRPr sz="1200"/>
            </a:lvl2pPr>
            <a:lvl3pPr>
              <a:defRPr sz="1200"/>
            </a:lvl3pPr>
            <a:lvl4pPr>
              <a:defRPr sz="1200"/>
            </a:lvl4pPr>
            <a:lvl5pPr>
              <a:defRPr sz="1200"/>
            </a:lvl5pPr>
          </a:lstStyle>
          <a:p>
            <a:pPr lvl="0"/>
            <a:r>
              <a:rPr lang="en-US"/>
              <a:t>Click to edit Master text styles</a:t>
            </a:r>
          </a:p>
        </p:txBody>
      </p:sp>
      <p:sp>
        <p:nvSpPr>
          <p:cNvPr id="21" name="Content Placeholder 2">
            <a:extLst>
              <a:ext uri="{FF2B5EF4-FFF2-40B4-BE49-F238E27FC236}">
                <a16:creationId xmlns:a16="http://schemas.microsoft.com/office/drawing/2014/main" id="{FBB017E0-F142-4800-9047-CE53C0332E9B}"/>
              </a:ext>
            </a:extLst>
          </p:cNvPr>
          <p:cNvSpPr>
            <a:spLocks noGrp="1"/>
          </p:cNvSpPr>
          <p:nvPr>
            <p:ph sz="quarter" idx="29"/>
          </p:nvPr>
        </p:nvSpPr>
        <p:spPr>
          <a:xfrm>
            <a:off x="858504" y="5611385"/>
            <a:ext cx="3430684" cy="311606"/>
          </a:xfrm>
          <a:solidFill>
            <a:schemeClr val="bg1">
              <a:lumMod val="95000"/>
            </a:schemeClr>
          </a:solidFill>
        </p:spPr>
        <p:txBody>
          <a:bodyPr tIns="72000" bIns="72000" anchor="ctr" anchorCtr="0">
            <a:spAutoFit/>
          </a:bodyPr>
          <a:lstStyle>
            <a:lvl1pPr marL="0" indent="0">
              <a:buNone/>
              <a:defRPr sz="1200">
                <a:solidFill>
                  <a:schemeClr val="tx1"/>
                </a:solidFill>
              </a:defRPr>
            </a:lvl1pPr>
            <a:lvl2pPr>
              <a:defRPr sz="1200"/>
            </a:lvl2pPr>
            <a:lvl3pPr>
              <a:defRPr sz="1200"/>
            </a:lvl3pPr>
            <a:lvl4pPr>
              <a:defRPr sz="1200"/>
            </a:lvl4pPr>
            <a:lvl5pPr>
              <a:defRPr sz="1200"/>
            </a:lvl5pPr>
          </a:lstStyle>
          <a:p>
            <a:pPr lvl="0"/>
            <a:r>
              <a:rPr lang="en-US"/>
              <a:t>Click to edit Master text styles</a:t>
            </a:r>
          </a:p>
        </p:txBody>
      </p:sp>
      <p:sp>
        <p:nvSpPr>
          <p:cNvPr id="22" name="Content Placeholder 2">
            <a:extLst>
              <a:ext uri="{FF2B5EF4-FFF2-40B4-BE49-F238E27FC236}">
                <a16:creationId xmlns:a16="http://schemas.microsoft.com/office/drawing/2014/main" id="{C0D306F7-8F68-4C5B-991F-182CE9F0E83D}"/>
              </a:ext>
            </a:extLst>
          </p:cNvPr>
          <p:cNvSpPr>
            <a:spLocks noGrp="1"/>
          </p:cNvSpPr>
          <p:nvPr>
            <p:ph sz="quarter" idx="30"/>
          </p:nvPr>
        </p:nvSpPr>
        <p:spPr>
          <a:xfrm>
            <a:off x="4384133" y="3613408"/>
            <a:ext cx="3430684" cy="291741"/>
          </a:xfrm>
          <a:noFill/>
        </p:spPr>
        <p:txBody>
          <a:bodyPr anchor="ctr" anchorCtr="0">
            <a:normAutofit/>
          </a:bodyPr>
          <a:lstStyle>
            <a:lvl1pPr marL="0" indent="0">
              <a:buNone/>
              <a:defRPr sz="1400" b="1">
                <a:solidFill>
                  <a:schemeClr val="tx1"/>
                </a:solidFill>
              </a:defRPr>
            </a:lvl1pPr>
            <a:lvl2pPr>
              <a:defRPr sz="1200"/>
            </a:lvl2pPr>
            <a:lvl3pPr>
              <a:defRPr sz="1200"/>
            </a:lvl3pPr>
            <a:lvl4pPr>
              <a:defRPr sz="1200"/>
            </a:lvl4pPr>
            <a:lvl5pPr>
              <a:defRPr sz="1200"/>
            </a:lvl5pPr>
          </a:lstStyle>
          <a:p>
            <a:pPr lvl="0"/>
            <a:r>
              <a:rPr lang="en-US"/>
              <a:t>Click to edit Master text styles</a:t>
            </a:r>
          </a:p>
        </p:txBody>
      </p:sp>
      <p:sp>
        <p:nvSpPr>
          <p:cNvPr id="23" name="Picture Placeholder 3">
            <a:extLst>
              <a:ext uri="{FF2B5EF4-FFF2-40B4-BE49-F238E27FC236}">
                <a16:creationId xmlns:a16="http://schemas.microsoft.com/office/drawing/2014/main" id="{CFA86431-D557-4BC6-92C2-363EC7420752}"/>
              </a:ext>
            </a:extLst>
          </p:cNvPr>
          <p:cNvSpPr>
            <a:spLocks noGrp="1"/>
          </p:cNvSpPr>
          <p:nvPr>
            <p:ph type="pic" sz="quarter" idx="31"/>
          </p:nvPr>
        </p:nvSpPr>
        <p:spPr>
          <a:xfrm>
            <a:off x="5119419" y="1773238"/>
            <a:ext cx="1960114" cy="1727046"/>
          </a:xfrm>
        </p:spPr>
        <p:txBody>
          <a:bodyPr/>
          <a:lstStyle>
            <a:lvl1pPr>
              <a:defRPr>
                <a:solidFill>
                  <a:schemeClr val="tx1"/>
                </a:solidFill>
              </a:defRPr>
            </a:lvl1pPr>
          </a:lstStyle>
          <a:p>
            <a:r>
              <a:rPr lang="en-US" dirty="0"/>
              <a:t>Click icon to add picture</a:t>
            </a:r>
            <a:endParaRPr lang="en-GB" dirty="0"/>
          </a:p>
        </p:txBody>
      </p:sp>
      <p:sp>
        <p:nvSpPr>
          <p:cNvPr id="24" name="Content Placeholder 2">
            <a:extLst>
              <a:ext uri="{FF2B5EF4-FFF2-40B4-BE49-F238E27FC236}">
                <a16:creationId xmlns:a16="http://schemas.microsoft.com/office/drawing/2014/main" id="{C0494473-C758-4528-BEE0-7C5562109D34}"/>
              </a:ext>
            </a:extLst>
          </p:cNvPr>
          <p:cNvSpPr>
            <a:spLocks noGrp="1"/>
          </p:cNvSpPr>
          <p:nvPr>
            <p:ph sz="quarter" idx="32"/>
          </p:nvPr>
        </p:nvSpPr>
        <p:spPr>
          <a:xfrm>
            <a:off x="4384133" y="3938128"/>
            <a:ext cx="3430684" cy="311606"/>
          </a:xfrm>
          <a:solidFill>
            <a:schemeClr val="bg1">
              <a:lumMod val="95000"/>
            </a:schemeClr>
          </a:solidFill>
        </p:spPr>
        <p:txBody>
          <a:bodyPr tIns="72000" bIns="72000" anchor="ctr" anchorCtr="0">
            <a:spAutoFit/>
          </a:bodyPr>
          <a:lstStyle>
            <a:lvl1pPr marL="0" indent="0">
              <a:buNone/>
              <a:defRPr sz="1200">
                <a:solidFill>
                  <a:schemeClr val="tx1"/>
                </a:solidFill>
              </a:defRPr>
            </a:lvl1pPr>
            <a:lvl2pPr>
              <a:defRPr sz="1200"/>
            </a:lvl2pPr>
            <a:lvl3pPr>
              <a:defRPr sz="1200"/>
            </a:lvl3pPr>
            <a:lvl4pPr>
              <a:defRPr sz="1200"/>
            </a:lvl4pPr>
            <a:lvl5pPr>
              <a:defRPr sz="1200"/>
            </a:lvl5pPr>
          </a:lstStyle>
          <a:p>
            <a:pPr lvl="0"/>
            <a:r>
              <a:rPr lang="en-US"/>
              <a:t>Click to edit Master text styles</a:t>
            </a:r>
          </a:p>
        </p:txBody>
      </p:sp>
      <p:sp>
        <p:nvSpPr>
          <p:cNvPr id="25" name="Content Placeholder 2">
            <a:extLst>
              <a:ext uri="{FF2B5EF4-FFF2-40B4-BE49-F238E27FC236}">
                <a16:creationId xmlns:a16="http://schemas.microsoft.com/office/drawing/2014/main" id="{034DAEDF-D0E8-489A-B67E-F442D709DD41}"/>
              </a:ext>
            </a:extLst>
          </p:cNvPr>
          <p:cNvSpPr>
            <a:spLocks noGrp="1"/>
          </p:cNvSpPr>
          <p:nvPr>
            <p:ph sz="quarter" idx="33"/>
          </p:nvPr>
        </p:nvSpPr>
        <p:spPr>
          <a:xfrm>
            <a:off x="4384133" y="4272779"/>
            <a:ext cx="3430684" cy="311606"/>
          </a:xfrm>
          <a:solidFill>
            <a:schemeClr val="bg1">
              <a:lumMod val="95000"/>
            </a:schemeClr>
          </a:solidFill>
        </p:spPr>
        <p:txBody>
          <a:bodyPr tIns="72000" bIns="72000" anchor="ctr" anchorCtr="0">
            <a:spAutoFit/>
          </a:bodyPr>
          <a:lstStyle>
            <a:lvl1pPr marL="0" indent="0">
              <a:buNone/>
              <a:defRPr sz="1200">
                <a:solidFill>
                  <a:schemeClr val="tx1"/>
                </a:solidFill>
              </a:defRPr>
            </a:lvl1pPr>
            <a:lvl2pPr>
              <a:defRPr sz="1200"/>
            </a:lvl2pPr>
            <a:lvl3pPr>
              <a:defRPr sz="1200"/>
            </a:lvl3pPr>
            <a:lvl4pPr>
              <a:defRPr sz="1200"/>
            </a:lvl4pPr>
            <a:lvl5pPr>
              <a:defRPr sz="1200"/>
            </a:lvl5pPr>
          </a:lstStyle>
          <a:p>
            <a:pPr lvl="0"/>
            <a:r>
              <a:rPr lang="en-US"/>
              <a:t>Click to edit Master text styles</a:t>
            </a:r>
          </a:p>
        </p:txBody>
      </p:sp>
      <p:sp>
        <p:nvSpPr>
          <p:cNvPr id="26" name="Content Placeholder 2">
            <a:extLst>
              <a:ext uri="{FF2B5EF4-FFF2-40B4-BE49-F238E27FC236}">
                <a16:creationId xmlns:a16="http://schemas.microsoft.com/office/drawing/2014/main" id="{3E1416A8-31F3-4D4A-B997-DB4F8725F71D}"/>
              </a:ext>
            </a:extLst>
          </p:cNvPr>
          <p:cNvSpPr>
            <a:spLocks noGrp="1"/>
          </p:cNvSpPr>
          <p:nvPr>
            <p:ph sz="quarter" idx="34"/>
          </p:nvPr>
        </p:nvSpPr>
        <p:spPr>
          <a:xfrm>
            <a:off x="4384133" y="4607430"/>
            <a:ext cx="3430684" cy="311606"/>
          </a:xfrm>
          <a:solidFill>
            <a:schemeClr val="bg1">
              <a:lumMod val="95000"/>
            </a:schemeClr>
          </a:solidFill>
        </p:spPr>
        <p:txBody>
          <a:bodyPr tIns="72000" bIns="72000" anchor="ctr" anchorCtr="0">
            <a:spAutoFit/>
          </a:bodyPr>
          <a:lstStyle>
            <a:lvl1pPr marL="0" indent="0">
              <a:buNone/>
              <a:defRPr sz="1200">
                <a:solidFill>
                  <a:schemeClr val="tx1"/>
                </a:solidFill>
              </a:defRPr>
            </a:lvl1pPr>
            <a:lvl2pPr>
              <a:defRPr sz="1200"/>
            </a:lvl2pPr>
            <a:lvl3pPr>
              <a:defRPr sz="1200"/>
            </a:lvl3pPr>
            <a:lvl4pPr>
              <a:defRPr sz="1200"/>
            </a:lvl4pPr>
            <a:lvl5pPr>
              <a:defRPr sz="1200"/>
            </a:lvl5pPr>
          </a:lstStyle>
          <a:p>
            <a:pPr lvl="0"/>
            <a:r>
              <a:rPr lang="en-US"/>
              <a:t>Click to edit Master text styles</a:t>
            </a:r>
          </a:p>
        </p:txBody>
      </p:sp>
      <p:sp>
        <p:nvSpPr>
          <p:cNvPr id="27" name="Content Placeholder 2">
            <a:extLst>
              <a:ext uri="{FF2B5EF4-FFF2-40B4-BE49-F238E27FC236}">
                <a16:creationId xmlns:a16="http://schemas.microsoft.com/office/drawing/2014/main" id="{A25A75C0-1F2C-45F2-9916-E9881F0AD087}"/>
              </a:ext>
            </a:extLst>
          </p:cNvPr>
          <p:cNvSpPr>
            <a:spLocks noGrp="1"/>
          </p:cNvSpPr>
          <p:nvPr>
            <p:ph sz="quarter" idx="35"/>
          </p:nvPr>
        </p:nvSpPr>
        <p:spPr>
          <a:xfrm>
            <a:off x="4384133" y="4942081"/>
            <a:ext cx="3430684" cy="311606"/>
          </a:xfrm>
          <a:solidFill>
            <a:schemeClr val="bg1">
              <a:lumMod val="95000"/>
            </a:schemeClr>
          </a:solidFill>
        </p:spPr>
        <p:txBody>
          <a:bodyPr tIns="72000" bIns="72000" anchor="ctr" anchorCtr="0">
            <a:spAutoFit/>
          </a:bodyPr>
          <a:lstStyle>
            <a:lvl1pPr marL="0" indent="0">
              <a:buNone/>
              <a:defRPr sz="1200">
                <a:solidFill>
                  <a:schemeClr val="tx1"/>
                </a:solidFill>
              </a:defRPr>
            </a:lvl1pPr>
            <a:lvl2pPr>
              <a:defRPr sz="1200"/>
            </a:lvl2pPr>
            <a:lvl3pPr>
              <a:defRPr sz="1200"/>
            </a:lvl3pPr>
            <a:lvl4pPr>
              <a:defRPr sz="1200"/>
            </a:lvl4pPr>
            <a:lvl5pPr>
              <a:defRPr sz="1200"/>
            </a:lvl5pPr>
          </a:lstStyle>
          <a:p>
            <a:pPr lvl="0"/>
            <a:r>
              <a:rPr lang="en-US"/>
              <a:t>Click to edit Master text styles</a:t>
            </a:r>
          </a:p>
        </p:txBody>
      </p:sp>
      <p:sp>
        <p:nvSpPr>
          <p:cNvPr id="28" name="Content Placeholder 2">
            <a:extLst>
              <a:ext uri="{FF2B5EF4-FFF2-40B4-BE49-F238E27FC236}">
                <a16:creationId xmlns:a16="http://schemas.microsoft.com/office/drawing/2014/main" id="{D8430A71-7147-43FB-8154-1EE1CBAE48FE}"/>
              </a:ext>
            </a:extLst>
          </p:cNvPr>
          <p:cNvSpPr>
            <a:spLocks noGrp="1"/>
          </p:cNvSpPr>
          <p:nvPr>
            <p:ph sz="quarter" idx="36"/>
          </p:nvPr>
        </p:nvSpPr>
        <p:spPr>
          <a:xfrm>
            <a:off x="4384133" y="5276732"/>
            <a:ext cx="3430684" cy="311606"/>
          </a:xfrm>
          <a:solidFill>
            <a:schemeClr val="bg1">
              <a:lumMod val="95000"/>
            </a:schemeClr>
          </a:solidFill>
        </p:spPr>
        <p:txBody>
          <a:bodyPr tIns="72000" bIns="72000" anchor="ctr" anchorCtr="0">
            <a:spAutoFit/>
          </a:bodyPr>
          <a:lstStyle>
            <a:lvl1pPr marL="0" indent="0">
              <a:buNone/>
              <a:defRPr sz="1200">
                <a:solidFill>
                  <a:schemeClr val="tx1"/>
                </a:solidFill>
              </a:defRPr>
            </a:lvl1pPr>
            <a:lvl2pPr>
              <a:defRPr sz="1200"/>
            </a:lvl2pPr>
            <a:lvl3pPr>
              <a:defRPr sz="1200"/>
            </a:lvl3pPr>
            <a:lvl4pPr>
              <a:defRPr sz="1200"/>
            </a:lvl4pPr>
            <a:lvl5pPr>
              <a:defRPr sz="1200"/>
            </a:lvl5pPr>
          </a:lstStyle>
          <a:p>
            <a:pPr lvl="0"/>
            <a:r>
              <a:rPr lang="en-US"/>
              <a:t>Click to edit Master text styles</a:t>
            </a:r>
          </a:p>
        </p:txBody>
      </p:sp>
      <p:sp>
        <p:nvSpPr>
          <p:cNvPr id="29" name="Content Placeholder 2">
            <a:extLst>
              <a:ext uri="{FF2B5EF4-FFF2-40B4-BE49-F238E27FC236}">
                <a16:creationId xmlns:a16="http://schemas.microsoft.com/office/drawing/2014/main" id="{EEA7A42A-5186-404B-8584-714325E7770E}"/>
              </a:ext>
            </a:extLst>
          </p:cNvPr>
          <p:cNvSpPr>
            <a:spLocks noGrp="1"/>
          </p:cNvSpPr>
          <p:nvPr>
            <p:ph sz="quarter" idx="37"/>
          </p:nvPr>
        </p:nvSpPr>
        <p:spPr>
          <a:xfrm>
            <a:off x="4384133" y="5611385"/>
            <a:ext cx="3430684" cy="311606"/>
          </a:xfrm>
          <a:solidFill>
            <a:schemeClr val="bg1">
              <a:lumMod val="95000"/>
            </a:schemeClr>
          </a:solidFill>
        </p:spPr>
        <p:txBody>
          <a:bodyPr tIns="72000" bIns="72000" anchor="ctr" anchorCtr="0">
            <a:spAutoFit/>
          </a:bodyPr>
          <a:lstStyle>
            <a:lvl1pPr marL="0" indent="0">
              <a:buNone/>
              <a:defRPr sz="1200">
                <a:solidFill>
                  <a:schemeClr val="tx1"/>
                </a:solidFill>
              </a:defRPr>
            </a:lvl1pPr>
            <a:lvl2pPr>
              <a:defRPr sz="1200"/>
            </a:lvl2pPr>
            <a:lvl3pPr>
              <a:defRPr sz="1200"/>
            </a:lvl3pPr>
            <a:lvl4pPr>
              <a:defRPr sz="1200"/>
            </a:lvl4pPr>
            <a:lvl5pPr>
              <a:defRPr sz="1200"/>
            </a:lvl5pPr>
          </a:lstStyle>
          <a:p>
            <a:pPr lvl="0"/>
            <a:r>
              <a:rPr lang="en-US"/>
              <a:t>Click to edit Master text styles</a:t>
            </a:r>
          </a:p>
        </p:txBody>
      </p:sp>
      <p:sp>
        <p:nvSpPr>
          <p:cNvPr id="30" name="Content Placeholder 2">
            <a:extLst>
              <a:ext uri="{FF2B5EF4-FFF2-40B4-BE49-F238E27FC236}">
                <a16:creationId xmlns:a16="http://schemas.microsoft.com/office/drawing/2014/main" id="{D08E95A1-BCE5-4352-8A86-00EE5F64413A}"/>
              </a:ext>
            </a:extLst>
          </p:cNvPr>
          <p:cNvSpPr>
            <a:spLocks noGrp="1"/>
          </p:cNvSpPr>
          <p:nvPr>
            <p:ph sz="quarter" idx="38"/>
          </p:nvPr>
        </p:nvSpPr>
        <p:spPr>
          <a:xfrm>
            <a:off x="7938042" y="3613408"/>
            <a:ext cx="3430684" cy="291741"/>
          </a:xfrm>
          <a:noFill/>
        </p:spPr>
        <p:txBody>
          <a:bodyPr anchor="ctr" anchorCtr="0">
            <a:normAutofit/>
          </a:bodyPr>
          <a:lstStyle>
            <a:lvl1pPr marL="0" indent="0">
              <a:buNone/>
              <a:defRPr sz="1400" b="1">
                <a:solidFill>
                  <a:schemeClr val="tx1"/>
                </a:solidFill>
              </a:defRPr>
            </a:lvl1pPr>
            <a:lvl2pPr>
              <a:defRPr sz="1200"/>
            </a:lvl2pPr>
            <a:lvl3pPr>
              <a:defRPr sz="1200"/>
            </a:lvl3pPr>
            <a:lvl4pPr>
              <a:defRPr sz="1200"/>
            </a:lvl4pPr>
            <a:lvl5pPr>
              <a:defRPr sz="1200"/>
            </a:lvl5pPr>
          </a:lstStyle>
          <a:p>
            <a:pPr lvl="0"/>
            <a:r>
              <a:rPr lang="en-US"/>
              <a:t>Click to edit Master text styles</a:t>
            </a:r>
          </a:p>
        </p:txBody>
      </p:sp>
      <p:sp>
        <p:nvSpPr>
          <p:cNvPr id="31" name="Picture Placeholder 3">
            <a:extLst>
              <a:ext uri="{FF2B5EF4-FFF2-40B4-BE49-F238E27FC236}">
                <a16:creationId xmlns:a16="http://schemas.microsoft.com/office/drawing/2014/main" id="{472D8FF4-CA35-4470-A520-140DC44B6FAD}"/>
              </a:ext>
            </a:extLst>
          </p:cNvPr>
          <p:cNvSpPr>
            <a:spLocks noGrp="1"/>
          </p:cNvSpPr>
          <p:nvPr>
            <p:ph type="pic" sz="quarter" idx="39"/>
          </p:nvPr>
        </p:nvSpPr>
        <p:spPr>
          <a:xfrm>
            <a:off x="8673328" y="1773238"/>
            <a:ext cx="1960114" cy="1727046"/>
          </a:xfrm>
        </p:spPr>
        <p:txBody>
          <a:bodyPr/>
          <a:lstStyle>
            <a:lvl1pPr>
              <a:defRPr>
                <a:solidFill>
                  <a:schemeClr val="tx1"/>
                </a:solidFill>
              </a:defRPr>
            </a:lvl1pPr>
          </a:lstStyle>
          <a:p>
            <a:r>
              <a:rPr lang="en-US" dirty="0"/>
              <a:t>Click icon to add picture</a:t>
            </a:r>
            <a:endParaRPr lang="en-GB" dirty="0"/>
          </a:p>
        </p:txBody>
      </p:sp>
      <p:sp>
        <p:nvSpPr>
          <p:cNvPr id="32" name="Content Placeholder 2">
            <a:extLst>
              <a:ext uri="{FF2B5EF4-FFF2-40B4-BE49-F238E27FC236}">
                <a16:creationId xmlns:a16="http://schemas.microsoft.com/office/drawing/2014/main" id="{52F3C564-C22E-4B38-BB5E-994080622E7B}"/>
              </a:ext>
            </a:extLst>
          </p:cNvPr>
          <p:cNvSpPr>
            <a:spLocks noGrp="1"/>
          </p:cNvSpPr>
          <p:nvPr>
            <p:ph sz="quarter" idx="40"/>
          </p:nvPr>
        </p:nvSpPr>
        <p:spPr>
          <a:xfrm>
            <a:off x="7938042" y="3938128"/>
            <a:ext cx="3430684" cy="311606"/>
          </a:xfrm>
          <a:solidFill>
            <a:schemeClr val="bg1">
              <a:lumMod val="95000"/>
            </a:schemeClr>
          </a:solidFill>
        </p:spPr>
        <p:txBody>
          <a:bodyPr tIns="72000" bIns="72000" anchor="ctr" anchorCtr="0">
            <a:spAutoFit/>
          </a:bodyPr>
          <a:lstStyle>
            <a:lvl1pPr marL="0" indent="0">
              <a:buNone/>
              <a:defRPr sz="1200">
                <a:solidFill>
                  <a:schemeClr val="tx1"/>
                </a:solidFill>
              </a:defRPr>
            </a:lvl1pPr>
            <a:lvl2pPr>
              <a:defRPr sz="1200"/>
            </a:lvl2pPr>
            <a:lvl3pPr>
              <a:defRPr sz="1200"/>
            </a:lvl3pPr>
            <a:lvl4pPr>
              <a:defRPr sz="1200"/>
            </a:lvl4pPr>
            <a:lvl5pPr>
              <a:defRPr sz="1200"/>
            </a:lvl5pPr>
          </a:lstStyle>
          <a:p>
            <a:pPr lvl="0"/>
            <a:r>
              <a:rPr lang="en-US"/>
              <a:t>Click to edit Master text styles</a:t>
            </a:r>
          </a:p>
        </p:txBody>
      </p:sp>
      <p:sp>
        <p:nvSpPr>
          <p:cNvPr id="33" name="Content Placeholder 2">
            <a:extLst>
              <a:ext uri="{FF2B5EF4-FFF2-40B4-BE49-F238E27FC236}">
                <a16:creationId xmlns:a16="http://schemas.microsoft.com/office/drawing/2014/main" id="{AE9B82E5-3B82-4E6F-BD12-BF224B93F591}"/>
              </a:ext>
            </a:extLst>
          </p:cNvPr>
          <p:cNvSpPr>
            <a:spLocks noGrp="1"/>
          </p:cNvSpPr>
          <p:nvPr>
            <p:ph sz="quarter" idx="41"/>
          </p:nvPr>
        </p:nvSpPr>
        <p:spPr>
          <a:xfrm>
            <a:off x="7938042" y="4272779"/>
            <a:ext cx="3430684" cy="311606"/>
          </a:xfrm>
          <a:solidFill>
            <a:schemeClr val="bg1">
              <a:lumMod val="95000"/>
            </a:schemeClr>
          </a:solidFill>
        </p:spPr>
        <p:txBody>
          <a:bodyPr tIns="72000" bIns="72000" anchor="ctr" anchorCtr="0">
            <a:spAutoFit/>
          </a:bodyPr>
          <a:lstStyle>
            <a:lvl1pPr marL="0" indent="0">
              <a:buNone/>
              <a:defRPr sz="1200">
                <a:solidFill>
                  <a:schemeClr val="tx1"/>
                </a:solidFill>
              </a:defRPr>
            </a:lvl1pPr>
            <a:lvl2pPr>
              <a:defRPr sz="1200"/>
            </a:lvl2pPr>
            <a:lvl3pPr>
              <a:defRPr sz="1200"/>
            </a:lvl3pPr>
            <a:lvl4pPr>
              <a:defRPr sz="1200"/>
            </a:lvl4pPr>
            <a:lvl5pPr>
              <a:defRPr sz="1200"/>
            </a:lvl5pPr>
          </a:lstStyle>
          <a:p>
            <a:pPr lvl="0"/>
            <a:r>
              <a:rPr lang="en-US"/>
              <a:t>Click to edit Master text styles</a:t>
            </a:r>
          </a:p>
        </p:txBody>
      </p:sp>
      <p:sp>
        <p:nvSpPr>
          <p:cNvPr id="34" name="Content Placeholder 2">
            <a:extLst>
              <a:ext uri="{FF2B5EF4-FFF2-40B4-BE49-F238E27FC236}">
                <a16:creationId xmlns:a16="http://schemas.microsoft.com/office/drawing/2014/main" id="{AFE0BCE8-7965-4F1B-87B8-F79D85BE17FB}"/>
              </a:ext>
            </a:extLst>
          </p:cNvPr>
          <p:cNvSpPr>
            <a:spLocks noGrp="1"/>
          </p:cNvSpPr>
          <p:nvPr>
            <p:ph sz="quarter" idx="42"/>
          </p:nvPr>
        </p:nvSpPr>
        <p:spPr>
          <a:xfrm>
            <a:off x="7938042" y="4607430"/>
            <a:ext cx="3430684" cy="311606"/>
          </a:xfrm>
          <a:solidFill>
            <a:schemeClr val="bg1">
              <a:lumMod val="95000"/>
            </a:schemeClr>
          </a:solidFill>
        </p:spPr>
        <p:txBody>
          <a:bodyPr tIns="72000" bIns="72000" anchor="ctr" anchorCtr="0">
            <a:spAutoFit/>
          </a:bodyPr>
          <a:lstStyle>
            <a:lvl1pPr marL="0" indent="0">
              <a:buNone/>
              <a:defRPr sz="1200">
                <a:solidFill>
                  <a:schemeClr val="tx1"/>
                </a:solidFill>
              </a:defRPr>
            </a:lvl1pPr>
            <a:lvl2pPr>
              <a:defRPr sz="1200"/>
            </a:lvl2pPr>
            <a:lvl3pPr>
              <a:defRPr sz="1200"/>
            </a:lvl3pPr>
            <a:lvl4pPr>
              <a:defRPr sz="1200"/>
            </a:lvl4pPr>
            <a:lvl5pPr>
              <a:defRPr sz="1200"/>
            </a:lvl5pPr>
          </a:lstStyle>
          <a:p>
            <a:pPr lvl="0"/>
            <a:r>
              <a:rPr lang="en-US"/>
              <a:t>Click to edit Master text styles</a:t>
            </a:r>
          </a:p>
        </p:txBody>
      </p:sp>
      <p:sp>
        <p:nvSpPr>
          <p:cNvPr id="35" name="Content Placeholder 2">
            <a:extLst>
              <a:ext uri="{FF2B5EF4-FFF2-40B4-BE49-F238E27FC236}">
                <a16:creationId xmlns:a16="http://schemas.microsoft.com/office/drawing/2014/main" id="{1D1CCAED-A255-491F-83BD-837E0900691F}"/>
              </a:ext>
            </a:extLst>
          </p:cNvPr>
          <p:cNvSpPr>
            <a:spLocks noGrp="1"/>
          </p:cNvSpPr>
          <p:nvPr>
            <p:ph sz="quarter" idx="43"/>
          </p:nvPr>
        </p:nvSpPr>
        <p:spPr>
          <a:xfrm>
            <a:off x="7938042" y="4942081"/>
            <a:ext cx="3430684" cy="311606"/>
          </a:xfrm>
          <a:solidFill>
            <a:schemeClr val="bg1">
              <a:lumMod val="95000"/>
            </a:schemeClr>
          </a:solidFill>
        </p:spPr>
        <p:txBody>
          <a:bodyPr tIns="72000" bIns="72000" anchor="ctr" anchorCtr="0">
            <a:spAutoFit/>
          </a:bodyPr>
          <a:lstStyle>
            <a:lvl1pPr marL="0" indent="0">
              <a:buNone/>
              <a:defRPr sz="1200">
                <a:solidFill>
                  <a:schemeClr val="tx1"/>
                </a:solidFill>
              </a:defRPr>
            </a:lvl1pPr>
            <a:lvl2pPr>
              <a:defRPr sz="1200"/>
            </a:lvl2pPr>
            <a:lvl3pPr>
              <a:defRPr sz="1200"/>
            </a:lvl3pPr>
            <a:lvl4pPr>
              <a:defRPr sz="1200"/>
            </a:lvl4pPr>
            <a:lvl5pPr>
              <a:defRPr sz="1200"/>
            </a:lvl5pPr>
          </a:lstStyle>
          <a:p>
            <a:pPr lvl="0"/>
            <a:r>
              <a:rPr lang="en-US"/>
              <a:t>Click to edit Master text styles</a:t>
            </a:r>
          </a:p>
        </p:txBody>
      </p:sp>
      <p:sp>
        <p:nvSpPr>
          <p:cNvPr id="36" name="Content Placeholder 2">
            <a:extLst>
              <a:ext uri="{FF2B5EF4-FFF2-40B4-BE49-F238E27FC236}">
                <a16:creationId xmlns:a16="http://schemas.microsoft.com/office/drawing/2014/main" id="{C6F6CA35-D6E1-4B6B-AD36-A5D7A4509676}"/>
              </a:ext>
            </a:extLst>
          </p:cNvPr>
          <p:cNvSpPr>
            <a:spLocks noGrp="1"/>
          </p:cNvSpPr>
          <p:nvPr>
            <p:ph sz="quarter" idx="44"/>
          </p:nvPr>
        </p:nvSpPr>
        <p:spPr>
          <a:xfrm>
            <a:off x="7938042" y="5276732"/>
            <a:ext cx="3430684" cy="311606"/>
          </a:xfrm>
          <a:solidFill>
            <a:schemeClr val="bg1">
              <a:lumMod val="95000"/>
            </a:schemeClr>
          </a:solidFill>
        </p:spPr>
        <p:txBody>
          <a:bodyPr tIns="72000" bIns="72000" anchor="ctr" anchorCtr="0">
            <a:spAutoFit/>
          </a:bodyPr>
          <a:lstStyle>
            <a:lvl1pPr marL="0" indent="0">
              <a:buNone/>
              <a:defRPr sz="1200">
                <a:solidFill>
                  <a:schemeClr val="tx1"/>
                </a:solidFill>
              </a:defRPr>
            </a:lvl1pPr>
            <a:lvl2pPr>
              <a:defRPr sz="1200"/>
            </a:lvl2pPr>
            <a:lvl3pPr>
              <a:defRPr sz="1200"/>
            </a:lvl3pPr>
            <a:lvl4pPr>
              <a:defRPr sz="1200"/>
            </a:lvl4pPr>
            <a:lvl5pPr>
              <a:defRPr sz="1200"/>
            </a:lvl5pPr>
          </a:lstStyle>
          <a:p>
            <a:pPr lvl="0"/>
            <a:r>
              <a:rPr lang="en-US"/>
              <a:t>Click to edit Master text styles</a:t>
            </a:r>
          </a:p>
        </p:txBody>
      </p:sp>
      <p:sp>
        <p:nvSpPr>
          <p:cNvPr id="37" name="Content Placeholder 2">
            <a:extLst>
              <a:ext uri="{FF2B5EF4-FFF2-40B4-BE49-F238E27FC236}">
                <a16:creationId xmlns:a16="http://schemas.microsoft.com/office/drawing/2014/main" id="{7B5A5F4E-9C88-4A05-B7FA-8950B48D4FF8}"/>
              </a:ext>
            </a:extLst>
          </p:cNvPr>
          <p:cNvSpPr>
            <a:spLocks noGrp="1"/>
          </p:cNvSpPr>
          <p:nvPr>
            <p:ph sz="quarter" idx="45"/>
          </p:nvPr>
        </p:nvSpPr>
        <p:spPr>
          <a:xfrm>
            <a:off x="7938042" y="5611385"/>
            <a:ext cx="3430684" cy="311606"/>
          </a:xfrm>
          <a:solidFill>
            <a:schemeClr val="bg1">
              <a:lumMod val="95000"/>
            </a:schemeClr>
          </a:solidFill>
        </p:spPr>
        <p:txBody>
          <a:bodyPr tIns="72000" bIns="72000" anchor="ctr" anchorCtr="0">
            <a:spAutoFit/>
          </a:bodyPr>
          <a:lstStyle>
            <a:lvl1pPr marL="0" indent="0">
              <a:buNone/>
              <a:defRPr sz="1200">
                <a:solidFill>
                  <a:schemeClr val="tx1"/>
                </a:solidFill>
              </a:defRPr>
            </a:lvl1pPr>
            <a:lvl2pPr>
              <a:defRPr sz="1200"/>
            </a:lvl2pPr>
            <a:lvl3pPr>
              <a:defRPr sz="1200"/>
            </a:lvl3pPr>
            <a:lvl4pPr>
              <a:defRPr sz="1200"/>
            </a:lvl4pPr>
            <a:lvl5pPr>
              <a:defRPr sz="1200"/>
            </a:lvl5pPr>
          </a:lstStyle>
          <a:p>
            <a:pPr lvl="0"/>
            <a:r>
              <a:rPr lang="en-US"/>
              <a:t>Click to edit Master text styles</a:t>
            </a:r>
          </a:p>
        </p:txBody>
      </p:sp>
    </p:spTree>
    <p:extLst>
      <p:ext uri="{BB962C8B-B14F-4D97-AF65-F5344CB8AC3E}">
        <p14:creationId xmlns:p14="http://schemas.microsoft.com/office/powerpoint/2010/main" val="765610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117">
          <p15:clr>
            <a:srgbClr val="FBAE40"/>
          </p15:clr>
        </p15:guide>
        <p15:guide id="2" pos="211">
          <p15:clr>
            <a:srgbClr val="FBAE40"/>
          </p15:clr>
        </p15:guide>
        <p15:guide id="3" pos="3114">
          <p15:clr>
            <a:srgbClr val="FBAE40"/>
          </p15:clr>
        </p15:guide>
        <p15:guide id="4" pos="3409">
          <p15:clr>
            <a:srgbClr val="FBAE40"/>
          </p15:clr>
        </p15:guide>
        <p15:guide id="5" pos="7174">
          <p15:clr>
            <a:srgbClr val="FBAE40"/>
          </p15:clr>
        </p15:guide>
        <p15:guide id="6" orient="horz" pos="3725">
          <p15:clr>
            <a:srgbClr val="FBAE40"/>
          </p15:clr>
        </p15:guide>
        <p15:guide id="7"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am 1">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6E29076-F9E4-487F-821B-71BC80C27272}"/>
              </a:ext>
            </a:extLst>
          </p:cNvPr>
          <p:cNvSpPr>
            <a:spLocks noGrp="1"/>
          </p:cNvSpPr>
          <p:nvPr>
            <p:ph type="body" sz="quarter" idx="20"/>
          </p:nvPr>
        </p:nvSpPr>
        <p:spPr>
          <a:xfrm>
            <a:off x="575263" y="4581832"/>
            <a:ext cx="2571749" cy="1042681"/>
          </a:xfrm>
        </p:spPr>
        <p:txBody>
          <a:bodyPr>
            <a:normAutofit/>
          </a:bodyPr>
          <a:lstStyle>
            <a:lvl1pPr marL="0" indent="0" algn="ctr">
              <a:buNone/>
              <a:defRPr sz="1400">
                <a:solidFill>
                  <a:schemeClr val="tx1"/>
                </a:solidFill>
              </a:defRPr>
            </a:lvl1pPr>
            <a:lvl2pPr marL="457200" indent="0" algn="ctr">
              <a:buNone/>
              <a:defRPr sz="1600">
                <a:solidFill>
                  <a:schemeClr val="tx2"/>
                </a:solidFill>
              </a:defRPr>
            </a:lvl2pPr>
            <a:lvl3pPr marL="914400" indent="0" algn="ctr">
              <a:buNone/>
              <a:defRPr sz="1400">
                <a:solidFill>
                  <a:schemeClr val="tx2"/>
                </a:solidFill>
              </a:defRPr>
            </a:lvl3pPr>
            <a:lvl4pPr marL="1371600" indent="0" algn="ctr">
              <a:buNone/>
              <a:defRPr sz="1200">
                <a:solidFill>
                  <a:schemeClr val="tx2"/>
                </a:solidFill>
              </a:defRPr>
            </a:lvl4pPr>
            <a:lvl5pPr marL="1828800" indent="0" algn="ctr">
              <a:buNone/>
              <a:defRPr sz="1200">
                <a:solidFill>
                  <a:schemeClr val="tx2"/>
                </a:solidFill>
              </a:defRPr>
            </a:lvl5pPr>
          </a:lstStyle>
          <a:p>
            <a:pPr lvl="0"/>
            <a:r>
              <a:rPr lang="en-US"/>
              <a:t>Click to edit Master text styles</a:t>
            </a:r>
          </a:p>
        </p:txBody>
      </p:sp>
      <p:sp>
        <p:nvSpPr>
          <p:cNvPr id="6" name="Slide Number Placeholder 5">
            <a:extLst>
              <a:ext uri="{FF2B5EF4-FFF2-40B4-BE49-F238E27FC236}">
                <a16:creationId xmlns:a16="http://schemas.microsoft.com/office/drawing/2014/main" id="{CCF8812C-F3E6-43F3-8DA6-66757153B7B0}"/>
              </a:ext>
            </a:extLst>
          </p:cNvPr>
          <p:cNvSpPr>
            <a:spLocks noGrp="1"/>
          </p:cNvSpPr>
          <p:nvPr>
            <p:ph type="sldNum" sz="quarter" idx="12"/>
          </p:nvPr>
        </p:nvSpPr>
        <p:spPr/>
        <p:txBody>
          <a:bodyPr/>
          <a:lstStyle>
            <a:lvl1pPr>
              <a:defRPr>
                <a:solidFill>
                  <a:schemeClr val="tx1"/>
                </a:solidFill>
              </a:defRPr>
            </a:lvl1pPr>
          </a:lstStyle>
          <a:p>
            <a:fld id="{3CF2D5F0-42C9-44CC-9D46-F1CEB28D430F}" type="slidenum">
              <a:rPr lang="en-GB" smtClean="0"/>
              <a:pPr/>
              <a:t>‹#›</a:t>
            </a:fld>
            <a:endParaRPr lang="en-GB" dirty="0"/>
          </a:p>
        </p:txBody>
      </p:sp>
      <p:sp>
        <p:nvSpPr>
          <p:cNvPr id="17" name="Shape 1164">
            <a:extLst>
              <a:ext uri="{FF2B5EF4-FFF2-40B4-BE49-F238E27FC236}">
                <a16:creationId xmlns:a16="http://schemas.microsoft.com/office/drawing/2014/main" id="{EDD0DAFE-FA9B-4FD6-A68F-6DC1768FD838}"/>
              </a:ext>
            </a:extLst>
          </p:cNvPr>
          <p:cNvSpPr/>
          <p:nvPr userDrawn="1"/>
        </p:nvSpPr>
        <p:spPr>
          <a:xfrm flipH="1">
            <a:off x="308881" y="180128"/>
            <a:ext cx="0" cy="1311128"/>
          </a:xfrm>
          <a:prstGeom prst="line">
            <a:avLst/>
          </a:prstGeom>
          <a:ln w="76200">
            <a:solidFill>
              <a:srgbClr val="9F962B"/>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dirty="0">
              <a:solidFill>
                <a:schemeClr val="tx1"/>
              </a:solidFill>
            </a:endParaRPr>
          </a:p>
        </p:txBody>
      </p:sp>
      <p:sp>
        <p:nvSpPr>
          <p:cNvPr id="4" name="Picture Placeholder 3">
            <a:extLst>
              <a:ext uri="{FF2B5EF4-FFF2-40B4-BE49-F238E27FC236}">
                <a16:creationId xmlns:a16="http://schemas.microsoft.com/office/drawing/2014/main" id="{B6E38E33-D6DE-4C97-A290-AD1129113C64}"/>
              </a:ext>
            </a:extLst>
          </p:cNvPr>
          <p:cNvSpPr>
            <a:spLocks noGrp="1"/>
          </p:cNvSpPr>
          <p:nvPr>
            <p:ph type="pic" sz="quarter" idx="19"/>
          </p:nvPr>
        </p:nvSpPr>
        <p:spPr>
          <a:xfrm>
            <a:off x="575264" y="1789415"/>
            <a:ext cx="2571749" cy="2571749"/>
          </a:xfrm>
          <a:solidFill>
            <a:schemeClr val="bg2"/>
          </a:solidFill>
        </p:spPr>
        <p:txBody>
          <a:bodyPr>
            <a:normAutofit/>
          </a:bodyPr>
          <a:lstStyle>
            <a:lvl1pPr>
              <a:defRPr sz="1600">
                <a:solidFill>
                  <a:schemeClr val="tx1"/>
                </a:solidFill>
              </a:defRPr>
            </a:lvl1pPr>
          </a:lstStyle>
          <a:p>
            <a:r>
              <a:rPr lang="en-US" dirty="0"/>
              <a:t>Click icon to add picture</a:t>
            </a:r>
            <a:endParaRPr lang="en-GB" dirty="0"/>
          </a:p>
        </p:txBody>
      </p:sp>
      <p:sp>
        <p:nvSpPr>
          <p:cNvPr id="16" name="Title 1">
            <a:extLst>
              <a:ext uri="{FF2B5EF4-FFF2-40B4-BE49-F238E27FC236}">
                <a16:creationId xmlns:a16="http://schemas.microsoft.com/office/drawing/2014/main" id="{CA374119-1D8E-4E59-84A0-B1A0ABF81EEC}"/>
              </a:ext>
            </a:extLst>
          </p:cNvPr>
          <p:cNvSpPr>
            <a:spLocks noGrp="1"/>
          </p:cNvSpPr>
          <p:nvPr>
            <p:ph type="title"/>
          </p:nvPr>
        </p:nvSpPr>
        <p:spPr>
          <a:xfrm>
            <a:off x="334963" y="828475"/>
            <a:ext cx="4356083" cy="653022"/>
          </a:xfrm>
        </p:spPr>
        <p:txBody>
          <a:bodyPr lIns="72000" tIns="0" bIns="0">
            <a:normAutofit/>
          </a:bodyPr>
          <a:lstStyle>
            <a:lvl1pPr>
              <a:defRPr sz="3600">
                <a:solidFill>
                  <a:schemeClr val="tx1"/>
                </a:solidFill>
              </a:defRPr>
            </a:lvl1pPr>
          </a:lstStyle>
          <a:p>
            <a:r>
              <a:rPr lang="en-US"/>
              <a:t>Click to edit Master title style</a:t>
            </a:r>
            <a:endParaRPr lang="en-GB" dirty="0"/>
          </a:p>
        </p:txBody>
      </p:sp>
      <p:sp>
        <p:nvSpPr>
          <p:cNvPr id="20" name="Text Placeholder 15">
            <a:extLst>
              <a:ext uri="{FF2B5EF4-FFF2-40B4-BE49-F238E27FC236}">
                <a16:creationId xmlns:a16="http://schemas.microsoft.com/office/drawing/2014/main" id="{85F173DB-13B5-4297-A544-E58487465B56}"/>
              </a:ext>
            </a:extLst>
          </p:cNvPr>
          <p:cNvSpPr>
            <a:spLocks noGrp="1"/>
          </p:cNvSpPr>
          <p:nvPr>
            <p:ph type="body" sz="quarter" idx="11" hasCustomPrompt="1"/>
          </p:nvPr>
        </p:nvSpPr>
        <p:spPr>
          <a:xfrm>
            <a:off x="334964" y="180789"/>
            <a:ext cx="4356090" cy="653022"/>
          </a:xfrm>
          <a:prstGeom prst="rect">
            <a:avLst/>
          </a:prstGeom>
        </p:spPr>
        <p:txBody>
          <a:bodyPr lIns="72000" tIns="0" rIns="0" bIns="0" anchor="ctr" anchorCtr="0"/>
          <a:lstStyle>
            <a:lvl1pPr marL="0" marR="0" indent="0" algn="l" defTabSz="914400" rtl="0" fontAlgn="auto" latinLnBrk="0" hangingPunct="0">
              <a:lnSpc>
                <a:spcPct val="90000"/>
              </a:lnSpc>
              <a:spcBef>
                <a:spcPts val="0"/>
              </a:spcBef>
              <a:spcAft>
                <a:spcPts val="0"/>
              </a:spcAft>
              <a:buClrTx/>
              <a:buSzTx/>
              <a:buFontTx/>
              <a:buNone/>
              <a:tabLst/>
              <a:defRPr kumimoji="0" lang="en-GB" sz="4400" b="0" i="0" u="none" strike="noStrike" cap="none" spc="0" normalizeH="0" baseline="0" dirty="0" smtClean="0">
                <a:ln>
                  <a:noFill/>
                </a:ln>
                <a:solidFill>
                  <a:schemeClr val="tx1"/>
                </a:solidFill>
                <a:effectLst/>
                <a:uFillTx/>
                <a:latin typeface="Calibri" panose="020F0502020204030204" pitchFamily="34" charset="0"/>
                <a:ea typeface="+mj-ea"/>
                <a:cs typeface="Myriad Pro"/>
                <a:sym typeface="Montserrat"/>
              </a:defRPr>
            </a:lvl1pPr>
          </a:lstStyle>
          <a:p>
            <a:pPr>
              <a:lnSpc>
                <a:spcPct val="90000"/>
              </a:lnSpc>
              <a:defRPr sz="4400">
                <a:latin typeface="+mj-lt"/>
                <a:ea typeface="+mj-ea"/>
                <a:cs typeface="+mj-cs"/>
                <a:sym typeface="Montserrat"/>
              </a:defRPr>
            </a:pPr>
            <a:r>
              <a:rPr lang="en-GB" sz="4400" dirty="0">
                <a:latin typeface="Calibri" panose="020F0502020204030204" pitchFamily="34" charset="0"/>
                <a:cs typeface="Myriad Pro"/>
                <a:sym typeface="Montserrat"/>
              </a:rPr>
              <a:t>Extant things</a:t>
            </a:r>
          </a:p>
        </p:txBody>
      </p:sp>
      <p:sp>
        <p:nvSpPr>
          <p:cNvPr id="25" name="Text Placeholder 2">
            <a:extLst>
              <a:ext uri="{FF2B5EF4-FFF2-40B4-BE49-F238E27FC236}">
                <a16:creationId xmlns:a16="http://schemas.microsoft.com/office/drawing/2014/main" id="{3D8A87A0-8121-48E8-A6C5-3A18108B0AA6}"/>
              </a:ext>
            </a:extLst>
          </p:cNvPr>
          <p:cNvSpPr>
            <a:spLocks noGrp="1"/>
          </p:cNvSpPr>
          <p:nvPr>
            <p:ph type="body" sz="quarter" idx="21"/>
          </p:nvPr>
        </p:nvSpPr>
        <p:spPr>
          <a:xfrm>
            <a:off x="3310859" y="4581832"/>
            <a:ext cx="2571749" cy="1042681"/>
          </a:xfrm>
        </p:spPr>
        <p:txBody>
          <a:bodyPr>
            <a:normAutofit/>
          </a:bodyPr>
          <a:lstStyle>
            <a:lvl1pPr marL="0" indent="0" algn="ctr">
              <a:buNone/>
              <a:defRPr sz="1400">
                <a:solidFill>
                  <a:schemeClr val="tx1"/>
                </a:solidFill>
              </a:defRPr>
            </a:lvl1pPr>
            <a:lvl2pPr marL="457200" indent="0" algn="ctr">
              <a:buNone/>
              <a:defRPr sz="1600">
                <a:solidFill>
                  <a:schemeClr val="tx2"/>
                </a:solidFill>
              </a:defRPr>
            </a:lvl2pPr>
            <a:lvl3pPr marL="914400" indent="0" algn="ctr">
              <a:buNone/>
              <a:defRPr sz="1400">
                <a:solidFill>
                  <a:schemeClr val="tx2"/>
                </a:solidFill>
              </a:defRPr>
            </a:lvl3pPr>
            <a:lvl4pPr marL="1371600" indent="0" algn="ctr">
              <a:buNone/>
              <a:defRPr sz="1200">
                <a:solidFill>
                  <a:schemeClr val="tx2"/>
                </a:solidFill>
              </a:defRPr>
            </a:lvl4pPr>
            <a:lvl5pPr marL="1828800" indent="0" algn="ctr">
              <a:buNone/>
              <a:defRPr sz="1200">
                <a:solidFill>
                  <a:schemeClr val="tx2"/>
                </a:solidFill>
              </a:defRPr>
            </a:lvl5pPr>
          </a:lstStyle>
          <a:p>
            <a:pPr lvl="0"/>
            <a:r>
              <a:rPr lang="en-US"/>
              <a:t>Click to edit Master text styles</a:t>
            </a:r>
          </a:p>
        </p:txBody>
      </p:sp>
      <p:sp>
        <p:nvSpPr>
          <p:cNvPr id="26" name="Picture Placeholder 3">
            <a:extLst>
              <a:ext uri="{FF2B5EF4-FFF2-40B4-BE49-F238E27FC236}">
                <a16:creationId xmlns:a16="http://schemas.microsoft.com/office/drawing/2014/main" id="{A41295C7-A620-47F7-B072-E3243312F767}"/>
              </a:ext>
            </a:extLst>
          </p:cNvPr>
          <p:cNvSpPr>
            <a:spLocks noGrp="1"/>
          </p:cNvSpPr>
          <p:nvPr>
            <p:ph type="pic" sz="quarter" idx="22"/>
          </p:nvPr>
        </p:nvSpPr>
        <p:spPr>
          <a:xfrm>
            <a:off x="3310860" y="1789415"/>
            <a:ext cx="2571749" cy="2571749"/>
          </a:xfrm>
          <a:solidFill>
            <a:schemeClr val="bg2"/>
          </a:solidFill>
        </p:spPr>
        <p:txBody>
          <a:bodyPr>
            <a:normAutofit/>
          </a:bodyPr>
          <a:lstStyle>
            <a:lvl1pPr>
              <a:defRPr sz="1600">
                <a:solidFill>
                  <a:schemeClr val="tx1"/>
                </a:solidFill>
              </a:defRPr>
            </a:lvl1pPr>
          </a:lstStyle>
          <a:p>
            <a:r>
              <a:rPr lang="en-US" dirty="0"/>
              <a:t>Click icon to add picture</a:t>
            </a:r>
            <a:endParaRPr lang="en-GB" dirty="0"/>
          </a:p>
        </p:txBody>
      </p:sp>
      <p:sp>
        <p:nvSpPr>
          <p:cNvPr id="38" name="Text Placeholder 2">
            <a:extLst>
              <a:ext uri="{FF2B5EF4-FFF2-40B4-BE49-F238E27FC236}">
                <a16:creationId xmlns:a16="http://schemas.microsoft.com/office/drawing/2014/main" id="{9809BF50-BDE4-49F4-A745-BAC4C536F638}"/>
              </a:ext>
            </a:extLst>
          </p:cNvPr>
          <p:cNvSpPr>
            <a:spLocks noGrp="1"/>
          </p:cNvSpPr>
          <p:nvPr>
            <p:ph type="body" sz="quarter" idx="23"/>
          </p:nvPr>
        </p:nvSpPr>
        <p:spPr>
          <a:xfrm>
            <a:off x="6046455" y="4581832"/>
            <a:ext cx="2571749" cy="1042681"/>
          </a:xfrm>
        </p:spPr>
        <p:txBody>
          <a:bodyPr>
            <a:normAutofit/>
          </a:bodyPr>
          <a:lstStyle>
            <a:lvl1pPr marL="0" indent="0" algn="ctr">
              <a:buNone/>
              <a:defRPr sz="1400">
                <a:solidFill>
                  <a:schemeClr val="tx1"/>
                </a:solidFill>
              </a:defRPr>
            </a:lvl1pPr>
            <a:lvl2pPr marL="457200" indent="0" algn="ctr">
              <a:buNone/>
              <a:defRPr sz="1600">
                <a:solidFill>
                  <a:schemeClr val="tx2"/>
                </a:solidFill>
              </a:defRPr>
            </a:lvl2pPr>
            <a:lvl3pPr marL="914400" indent="0" algn="ctr">
              <a:buNone/>
              <a:defRPr sz="1400">
                <a:solidFill>
                  <a:schemeClr val="tx2"/>
                </a:solidFill>
              </a:defRPr>
            </a:lvl3pPr>
            <a:lvl4pPr marL="1371600" indent="0" algn="ctr">
              <a:buNone/>
              <a:defRPr sz="1200">
                <a:solidFill>
                  <a:schemeClr val="tx2"/>
                </a:solidFill>
              </a:defRPr>
            </a:lvl4pPr>
            <a:lvl5pPr marL="1828800" indent="0" algn="ctr">
              <a:buNone/>
              <a:defRPr sz="1200">
                <a:solidFill>
                  <a:schemeClr val="tx2"/>
                </a:solidFill>
              </a:defRPr>
            </a:lvl5pPr>
          </a:lstStyle>
          <a:p>
            <a:pPr lvl="0"/>
            <a:r>
              <a:rPr lang="en-US"/>
              <a:t>Click to edit Master text styles</a:t>
            </a:r>
          </a:p>
        </p:txBody>
      </p:sp>
      <p:sp>
        <p:nvSpPr>
          <p:cNvPr id="39" name="Picture Placeholder 3">
            <a:extLst>
              <a:ext uri="{FF2B5EF4-FFF2-40B4-BE49-F238E27FC236}">
                <a16:creationId xmlns:a16="http://schemas.microsoft.com/office/drawing/2014/main" id="{0A7A6344-C611-4EC9-8145-94F551568811}"/>
              </a:ext>
            </a:extLst>
          </p:cNvPr>
          <p:cNvSpPr>
            <a:spLocks noGrp="1"/>
          </p:cNvSpPr>
          <p:nvPr>
            <p:ph type="pic" sz="quarter" idx="24"/>
          </p:nvPr>
        </p:nvSpPr>
        <p:spPr>
          <a:xfrm>
            <a:off x="6046456" y="1789415"/>
            <a:ext cx="2571749" cy="2571749"/>
          </a:xfrm>
          <a:solidFill>
            <a:schemeClr val="bg2"/>
          </a:solidFill>
        </p:spPr>
        <p:txBody>
          <a:bodyPr>
            <a:normAutofit/>
          </a:bodyPr>
          <a:lstStyle>
            <a:lvl1pPr>
              <a:defRPr sz="1600">
                <a:solidFill>
                  <a:schemeClr val="tx1"/>
                </a:solidFill>
              </a:defRPr>
            </a:lvl1pPr>
          </a:lstStyle>
          <a:p>
            <a:r>
              <a:rPr lang="en-US" dirty="0"/>
              <a:t>Click icon to add picture</a:t>
            </a:r>
            <a:endParaRPr lang="en-GB" dirty="0"/>
          </a:p>
        </p:txBody>
      </p:sp>
      <p:sp>
        <p:nvSpPr>
          <p:cNvPr id="40" name="Text Placeholder 2">
            <a:extLst>
              <a:ext uri="{FF2B5EF4-FFF2-40B4-BE49-F238E27FC236}">
                <a16:creationId xmlns:a16="http://schemas.microsoft.com/office/drawing/2014/main" id="{0BDCA294-181B-425D-BE5C-9E7F539125F2}"/>
              </a:ext>
            </a:extLst>
          </p:cNvPr>
          <p:cNvSpPr>
            <a:spLocks noGrp="1"/>
          </p:cNvSpPr>
          <p:nvPr>
            <p:ph type="body" sz="quarter" idx="25"/>
          </p:nvPr>
        </p:nvSpPr>
        <p:spPr>
          <a:xfrm>
            <a:off x="8782050" y="4581832"/>
            <a:ext cx="2571749" cy="1042681"/>
          </a:xfrm>
        </p:spPr>
        <p:txBody>
          <a:bodyPr>
            <a:normAutofit/>
          </a:bodyPr>
          <a:lstStyle>
            <a:lvl1pPr marL="0" indent="0" algn="ctr">
              <a:buNone/>
              <a:defRPr sz="1400">
                <a:solidFill>
                  <a:schemeClr val="tx1"/>
                </a:solidFill>
              </a:defRPr>
            </a:lvl1pPr>
            <a:lvl2pPr marL="457200" indent="0" algn="ctr">
              <a:buNone/>
              <a:defRPr sz="1600">
                <a:solidFill>
                  <a:schemeClr val="tx2"/>
                </a:solidFill>
              </a:defRPr>
            </a:lvl2pPr>
            <a:lvl3pPr marL="914400" indent="0" algn="ctr">
              <a:buNone/>
              <a:defRPr sz="1400">
                <a:solidFill>
                  <a:schemeClr val="tx2"/>
                </a:solidFill>
              </a:defRPr>
            </a:lvl3pPr>
            <a:lvl4pPr marL="1371600" indent="0" algn="ctr">
              <a:buNone/>
              <a:defRPr sz="1200">
                <a:solidFill>
                  <a:schemeClr val="tx2"/>
                </a:solidFill>
              </a:defRPr>
            </a:lvl4pPr>
            <a:lvl5pPr marL="1828800" indent="0" algn="ctr">
              <a:buNone/>
              <a:defRPr sz="1200">
                <a:solidFill>
                  <a:schemeClr val="tx2"/>
                </a:solidFill>
              </a:defRPr>
            </a:lvl5pPr>
          </a:lstStyle>
          <a:p>
            <a:pPr lvl="0"/>
            <a:r>
              <a:rPr lang="en-US"/>
              <a:t>Click to edit Master text styles</a:t>
            </a:r>
          </a:p>
        </p:txBody>
      </p:sp>
      <p:sp>
        <p:nvSpPr>
          <p:cNvPr id="41" name="Picture Placeholder 3">
            <a:extLst>
              <a:ext uri="{FF2B5EF4-FFF2-40B4-BE49-F238E27FC236}">
                <a16:creationId xmlns:a16="http://schemas.microsoft.com/office/drawing/2014/main" id="{045EAAAF-1257-4AC4-BDFD-9F7747FF8B8E}"/>
              </a:ext>
            </a:extLst>
          </p:cNvPr>
          <p:cNvSpPr>
            <a:spLocks noGrp="1"/>
          </p:cNvSpPr>
          <p:nvPr>
            <p:ph type="pic" sz="quarter" idx="26"/>
          </p:nvPr>
        </p:nvSpPr>
        <p:spPr>
          <a:xfrm>
            <a:off x="8782051" y="1789415"/>
            <a:ext cx="2571749" cy="2571749"/>
          </a:xfrm>
          <a:solidFill>
            <a:schemeClr val="bg2"/>
          </a:solidFill>
        </p:spPr>
        <p:txBody>
          <a:bodyPr>
            <a:normAutofit/>
          </a:bodyPr>
          <a:lstStyle>
            <a:lvl1pPr>
              <a:defRPr sz="1600">
                <a:solidFill>
                  <a:schemeClr val="tx1"/>
                </a:solidFill>
              </a:defRPr>
            </a:lvl1pPr>
          </a:lstStyle>
          <a:p>
            <a:r>
              <a:rPr lang="en-US" dirty="0"/>
              <a:t>Click icon to add picture</a:t>
            </a:r>
            <a:endParaRPr lang="en-GB" dirty="0"/>
          </a:p>
        </p:txBody>
      </p:sp>
    </p:spTree>
    <p:extLst>
      <p:ext uri="{BB962C8B-B14F-4D97-AF65-F5344CB8AC3E}">
        <p14:creationId xmlns:p14="http://schemas.microsoft.com/office/powerpoint/2010/main" val="416635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117">
          <p15:clr>
            <a:srgbClr val="FBAE40"/>
          </p15:clr>
        </p15:guide>
        <p15:guide id="2" pos="211">
          <p15:clr>
            <a:srgbClr val="FBAE40"/>
          </p15:clr>
        </p15:guide>
        <p15:guide id="3" pos="3114">
          <p15:clr>
            <a:srgbClr val="FBAE40"/>
          </p15:clr>
        </p15:guide>
        <p15:guide id="4" pos="3432">
          <p15:clr>
            <a:srgbClr val="FBAE40"/>
          </p15:clr>
        </p15:guide>
        <p15:guide id="5" pos="7174">
          <p15:clr>
            <a:srgbClr val="FBAE40"/>
          </p15:clr>
        </p15:guide>
        <p15:guide id="6" orient="horz" pos="3725">
          <p15:clr>
            <a:srgbClr val="FBAE40"/>
          </p15:clr>
        </p15:guide>
        <p15:guide id="7"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am 2">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CF8812C-F3E6-43F3-8DA6-66757153B7B0}"/>
              </a:ext>
            </a:extLst>
          </p:cNvPr>
          <p:cNvSpPr>
            <a:spLocks noGrp="1"/>
          </p:cNvSpPr>
          <p:nvPr>
            <p:ph type="sldNum" sz="quarter" idx="12"/>
          </p:nvPr>
        </p:nvSpPr>
        <p:spPr/>
        <p:txBody>
          <a:bodyPr/>
          <a:lstStyle>
            <a:lvl1pPr>
              <a:defRPr>
                <a:solidFill>
                  <a:schemeClr val="tx1"/>
                </a:solidFill>
              </a:defRPr>
            </a:lvl1pPr>
          </a:lstStyle>
          <a:p>
            <a:fld id="{3CF2D5F0-42C9-44CC-9D46-F1CEB28D430F}" type="slidenum">
              <a:rPr lang="en-GB" smtClean="0"/>
              <a:pPr/>
              <a:t>‹#›</a:t>
            </a:fld>
            <a:endParaRPr lang="en-GB" dirty="0"/>
          </a:p>
        </p:txBody>
      </p:sp>
      <p:sp>
        <p:nvSpPr>
          <p:cNvPr id="17" name="Shape 1164">
            <a:extLst>
              <a:ext uri="{FF2B5EF4-FFF2-40B4-BE49-F238E27FC236}">
                <a16:creationId xmlns:a16="http://schemas.microsoft.com/office/drawing/2014/main" id="{EDD0DAFE-FA9B-4FD6-A68F-6DC1768FD838}"/>
              </a:ext>
            </a:extLst>
          </p:cNvPr>
          <p:cNvSpPr/>
          <p:nvPr userDrawn="1"/>
        </p:nvSpPr>
        <p:spPr>
          <a:xfrm flipH="1">
            <a:off x="308881" y="180128"/>
            <a:ext cx="0" cy="1311128"/>
          </a:xfrm>
          <a:prstGeom prst="line">
            <a:avLst/>
          </a:prstGeom>
          <a:ln w="76200">
            <a:solidFill>
              <a:srgbClr val="9F962B"/>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dirty="0">
              <a:solidFill>
                <a:schemeClr val="tx1"/>
              </a:solidFill>
            </a:endParaRPr>
          </a:p>
        </p:txBody>
      </p:sp>
      <p:sp>
        <p:nvSpPr>
          <p:cNvPr id="16" name="Title 1">
            <a:extLst>
              <a:ext uri="{FF2B5EF4-FFF2-40B4-BE49-F238E27FC236}">
                <a16:creationId xmlns:a16="http://schemas.microsoft.com/office/drawing/2014/main" id="{CA374119-1D8E-4E59-84A0-B1A0ABF81EEC}"/>
              </a:ext>
            </a:extLst>
          </p:cNvPr>
          <p:cNvSpPr>
            <a:spLocks noGrp="1"/>
          </p:cNvSpPr>
          <p:nvPr>
            <p:ph type="title"/>
          </p:nvPr>
        </p:nvSpPr>
        <p:spPr>
          <a:xfrm>
            <a:off x="334963" y="828475"/>
            <a:ext cx="4356083" cy="653022"/>
          </a:xfrm>
        </p:spPr>
        <p:txBody>
          <a:bodyPr lIns="72000" tIns="0" bIns="0">
            <a:normAutofit/>
          </a:bodyPr>
          <a:lstStyle>
            <a:lvl1pPr>
              <a:defRPr sz="3600">
                <a:solidFill>
                  <a:schemeClr val="tx1"/>
                </a:solidFill>
              </a:defRPr>
            </a:lvl1pPr>
          </a:lstStyle>
          <a:p>
            <a:r>
              <a:rPr lang="en-US"/>
              <a:t>Click to edit Master title style</a:t>
            </a:r>
            <a:endParaRPr lang="en-GB" dirty="0"/>
          </a:p>
        </p:txBody>
      </p:sp>
      <p:sp>
        <p:nvSpPr>
          <p:cNvPr id="20" name="Text Placeholder 15">
            <a:extLst>
              <a:ext uri="{FF2B5EF4-FFF2-40B4-BE49-F238E27FC236}">
                <a16:creationId xmlns:a16="http://schemas.microsoft.com/office/drawing/2014/main" id="{85F173DB-13B5-4297-A544-E58487465B56}"/>
              </a:ext>
            </a:extLst>
          </p:cNvPr>
          <p:cNvSpPr>
            <a:spLocks noGrp="1"/>
          </p:cNvSpPr>
          <p:nvPr>
            <p:ph type="body" sz="quarter" idx="11" hasCustomPrompt="1"/>
          </p:nvPr>
        </p:nvSpPr>
        <p:spPr>
          <a:xfrm>
            <a:off x="334964" y="180789"/>
            <a:ext cx="4356090" cy="653022"/>
          </a:xfrm>
          <a:prstGeom prst="rect">
            <a:avLst/>
          </a:prstGeom>
        </p:spPr>
        <p:txBody>
          <a:bodyPr lIns="72000" tIns="0" rIns="0" bIns="0" anchor="ctr" anchorCtr="0"/>
          <a:lstStyle>
            <a:lvl1pPr marL="0" marR="0" indent="0" algn="l" defTabSz="914400" rtl="0" fontAlgn="auto" latinLnBrk="0" hangingPunct="0">
              <a:lnSpc>
                <a:spcPct val="90000"/>
              </a:lnSpc>
              <a:spcBef>
                <a:spcPts val="0"/>
              </a:spcBef>
              <a:spcAft>
                <a:spcPts val="0"/>
              </a:spcAft>
              <a:buClrTx/>
              <a:buSzTx/>
              <a:buFontTx/>
              <a:buNone/>
              <a:tabLst/>
              <a:defRPr kumimoji="0" lang="en-GB" sz="4400" b="0" i="0" u="none" strike="noStrike" cap="none" spc="0" normalizeH="0" baseline="0" dirty="0" smtClean="0">
                <a:ln>
                  <a:noFill/>
                </a:ln>
                <a:solidFill>
                  <a:schemeClr val="tx1"/>
                </a:solidFill>
                <a:effectLst/>
                <a:uFillTx/>
                <a:latin typeface="Calibri" panose="020F0502020204030204" pitchFamily="34" charset="0"/>
                <a:ea typeface="+mj-ea"/>
                <a:cs typeface="Myriad Pro"/>
                <a:sym typeface="Montserrat"/>
              </a:defRPr>
            </a:lvl1pPr>
          </a:lstStyle>
          <a:p>
            <a:pPr>
              <a:lnSpc>
                <a:spcPct val="90000"/>
              </a:lnSpc>
              <a:defRPr sz="4400">
                <a:latin typeface="+mj-lt"/>
                <a:ea typeface="+mj-ea"/>
                <a:cs typeface="+mj-cs"/>
                <a:sym typeface="Montserrat"/>
              </a:defRPr>
            </a:pPr>
            <a:r>
              <a:rPr lang="en-GB" sz="4400" dirty="0">
                <a:latin typeface="Calibri" panose="020F0502020204030204" pitchFamily="34" charset="0"/>
                <a:cs typeface="Myriad Pro"/>
                <a:sym typeface="Montserrat"/>
              </a:rPr>
              <a:t>Extant things</a:t>
            </a:r>
          </a:p>
        </p:txBody>
      </p:sp>
      <p:sp>
        <p:nvSpPr>
          <p:cNvPr id="42" name="Picture Placeholder 2">
            <a:extLst>
              <a:ext uri="{FF2B5EF4-FFF2-40B4-BE49-F238E27FC236}">
                <a16:creationId xmlns:a16="http://schemas.microsoft.com/office/drawing/2014/main" id="{73024D62-B471-4150-A745-094677B48111}"/>
              </a:ext>
            </a:extLst>
          </p:cNvPr>
          <p:cNvSpPr>
            <a:spLocks noGrp="1"/>
          </p:cNvSpPr>
          <p:nvPr>
            <p:ph type="pic" sz="quarter" idx="27" hasCustomPrompt="1"/>
          </p:nvPr>
        </p:nvSpPr>
        <p:spPr>
          <a:xfrm>
            <a:off x="1272586" y="1773238"/>
            <a:ext cx="1676400" cy="1676400"/>
          </a:xfrm>
          <a:solidFill>
            <a:schemeClr val="accent1">
              <a:lumMod val="20000"/>
              <a:lumOff val="80000"/>
            </a:schemeClr>
          </a:solidFill>
        </p:spPr>
        <p:txBody>
          <a:bodyPr>
            <a:normAutofit/>
          </a:bodyPr>
          <a:lstStyle>
            <a:lvl1pPr marL="0" indent="0">
              <a:buNone/>
              <a:defRPr sz="1400">
                <a:solidFill>
                  <a:schemeClr val="tx1"/>
                </a:solidFill>
              </a:defRPr>
            </a:lvl1pPr>
          </a:lstStyle>
          <a:p>
            <a:r>
              <a:rPr lang="en-ZW" dirty="0"/>
              <a:t>image</a:t>
            </a:r>
            <a:endParaRPr lang="en-US" dirty="0"/>
          </a:p>
        </p:txBody>
      </p:sp>
      <p:sp>
        <p:nvSpPr>
          <p:cNvPr id="43" name="Picture Placeholder 2">
            <a:extLst>
              <a:ext uri="{FF2B5EF4-FFF2-40B4-BE49-F238E27FC236}">
                <a16:creationId xmlns:a16="http://schemas.microsoft.com/office/drawing/2014/main" id="{11B34630-EE12-41A7-825E-216FB577025C}"/>
              </a:ext>
            </a:extLst>
          </p:cNvPr>
          <p:cNvSpPr>
            <a:spLocks noGrp="1"/>
          </p:cNvSpPr>
          <p:nvPr>
            <p:ph type="pic" sz="quarter" idx="28" hasCustomPrompt="1"/>
          </p:nvPr>
        </p:nvSpPr>
        <p:spPr>
          <a:xfrm>
            <a:off x="3147832" y="1773238"/>
            <a:ext cx="1676400" cy="1676400"/>
          </a:xfrm>
          <a:solidFill>
            <a:schemeClr val="accent1">
              <a:lumMod val="20000"/>
              <a:lumOff val="80000"/>
            </a:schemeClr>
          </a:solidFill>
        </p:spPr>
        <p:txBody>
          <a:bodyPr>
            <a:normAutofit/>
          </a:bodyPr>
          <a:lstStyle>
            <a:lvl1pPr marL="0" indent="0">
              <a:buNone/>
              <a:defRPr sz="1400">
                <a:solidFill>
                  <a:schemeClr val="tx1"/>
                </a:solidFill>
              </a:defRPr>
            </a:lvl1pPr>
          </a:lstStyle>
          <a:p>
            <a:r>
              <a:rPr lang="en-ZW" dirty="0"/>
              <a:t>image</a:t>
            </a:r>
            <a:endParaRPr lang="en-US" dirty="0"/>
          </a:p>
        </p:txBody>
      </p:sp>
      <p:sp>
        <p:nvSpPr>
          <p:cNvPr id="44" name="Picture Placeholder 2">
            <a:extLst>
              <a:ext uri="{FF2B5EF4-FFF2-40B4-BE49-F238E27FC236}">
                <a16:creationId xmlns:a16="http://schemas.microsoft.com/office/drawing/2014/main" id="{940549A9-86F4-4ACC-9D2E-D04582C24E8C}"/>
              </a:ext>
            </a:extLst>
          </p:cNvPr>
          <p:cNvSpPr>
            <a:spLocks noGrp="1"/>
          </p:cNvSpPr>
          <p:nvPr>
            <p:ph type="pic" sz="quarter" idx="29" hasCustomPrompt="1"/>
          </p:nvPr>
        </p:nvSpPr>
        <p:spPr>
          <a:xfrm>
            <a:off x="5023078" y="1773238"/>
            <a:ext cx="1676400" cy="1676400"/>
          </a:xfrm>
          <a:solidFill>
            <a:schemeClr val="accent1">
              <a:lumMod val="20000"/>
              <a:lumOff val="80000"/>
            </a:schemeClr>
          </a:solidFill>
        </p:spPr>
        <p:txBody>
          <a:bodyPr>
            <a:normAutofit/>
          </a:bodyPr>
          <a:lstStyle>
            <a:lvl1pPr marL="0" indent="0">
              <a:buNone/>
              <a:defRPr sz="1400">
                <a:solidFill>
                  <a:schemeClr val="tx1"/>
                </a:solidFill>
              </a:defRPr>
            </a:lvl1pPr>
          </a:lstStyle>
          <a:p>
            <a:r>
              <a:rPr lang="en-ZW" dirty="0"/>
              <a:t>image</a:t>
            </a:r>
            <a:endParaRPr lang="en-US" dirty="0"/>
          </a:p>
        </p:txBody>
      </p:sp>
      <p:sp>
        <p:nvSpPr>
          <p:cNvPr id="45" name="Picture Placeholder 2">
            <a:extLst>
              <a:ext uri="{FF2B5EF4-FFF2-40B4-BE49-F238E27FC236}">
                <a16:creationId xmlns:a16="http://schemas.microsoft.com/office/drawing/2014/main" id="{AF29A063-5E2F-45F8-B5F8-910FFDA2F075}"/>
              </a:ext>
            </a:extLst>
          </p:cNvPr>
          <p:cNvSpPr>
            <a:spLocks noGrp="1"/>
          </p:cNvSpPr>
          <p:nvPr>
            <p:ph type="pic" sz="quarter" idx="30" hasCustomPrompt="1"/>
          </p:nvPr>
        </p:nvSpPr>
        <p:spPr>
          <a:xfrm>
            <a:off x="6898324" y="1773238"/>
            <a:ext cx="1676400" cy="1676400"/>
          </a:xfrm>
          <a:solidFill>
            <a:schemeClr val="accent1">
              <a:lumMod val="20000"/>
              <a:lumOff val="80000"/>
            </a:schemeClr>
          </a:solidFill>
        </p:spPr>
        <p:txBody>
          <a:bodyPr>
            <a:normAutofit/>
          </a:bodyPr>
          <a:lstStyle>
            <a:lvl1pPr marL="0" indent="0">
              <a:buNone/>
              <a:defRPr sz="1400">
                <a:solidFill>
                  <a:schemeClr val="tx1"/>
                </a:solidFill>
              </a:defRPr>
            </a:lvl1pPr>
          </a:lstStyle>
          <a:p>
            <a:r>
              <a:rPr lang="en-ZW" dirty="0"/>
              <a:t>image</a:t>
            </a:r>
            <a:endParaRPr lang="en-US" dirty="0"/>
          </a:p>
        </p:txBody>
      </p:sp>
      <p:sp>
        <p:nvSpPr>
          <p:cNvPr id="46" name="Picture Placeholder 2">
            <a:extLst>
              <a:ext uri="{FF2B5EF4-FFF2-40B4-BE49-F238E27FC236}">
                <a16:creationId xmlns:a16="http://schemas.microsoft.com/office/drawing/2014/main" id="{355F2303-DE4B-4CBE-98EC-321ED5C0F202}"/>
              </a:ext>
            </a:extLst>
          </p:cNvPr>
          <p:cNvSpPr>
            <a:spLocks noGrp="1"/>
          </p:cNvSpPr>
          <p:nvPr>
            <p:ph type="pic" sz="quarter" idx="31" hasCustomPrompt="1"/>
          </p:nvPr>
        </p:nvSpPr>
        <p:spPr>
          <a:xfrm>
            <a:off x="8773570" y="1773238"/>
            <a:ext cx="1676400" cy="1676400"/>
          </a:xfrm>
          <a:solidFill>
            <a:schemeClr val="accent1">
              <a:lumMod val="20000"/>
              <a:lumOff val="80000"/>
            </a:schemeClr>
          </a:solidFill>
        </p:spPr>
        <p:txBody>
          <a:bodyPr>
            <a:normAutofit/>
          </a:bodyPr>
          <a:lstStyle>
            <a:lvl1pPr marL="0" indent="0">
              <a:buNone/>
              <a:defRPr sz="1400">
                <a:solidFill>
                  <a:schemeClr val="tx1"/>
                </a:solidFill>
              </a:defRPr>
            </a:lvl1pPr>
          </a:lstStyle>
          <a:p>
            <a:r>
              <a:rPr lang="en-ZW" dirty="0"/>
              <a:t>image</a:t>
            </a:r>
            <a:endParaRPr lang="en-US" dirty="0"/>
          </a:p>
        </p:txBody>
      </p:sp>
      <p:sp>
        <p:nvSpPr>
          <p:cNvPr id="47" name="Picture Placeholder 2">
            <a:extLst>
              <a:ext uri="{FF2B5EF4-FFF2-40B4-BE49-F238E27FC236}">
                <a16:creationId xmlns:a16="http://schemas.microsoft.com/office/drawing/2014/main" id="{F9A15659-34A6-4BF4-9761-3AF1741D5B06}"/>
              </a:ext>
            </a:extLst>
          </p:cNvPr>
          <p:cNvSpPr>
            <a:spLocks noGrp="1"/>
          </p:cNvSpPr>
          <p:nvPr>
            <p:ph type="pic" sz="quarter" idx="32" hasCustomPrompt="1"/>
          </p:nvPr>
        </p:nvSpPr>
        <p:spPr>
          <a:xfrm>
            <a:off x="334963" y="3675764"/>
            <a:ext cx="1676400" cy="1676400"/>
          </a:xfrm>
          <a:solidFill>
            <a:schemeClr val="accent1">
              <a:lumMod val="20000"/>
              <a:lumOff val="80000"/>
            </a:schemeClr>
          </a:solidFill>
        </p:spPr>
        <p:txBody>
          <a:bodyPr>
            <a:normAutofit/>
          </a:bodyPr>
          <a:lstStyle>
            <a:lvl1pPr marL="0" indent="0">
              <a:buNone/>
              <a:defRPr sz="1400">
                <a:solidFill>
                  <a:schemeClr val="tx1"/>
                </a:solidFill>
              </a:defRPr>
            </a:lvl1pPr>
          </a:lstStyle>
          <a:p>
            <a:r>
              <a:rPr lang="en-ZW" dirty="0"/>
              <a:t>image</a:t>
            </a:r>
            <a:endParaRPr lang="en-US" dirty="0"/>
          </a:p>
        </p:txBody>
      </p:sp>
      <p:sp>
        <p:nvSpPr>
          <p:cNvPr id="48" name="Picture Placeholder 2">
            <a:extLst>
              <a:ext uri="{FF2B5EF4-FFF2-40B4-BE49-F238E27FC236}">
                <a16:creationId xmlns:a16="http://schemas.microsoft.com/office/drawing/2014/main" id="{D29BD021-EFE6-446F-BF1E-84A76020B5DA}"/>
              </a:ext>
            </a:extLst>
          </p:cNvPr>
          <p:cNvSpPr>
            <a:spLocks noGrp="1"/>
          </p:cNvSpPr>
          <p:nvPr>
            <p:ph type="pic" sz="quarter" idx="33" hasCustomPrompt="1"/>
          </p:nvPr>
        </p:nvSpPr>
        <p:spPr>
          <a:xfrm>
            <a:off x="2210209" y="3675764"/>
            <a:ext cx="1676400" cy="1676400"/>
          </a:xfrm>
          <a:solidFill>
            <a:schemeClr val="accent1">
              <a:lumMod val="20000"/>
              <a:lumOff val="80000"/>
            </a:schemeClr>
          </a:solidFill>
        </p:spPr>
        <p:txBody>
          <a:bodyPr>
            <a:normAutofit/>
          </a:bodyPr>
          <a:lstStyle>
            <a:lvl1pPr marL="0" indent="0">
              <a:buNone/>
              <a:defRPr sz="1400">
                <a:solidFill>
                  <a:schemeClr val="tx1"/>
                </a:solidFill>
              </a:defRPr>
            </a:lvl1pPr>
          </a:lstStyle>
          <a:p>
            <a:r>
              <a:rPr lang="en-ZW" dirty="0"/>
              <a:t>image</a:t>
            </a:r>
            <a:endParaRPr lang="en-US" dirty="0"/>
          </a:p>
        </p:txBody>
      </p:sp>
      <p:sp>
        <p:nvSpPr>
          <p:cNvPr id="49" name="Picture Placeholder 2">
            <a:extLst>
              <a:ext uri="{FF2B5EF4-FFF2-40B4-BE49-F238E27FC236}">
                <a16:creationId xmlns:a16="http://schemas.microsoft.com/office/drawing/2014/main" id="{8AF3A671-2383-4249-94DA-BF242BE3D2E8}"/>
              </a:ext>
            </a:extLst>
          </p:cNvPr>
          <p:cNvSpPr>
            <a:spLocks noGrp="1"/>
          </p:cNvSpPr>
          <p:nvPr>
            <p:ph type="pic" sz="quarter" idx="34" hasCustomPrompt="1"/>
          </p:nvPr>
        </p:nvSpPr>
        <p:spPr>
          <a:xfrm>
            <a:off x="4085455" y="3675764"/>
            <a:ext cx="1676400" cy="1676400"/>
          </a:xfrm>
          <a:solidFill>
            <a:schemeClr val="accent1">
              <a:lumMod val="20000"/>
              <a:lumOff val="80000"/>
            </a:schemeClr>
          </a:solidFill>
        </p:spPr>
        <p:txBody>
          <a:bodyPr>
            <a:normAutofit/>
          </a:bodyPr>
          <a:lstStyle>
            <a:lvl1pPr marL="0" indent="0">
              <a:buNone/>
              <a:defRPr sz="1400">
                <a:solidFill>
                  <a:schemeClr val="tx1"/>
                </a:solidFill>
              </a:defRPr>
            </a:lvl1pPr>
          </a:lstStyle>
          <a:p>
            <a:r>
              <a:rPr lang="en-ZW" dirty="0"/>
              <a:t>image</a:t>
            </a:r>
            <a:endParaRPr lang="en-US" dirty="0"/>
          </a:p>
        </p:txBody>
      </p:sp>
      <p:sp>
        <p:nvSpPr>
          <p:cNvPr id="50" name="Picture Placeholder 2">
            <a:extLst>
              <a:ext uri="{FF2B5EF4-FFF2-40B4-BE49-F238E27FC236}">
                <a16:creationId xmlns:a16="http://schemas.microsoft.com/office/drawing/2014/main" id="{0A4223A7-567F-4BE5-B8AB-E770C5A942B9}"/>
              </a:ext>
            </a:extLst>
          </p:cNvPr>
          <p:cNvSpPr>
            <a:spLocks noGrp="1"/>
          </p:cNvSpPr>
          <p:nvPr>
            <p:ph type="pic" sz="quarter" idx="35" hasCustomPrompt="1"/>
          </p:nvPr>
        </p:nvSpPr>
        <p:spPr>
          <a:xfrm>
            <a:off x="5960701" y="3675764"/>
            <a:ext cx="1676400" cy="1676400"/>
          </a:xfrm>
          <a:solidFill>
            <a:schemeClr val="accent1">
              <a:lumMod val="20000"/>
              <a:lumOff val="80000"/>
            </a:schemeClr>
          </a:solidFill>
        </p:spPr>
        <p:txBody>
          <a:bodyPr>
            <a:normAutofit/>
          </a:bodyPr>
          <a:lstStyle>
            <a:lvl1pPr marL="0" indent="0">
              <a:buNone/>
              <a:defRPr sz="1400">
                <a:solidFill>
                  <a:schemeClr val="tx1"/>
                </a:solidFill>
              </a:defRPr>
            </a:lvl1pPr>
          </a:lstStyle>
          <a:p>
            <a:r>
              <a:rPr lang="en-ZW" dirty="0"/>
              <a:t>image</a:t>
            </a:r>
            <a:endParaRPr lang="en-US" dirty="0"/>
          </a:p>
        </p:txBody>
      </p:sp>
      <p:sp>
        <p:nvSpPr>
          <p:cNvPr id="51" name="Picture Placeholder 2">
            <a:extLst>
              <a:ext uri="{FF2B5EF4-FFF2-40B4-BE49-F238E27FC236}">
                <a16:creationId xmlns:a16="http://schemas.microsoft.com/office/drawing/2014/main" id="{23DA670C-07DC-4FF5-B4AE-C2DB6A973B1D}"/>
              </a:ext>
            </a:extLst>
          </p:cNvPr>
          <p:cNvSpPr>
            <a:spLocks noGrp="1"/>
          </p:cNvSpPr>
          <p:nvPr>
            <p:ph type="pic" sz="quarter" idx="36" hasCustomPrompt="1"/>
          </p:nvPr>
        </p:nvSpPr>
        <p:spPr>
          <a:xfrm>
            <a:off x="7835947" y="3675764"/>
            <a:ext cx="1676400" cy="1676400"/>
          </a:xfrm>
          <a:solidFill>
            <a:schemeClr val="accent1">
              <a:lumMod val="20000"/>
              <a:lumOff val="80000"/>
            </a:schemeClr>
          </a:solidFill>
        </p:spPr>
        <p:txBody>
          <a:bodyPr>
            <a:normAutofit/>
          </a:bodyPr>
          <a:lstStyle>
            <a:lvl1pPr marL="0" indent="0">
              <a:buNone/>
              <a:defRPr sz="1400">
                <a:solidFill>
                  <a:schemeClr val="tx1"/>
                </a:solidFill>
              </a:defRPr>
            </a:lvl1pPr>
          </a:lstStyle>
          <a:p>
            <a:r>
              <a:rPr lang="en-ZW" dirty="0"/>
              <a:t>image</a:t>
            </a:r>
            <a:endParaRPr lang="en-US" dirty="0"/>
          </a:p>
        </p:txBody>
      </p:sp>
      <p:sp>
        <p:nvSpPr>
          <p:cNvPr id="52" name="Picture Placeholder 2">
            <a:extLst>
              <a:ext uri="{FF2B5EF4-FFF2-40B4-BE49-F238E27FC236}">
                <a16:creationId xmlns:a16="http://schemas.microsoft.com/office/drawing/2014/main" id="{AAB48EFF-5703-496B-BB08-9B8AC9D91EE8}"/>
              </a:ext>
            </a:extLst>
          </p:cNvPr>
          <p:cNvSpPr>
            <a:spLocks noGrp="1"/>
          </p:cNvSpPr>
          <p:nvPr>
            <p:ph type="pic" sz="quarter" idx="37" hasCustomPrompt="1"/>
          </p:nvPr>
        </p:nvSpPr>
        <p:spPr>
          <a:xfrm>
            <a:off x="9711192" y="3675764"/>
            <a:ext cx="1676400" cy="1676400"/>
          </a:xfrm>
          <a:solidFill>
            <a:schemeClr val="accent1">
              <a:lumMod val="20000"/>
              <a:lumOff val="80000"/>
            </a:schemeClr>
          </a:solidFill>
        </p:spPr>
        <p:txBody>
          <a:bodyPr>
            <a:normAutofit/>
          </a:bodyPr>
          <a:lstStyle>
            <a:lvl1pPr marL="0" indent="0">
              <a:buNone/>
              <a:defRPr sz="1400">
                <a:solidFill>
                  <a:schemeClr val="tx1"/>
                </a:solidFill>
              </a:defRPr>
            </a:lvl1pPr>
          </a:lstStyle>
          <a:p>
            <a:r>
              <a:rPr lang="en-ZW" dirty="0"/>
              <a:t>image</a:t>
            </a:r>
            <a:endParaRPr lang="en-US" dirty="0"/>
          </a:p>
        </p:txBody>
      </p:sp>
    </p:spTree>
    <p:extLst>
      <p:ext uri="{BB962C8B-B14F-4D97-AF65-F5344CB8AC3E}">
        <p14:creationId xmlns:p14="http://schemas.microsoft.com/office/powerpoint/2010/main" val="2470868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117">
          <p15:clr>
            <a:srgbClr val="FBAE40"/>
          </p15:clr>
        </p15:guide>
        <p15:guide id="2" pos="211">
          <p15:clr>
            <a:srgbClr val="FBAE40"/>
          </p15:clr>
        </p15:guide>
        <p15:guide id="3" pos="3114">
          <p15:clr>
            <a:srgbClr val="FBAE40"/>
          </p15:clr>
        </p15:guide>
        <p15:guide id="4" pos="3432">
          <p15:clr>
            <a:srgbClr val="FBAE40"/>
          </p15:clr>
        </p15:guide>
        <p15:guide id="5" pos="7174">
          <p15:clr>
            <a:srgbClr val="FBAE40"/>
          </p15:clr>
        </p15:guide>
        <p15:guide id="6" orient="horz" pos="3725">
          <p15:clr>
            <a:srgbClr val="FBAE40"/>
          </p15:clr>
        </p15:guide>
        <p15:guide id="7"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 Objectives">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CF8812C-F3E6-43F3-8DA6-66757153B7B0}"/>
              </a:ext>
            </a:extLst>
          </p:cNvPr>
          <p:cNvSpPr>
            <a:spLocks noGrp="1"/>
          </p:cNvSpPr>
          <p:nvPr>
            <p:ph type="sldNum" sz="quarter" idx="12"/>
          </p:nvPr>
        </p:nvSpPr>
        <p:spPr/>
        <p:txBody>
          <a:bodyPr/>
          <a:lstStyle>
            <a:lvl1pPr>
              <a:defRPr>
                <a:solidFill>
                  <a:schemeClr val="tx1"/>
                </a:solidFill>
              </a:defRPr>
            </a:lvl1pPr>
          </a:lstStyle>
          <a:p>
            <a:fld id="{3CF2D5F0-42C9-44CC-9D46-F1CEB28D430F}" type="slidenum">
              <a:rPr lang="en-GB" smtClean="0"/>
              <a:pPr/>
              <a:t>‹#›</a:t>
            </a:fld>
            <a:endParaRPr lang="en-GB" dirty="0"/>
          </a:p>
        </p:txBody>
      </p:sp>
      <p:sp>
        <p:nvSpPr>
          <p:cNvPr id="17" name="Shape 1164">
            <a:extLst>
              <a:ext uri="{FF2B5EF4-FFF2-40B4-BE49-F238E27FC236}">
                <a16:creationId xmlns:a16="http://schemas.microsoft.com/office/drawing/2014/main" id="{EDD0DAFE-FA9B-4FD6-A68F-6DC1768FD838}"/>
              </a:ext>
            </a:extLst>
          </p:cNvPr>
          <p:cNvSpPr/>
          <p:nvPr userDrawn="1"/>
        </p:nvSpPr>
        <p:spPr>
          <a:xfrm flipH="1">
            <a:off x="308881" y="180128"/>
            <a:ext cx="0" cy="1311128"/>
          </a:xfrm>
          <a:prstGeom prst="line">
            <a:avLst/>
          </a:prstGeom>
          <a:ln w="76200">
            <a:solidFill>
              <a:srgbClr val="9F962B"/>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dirty="0">
              <a:solidFill>
                <a:schemeClr val="tx1"/>
              </a:solidFill>
            </a:endParaRPr>
          </a:p>
        </p:txBody>
      </p:sp>
      <p:sp>
        <p:nvSpPr>
          <p:cNvPr id="16" name="Title 1">
            <a:extLst>
              <a:ext uri="{FF2B5EF4-FFF2-40B4-BE49-F238E27FC236}">
                <a16:creationId xmlns:a16="http://schemas.microsoft.com/office/drawing/2014/main" id="{CA374119-1D8E-4E59-84A0-B1A0ABF81EEC}"/>
              </a:ext>
            </a:extLst>
          </p:cNvPr>
          <p:cNvSpPr>
            <a:spLocks noGrp="1"/>
          </p:cNvSpPr>
          <p:nvPr>
            <p:ph type="title"/>
          </p:nvPr>
        </p:nvSpPr>
        <p:spPr>
          <a:xfrm>
            <a:off x="334963" y="828475"/>
            <a:ext cx="4356083" cy="653022"/>
          </a:xfrm>
        </p:spPr>
        <p:txBody>
          <a:bodyPr lIns="72000" tIns="0" bIns="0">
            <a:normAutofit/>
          </a:bodyPr>
          <a:lstStyle>
            <a:lvl1pPr>
              <a:defRPr sz="3600">
                <a:solidFill>
                  <a:schemeClr val="tx1"/>
                </a:solidFill>
              </a:defRPr>
            </a:lvl1pPr>
          </a:lstStyle>
          <a:p>
            <a:r>
              <a:rPr lang="en-US"/>
              <a:t>Click to edit Master title style</a:t>
            </a:r>
            <a:endParaRPr lang="en-GB" dirty="0"/>
          </a:p>
        </p:txBody>
      </p:sp>
      <p:sp>
        <p:nvSpPr>
          <p:cNvPr id="20" name="Text Placeholder 15">
            <a:extLst>
              <a:ext uri="{FF2B5EF4-FFF2-40B4-BE49-F238E27FC236}">
                <a16:creationId xmlns:a16="http://schemas.microsoft.com/office/drawing/2014/main" id="{85F173DB-13B5-4297-A544-E58487465B56}"/>
              </a:ext>
            </a:extLst>
          </p:cNvPr>
          <p:cNvSpPr>
            <a:spLocks noGrp="1"/>
          </p:cNvSpPr>
          <p:nvPr>
            <p:ph type="body" sz="quarter" idx="11" hasCustomPrompt="1"/>
          </p:nvPr>
        </p:nvSpPr>
        <p:spPr>
          <a:xfrm>
            <a:off x="334964" y="180789"/>
            <a:ext cx="4356090" cy="653022"/>
          </a:xfrm>
          <a:prstGeom prst="rect">
            <a:avLst/>
          </a:prstGeom>
        </p:spPr>
        <p:txBody>
          <a:bodyPr lIns="72000" tIns="0" rIns="0" bIns="0" anchor="ctr" anchorCtr="0"/>
          <a:lstStyle>
            <a:lvl1pPr marL="0" marR="0" indent="0" algn="l" defTabSz="914400" rtl="0" fontAlgn="auto" latinLnBrk="0" hangingPunct="0">
              <a:lnSpc>
                <a:spcPct val="90000"/>
              </a:lnSpc>
              <a:spcBef>
                <a:spcPts val="0"/>
              </a:spcBef>
              <a:spcAft>
                <a:spcPts val="0"/>
              </a:spcAft>
              <a:buClrTx/>
              <a:buSzTx/>
              <a:buFontTx/>
              <a:buNone/>
              <a:tabLst/>
              <a:defRPr kumimoji="0" lang="en-GB" sz="4400" b="0" i="0" u="none" strike="noStrike" cap="none" spc="0" normalizeH="0" baseline="0" dirty="0" smtClean="0">
                <a:ln>
                  <a:noFill/>
                </a:ln>
                <a:solidFill>
                  <a:schemeClr val="tx1"/>
                </a:solidFill>
                <a:effectLst/>
                <a:uFillTx/>
                <a:latin typeface="Calibri" panose="020F0502020204030204" pitchFamily="34" charset="0"/>
                <a:ea typeface="+mj-ea"/>
                <a:cs typeface="Myriad Pro"/>
                <a:sym typeface="Montserrat"/>
              </a:defRPr>
            </a:lvl1pPr>
          </a:lstStyle>
          <a:p>
            <a:pPr>
              <a:lnSpc>
                <a:spcPct val="90000"/>
              </a:lnSpc>
              <a:defRPr sz="4400">
                <a:latin typeface="+mj-lt"/>
                <a:ea typeface="+mj-ea"/>
                <a:cs typeface="+mj-cs"/>
                <a:sym typeface="Montserrat"/>
              </a:defRPr>
            </a:pPr>
            <a:r>
              <a:rPr lang="en-GB" sz="4400" dirty="0">
                <a:latin typeface="Calibri" panose="020F0502020204030204" pitchFamily="34" charset="0"/>
                <a:cs typeface="Myriad Pro"/>
                <a:sym typeface="Montserrat"/>
              </a:rPr>
              <a:t>Extant things</a:t>
            </a:r>
          </a:p>
        </p:txBody>
      </p:sp>
      <p:sp>
        <p:nvSpPr>
          <p:cNvPr id="46" name="Text Placeholder 8">
            <a:extLst>
              <a:ext uri="{FF2B5EF4-FFF2-40B4-BE49-F238E27FC236}">
                <a16:creationId xmlns:a16="http://schemas.microsoft.com/office/drawing/2014/main" id="{D79FCC77-B0AF-4F16-8A7A-7BFFD5FD1D3A}"/>
              </a:ext>
            </a:extLst>
          </p:cNvPr>
          <p:cNvSpPr>
            <a:spLocks noGrp="1"/>
          </p:cNvSpPr>
          <p:nvPr userDrawn="1">
            <p:ph type="body" sz="quarter" idx="25" hasCustomPrompt="1"/>
          </p:nvPr>
        </p:nvSpPr>
        <p:spPr>
          <a:xfrm>
            <a:off x="876690" y="2763628"/>
            <a:ext cx="3209750"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38" name="Text Placeholder 8">
            <a:extLst>
              <a:ext uri="{FF2B5EF4-FFF2-40B4-BE49-F238E27FC236}">
                <a16:creationId xmlns:a16="http://schemas.microsoft.com/office/drawing/2014/main" id="{57BD3087-2B9D-43DE-BCC5-E8A6F86DCE77}"/>
              </a:ext>
            </a:extLst>
          </p:cNvPr>
          <p:cNvSpPr>
            <a:spLocks noGrp="1"/>
          </p:cNvSpPr>
          <p:nvPr>
            <p:ph type="body" sz="quarter" idx="30" hasCustomPrompt="1"/>
          </p:nvPr>
        </p:nvSpPr>
        <p:spPr>
          <a:xfrm>
            <a:off x="876690" y="3308026"/>
            <a:ext cx="3209750"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39" name="Text Placeholder 8">
            <a:extLst>
              <a:ext uri="{FF2B5EF4-FFF2-40B4-BE49-F238E27FC236}">
                <a16:creationId xmlns:a16="http://schemas.microsoft.com/office/drawing/2014/main" id="{992DC1E7-02F3-4A5E-9B49-81C824BB5C54}"/>
              </a:ext>
            </a:extLst>
          </p:cNvPr>
          <p:cNvSpPr>
            <a:spLocks noGrp="1"/>
          </p:cNvSpPr>
          <p:nvPr>
            <p:ph type="body" sz="quarter" idx="31" hasCustomPrompt="1"/>
          </p:nvPr>
        </p:nvSpPr>
        <p:spPr>
          <a:xfrm>
            <a:off x="591258" y="1849225"/>
            <a:ext cx="3495182" cy="724293"/>
          </a:xfrm>
          <a:prstGeom prst="roundRect">
            <a:avLst>
              <a:gd name="adj" fmla="val 11461"/>
            </a:avLst>
          </a:prstGeom>
          <a:ln>
            <a:solidFill>
              <a:schemeClr val="accent2"/>
            </a:solidFill>
          </a:ln>
        </p:spPr>
        <p:txBody>
          <a:bodyPr anchor="ctr" anchorCtr="0">
            <a:normAutofit/>
          </a:bodyPr>
          <a:lstStyle>
            <a:lvl1pPr marL="0" indent="0" algn="ctr">
              <a:buNone/>
              <a:defRPr sz="3000">
                <a:solidFill>
                  <a:schemeClr val="tx1"/>
                </a:solidFill>
              </a:defRPr>
            </a:lvl1pPr>
          </a:lstStyle>
          <a:p>
            <a:pPr lvl="0"/>
            <a:r>
              <a:rPr lang="en-US" dirty="0"/>
              <a:t>Objective</a:t>
            </a:r>
          </a:p>
        </p:txBody>
      </p:sp>
      <p:sp>
        <p:nvSpPr>
          <p:cNvPr id="40" name="Text Placeholder 8">
            <a:extLst>
              <a:ext uri="{FF2B5EF4-FFF2-40B4-BE49-F238E27FC236}">
                <a16:creationId xmlns:a16="http://schemas.microsoft.com/office/drawing/2014/main" id="{4FB3919F-51ED-41F5-84B5-A1ABB9B738C7}"/>
              </a:ext>
            </a:extLst>
          </p:cNvPr>
          <p:cNvSpPr>
            <a:spLocks noGrp="1"/>
          </p:cNvSpPr>
          <p:nvPr>
            <p:ph type="body" sz="quarter" idx="32" hasCustomPrompt="1"/>
          </p:nvPr>
        </p:nvSpPr>
        <p:spPr>
          <a:xfrm>
            <a:off x="876690" y="3852424"/>
            <a:ext cx="3209750"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41" name="Text Placeholder 8">
            <a:extLst>
              <a:ext uri="{FF2B5EF4-FFF2-40B4-BE49-F238E27FC236}">
                <a16:creationId xmlns:a16="http://schemas.microsoft.com/office/drawing/2014/main" id="{415CF6F6-F379-4109-97EB-B1AA833F26B3}"/>
              </a:ext>
            </a:extLst>
          </p:cNvPr>
          <p:cNvSpPr>
            <a:spLocks noGrp="1"/>
          </p:cNvSpPr>
          <p:nvPr>
            <p:ph type="body" sz="quarter" idx="33" hasCustomPrompt="1"/>
          </p:nvPr>
        </p:nvSpPr>
        <p:spPr>
          <a:xfrm>
            <a:off x="876690" y="4396822"/>
            <a:ext cx="3209750"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51" name="Text Placeholder 8">
            <a:extLst>
              <a:ext uri="{FF2B5EF4-FFF2-40B4-BE49-F238E27FC236}">
                <a16:creationId xmlns:a16="http://schemas.microsoft.com/office/drawing/2014/main" id="{1EB75C63-906A-460F-8623-7FE720C14F97}"/>
              </a:ext>
            </a:extLst>
          </p:cNvPr>
          <p:cNvSpPr>
            <a:spLocks noGrp="1"/>
          </p:cNvSpPr>
          <p:nvPr>
            <p:ph type="body" sz="quarter" idx="34" hasCustomPrompt="1"/>
          </p:nvPr>
        </p:nvSpPr>
        <p:spPr>
          <a:xfrm>
            <a:off x="876690" y="4941221"/>
            <a:ext cx="3209750"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70" name="Text Placeholder 8">
            <a:extLst>
              <a:ext uri="{FF2B5EF4-FFF2-40B4-BE49-F238E27FC236}">
                <a16:creationId xmlns:a16="http://schemas.microsoft.com/office/drawing/2014/main" id="{A41A872A-6A1D-4C08-92EA-4723628BD309}"/>
              </a:ext>
            </a:extLst>
          </p:cNvPr>
          <p:cNvSpPr>
            <a:spLocks noGrp="1"/>
          </p:cNvSpPr>
          <p:nvPr>
            <p:ph type="body" sz="quarter" idx="35" hasCustomPrompt="1"/>
          </p:nvPr>
        </p:nvSpPr>
        <p:spPr>
          <a:xfrm>
            <a:off x="4637985" y="2763628"/>
            <a:ext cx="3209750"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71" name="Text Placeholder 8">
            <a:extLst>
              <a:ext uri="{FF2B5EF4-FFF2-40B4-BE49-F238E27FC236}">
                <a16:creationId xmlns:a16="http://schemas.microsoft.com/office/drawing/2014/main" id="{4D2DF789-BC62-4CFB-AEA0-22372BA59A4F}"/>
              </a:ext>
            </a:extLst>
          </p:cNvPr>
          <p:cNvSpPr>
            <a:spLocks noGrp="1"/>
          </p:cNvSpPr>
          <p:nvPr>
            <p:ph type="body" sz="quarter" idx="36" hasCustomPrompt="1"/>
          </p:nvPr>
        </p:nvSpPr>
        <p:spPr>
          <a:xfrm>
            <a:off x="4637985" y="3308026"/>
            <a:ext cx="3209750"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72" name="Text Placeholder 8">
            <a:extLst>
              <a:ext uri="{FF2B5EF4-FFF2-40B4-BE49-F238E27FC236}">
                <a16:creationId xmlns:a16="http://schemas.microsoft.com/office/drawing/2014/main" id="{D1EB0229-89F6-43C3-B31C-411331A4FE5A}"/>
              </a:ext>
            </a:extLst>
          </p:cNvPr>
          <p:cNvSpPr>
            <a:spLocks noGrp="1"/>
          </p:cNvSpPr>
          <p:nvPr>
            <p:ph type="body" sz="quarter" idx="37" hasCustomPrompt="1"/>
          </p:nvPr>
        </p:nvSpPr>
        <p:spPr>
          <a:xfrm>
            <a:off x="4352553" y="1849225"/>
            <a:ext cx="3495182" cy="724293"/>
          </a:xfrm>
          <a:prstGeom prst="roundRect">
            <a:avLst>
              <a:gd name="adj" fmla="val 11461"/>
            </a:avLst>
          </a:prstGeom>
          <a:ln>
            <a:solidFill>
              <a:schemeClr val="accent2"/>
            </a:solidFill>
          </a:ln>
        </p:spPr>
        <p:txBody>
          <a:bodyPr anchor="ctr" anchorCtr="0">
            <a:normAutofit/>
          </a:bodyPr>
          <a:lstStyle>
            <a:lvl1pPr marL="0" indent="0" algn="ctr">
              <a:buNone/>
              <a:defRPr sz="3000">
                <a:solidFill>
                  <a:schemeClr val="tx1"/>
                </a:solidFill>
              </a:defRPr>
            </a:lvl1pPr>
          </a:lstStyle>
          <a:p>
            <a:pPr lvl="0"/>
            <a:r>
              <a:rPr lang="en-US" dirty="0"/>
              <a:t>Objective</a:t>
            </a:r>
          </a:p>
        </p:txBody>
      </p:sp>
      <p:sp>
        <p:nvSpPr>
          <p:cNvPr id="73" name="Text Placeholder 8">
            <a:extLst>
              <a:ext uri="{FF2B5EF4-FFF2-40B4-BE49-F238E27FC236}">
                <a16:creationId xmlns:a16="http://schemas.microsoft.com/office/drawing/2014/main" id="{F051EA32-BC66-4326-9A9B-611D0FAD835F}"/>
              </a:ext>
            </a:extLst>
          </p:cNvPr>
          <p:cNvSpPr>
            <a:spLocks noGrp="1"/>
          </p:cNvSpPr>
          <p:nvPr>
            <p:ph type="body" sz="quarter" idx="38" hasCustomPrompt="1"/>
          </p:nvPr>
        </p:nvSpPr>
        <p:spPr>
          <a:xfrm>
            <a:off x="4637985" y="3852424"/>
            <a:ext cx="3209750"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74" name="Text Placeholder 8">
            <a:extLst>
              <a:ext uri="{FF2B5EF4-FFF2-40B4-BE49-F238E27FC236}">
                <a16:creationId xmlns:a16="http://schemas.microsoft.com/office/drawing/2014/main" id="{DC0F362C-B41C-4A27-A35F-138D29CE8D37}"/>
              </a:ext>
            </a:extLst>
          </p:cNvPr>
          <p:cNvSpPr>
            <a:spLocks noGrp="1"/>
          </p:cNvSpPr>
          <p:nvPr>
            <p:ph type="body" sz="quarter" idx="39" hasCustomPrompt="1"/>
          </p:nvPr>
        </p:nvSpPr>
        <p:spPr>
          <a:xfrm>
            <a:off x="4637985" y="4396822"/>
            <a:ext cx="3209750"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75" name="Text Placeholder 8">
            <a:extLst>
              <a:ext uri="{FF2B5EF4-FFF2-40B4-BE49-F238E27FC236}">
                <a16:creationId xmlns:a16="http://schemas.microsoft.com/office/drawing/2014/main" id="{001A6826-6F6C-498E-957B-19D62DEA4111}"/>
              </a:ext>
            </a:extLst>
          </p:cNvPr>
          <p:cNvSpPr>
            <a:spLocks noGrp="1"/>
          </p:cNvSpPr>
          <p:nvPr>
            <p:ph type="body" sz="quarter" idx="40" hasCustomPrompt="1"/>
          </p:nvPr>
        </p:nvSpPr>
        <p:spPr>
          <a:xfrm>
            <a:off x="4637985" y="4941221"/>
            <a:ext cx="3209750"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76" name="Text Placeholder 8">
            <a:extLst>
              <a:ext uri="{FF2B5EF4-FFF2-40B4-BE49-F238E27FC236}">
                <a16:creationId xmlns:a16="http://schemas.microsoft.com/office/drawing/2014/main" id="{EDA09E6C-823E-4402-8AED-3B769478C119}"/>
              </a:ext>
            </a:extLst>
          </p:cNvPr>
          <p:cNvSpPr>
            <a:spLocks noGrp="1"/>
          </p:cNvSpPr>
          <p:nvPr>
            <p:ph type="body" sz="quarter" idx="41" hasCustomPrompt="1"/>
          </p:nvPr>
        </p:nvSpPr>
        <p:spPr>
          <a:xfrm>
            <a:off x="8389853" y="2763628"/>
            <a:ext cx="3209750"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77" name="Text Placeholder 8">
            <a:extLst>
              <a:ext uri="{FF2B5EF4-FFF2-40B4-BE49-F238E27FC236}">
                <a16:creationId xmlns:a16="http://schemas.microsoft.com/office/drawing/2014/main" id="{62C32E91-D8E9-4BA8-A624-895DE8AA8491}"/>
              </a:ext>
            </a:extLst>
          </p:cNvPr>
          <p:cNvSpPr>
            <a:spLocks noGrp="1"/>
          </p:cNvSpPr>
          <p:nvPr>
            <p:ph type="body" sz="quarter" idx="42" hasCustomPrompt="1"/>
          </p:nvPr>
        </p:nvSpPr>
        <p:spPr>
          <a:xfrm>
            <a:off x="8389853" y="3308026"/>
            <a:ext cx="3209750"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78" name="Text Placeholder 8">
            <a:extLst>
              <a:ext uri="{FF2B5EF4-FFF2-40B4-BE49-F238E27FC236}">
                <a16:creationId xmlns:a16="http://schemas.microsoft.com/office/drawing/2014/main" id="{F1130669-0109-4E3E-A5C4-482856912438}"/>
              </a:ext>
            </a:extLst>
          </p:cNvPr>
          <p:cNvSpPr>
            <a:spLocks noGrp="1"/>
          </p:cNvSpPr>
          <p:nvPr>
            <p:ph type="body" sz="quarter" idx="43" hasCustomPrompt="1"/>
          </p:nvPr>
        </p:nvSpPr>
        <p:spPr>
          <a:xfrm>
            <a:off x="8104421" y="1849225"/>
            <a:ext cx="3495182" cy="724293"/>
          </a:xfrm>
          <a:prstGeom prst="roundRect">
            <a:avLst>
              <a:gd name="adj" fmla="val 11461"/>
            </a:avLst>
          </a:prstGeom>
          <a:ln>
            <a:solidFill>
              <a:schemeClr val="accent2"/>
            </a:solidFill>
          </a:ln>
        </p:spPr>
        <p:txBody>
          <a:bodyPr anchor="ctr" anchorCtr="0">
            <a:normAutofit/>
          </a:bodyPr>
          <a:lstStyle>
            <a:lvl1pPr marL="0" indent="0" algn="ctr">
              <a:buNone/>
              <a:defRPr sz="3000">
                <a:solidFill>
                  <a:schemeClr val="tx1"/>
                </a:solidFill>
              </a:defRPr>
            </a:lvl1pPr>
          </a:lstStyle>
          <a:p>
            <a:pPr lvl="0"/>
            <a:r>
              <a:rPr lang="en-US" dirty="0"/>
              <a:t>Objective</a:t>
            </a:r>
          </a:p>
        </p:txBody>
      </p:sp>
      <p:sp>
        <p:nvSpPr>
          <p:cNvPr id="79" name="Text Placeholder 8">
            <a:extLst>
              <a:ext uri="{FF2B5EF4-FFF2-40B4-BE49-F238E27FC236}">
                <a16:creationId xmlns:a16="http://schemas.microsoft.com/office/drawing/2014/main" id="{372F436A-01E7-4BEC-88F1-59F625CF962C}"/>
              </a:ext>
            </a:extLst>
          </p:cNvPr>
          <p:cNvSpPr>
            <a:spLocks noGrp="1"/>
          </p:cNvSpPr>
          <p:nvPr>
            <p:ph type="body" sz="quarter" idx="44" hasCustomPrompt="1"/>
          </p:nvPr>
        </p:nvSpPr>
        <p:spPr>
          <a:xfrm>
            <a:off x="8389853" y="3852424"/>
            <a:ext cx="3209750"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80" name="Text Placeholder 8">
            <a:extLst>
              <a:ext uri="{FF2B5EF4-FFF2-40B4-BE49-F238E27FC236}">
                <a16:creationId xmlns:a16="http://schemas.microsoft.com/office/drawing/2014/main" id="{99F4ECD3-E7D3-4293-B502-C28E5E9F2A76}"/>
              </a:ext>
            </a:extLst>
          </p:cNvPr>
          <p:cNvSpPr>
            <a:spLocks noGrp="1"/>
          </p:cNvSpPr>
          <p:nvPr>
            <p:ph type="body" sz="quarter" idx="45" hasCustomPrompt="1"/>
          </p:nvPr>
        </p:nvSpPr>
        <p:spPr>
          <a:xfrm>
            <a:off x="8389853" y="4396822"/>
            <a:ext cx="3209750"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81" name="Text Placeholder 8">
            <a:extLst>
              <a:ext uri="{FF2B5EF4-FFF2-40B4-BE49-F238E27FC236}">
                <a16:creationId xmlns:a16="http://schemas.microsoft.com/office/drawing/2014/main" id="{9AA73148-F0E8-4754-B397-8B4709A608BE}"/>
              </a:ext>
            </a:extLst>
          </p:cNvPr>
          <p:cNvSpPr>
            <a:spLocks noGrp="1"/>
          </p:cNvSpPr>
          <p:nvPr>
            <p:ph type="body" sz="quarter" idx="46" hasCustomPrompt="1"/>
          </p:nvPr>
        </p:nvSpPr>
        <p:spPr>
          <a:xfrm>
            <a:off x="8389853" y="4941221"/>
            <a:ext cx="3209750"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Tree>
    <p:extLst>
      <p:ext uri="{BB962C8B-B14F-4D97-AF65-F5344CB8AC3E}">
        <p14:creationId xmlns:p14="http://schemas.microsoft.com/office/powerpoint/2010/main" val="1413832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117">
          <p15:clr>
            <a:srgbClr val="FBAE40"/>
          </p15:clr>
        </p15:guide>
        <p15:guide id="2" pos="211">
          <p15:clr>
            <a:srgbClr val="FBAE40"/>
          </p15:clr>
        </p15:guide>
        <p15:guide id="3" pos="3114">
          <p15:clr>
            <a:srgbClr val="FBAE40"/>
          </p15:clr>
        </p15:guide>
        <p15:guide id="4" pos="3432">
          <p15:clr>
            <a:srgbClr val="FBAE40"/>
          </p15:clr>
        </p15:guide>
        <p15:guide id="5" pos="7174">
          <p15:clr>
            <a:srgbClr val="FBAE40"/>
          </p15:clr>
        </p15:guide>
        <p15:guide id="6" orient="horz" pos="3725">
          <p15:clr>
            <a:srgbClr val="FBAE40"/>
          </p15:clr>
        </p15:guide>
        <p15:guide id="7"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4 Objectives">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CF8812C-F3E6-43F3-8DA6-66757153B7B0}"/>
              </a:ext>
            </a:extLst>
          </p:cNvPr>
          <p:cNvSpPr>
            <a:spLocks noGrp="1"/>
          </p:cNvSpPr>
          <p:nvPr>
            <p:ph type="sldNum" sz="quarter" idx="12"/>
          </p:nvPr>
        </p:nvSpPr>
        <p:spPr/>
        <p:txBody>
          <a:bodyPr/>
          <a:lstStyle>
            <a:lvl1pPr>
              <a:defRPr>
                <a:solidFill>
                  <a:schemeClr val="tx1"/>
                </a:solidFill>
              </a:defRPr>
            </a:lvl1pPr>
          </a:lstStyle>
          <a:p>
            <a:fld id="{3CF2D5F0-42C9-44CC-9D46-F1CEB28D430F}" type="slidenum">
              <a:rPr lang="en-GB" smtClean="0"/>
              <a:pPr/>
              <a:t>‹#›</a:t>
            </a:fld>
            <a:endParaRPr lang="en-GB" dirty="0"/>
          </a:p>
        </p:txBody>
      </p:sp>
      <p:sp>
        <p:nvSpPr>
          <p:cNvPr id="17" name="Shape 1164">
            <a:extLst>
              <a:ext uri="{FF2B5EF4-FFF2-40B4-BE49-F238E27FC236}">
                <a16:creationId xmlns:a16="http://schemas.microsoft.com/office/drawing/2014/main" id="{EDD0DAFE-FA9B-4FD6-A68F-6DC1768FD838}"/>
              </a:ext>
            </a:extLst>
          </p:cNvPr>
          <p:cNvSpPr/>
          <p:nvPr userDrawn="1"/>
        </p:nvSpPr>
        <p:spPr>
          <a:xfrm flipH="1">
            <a:off x="308881" y="180128"/>
            <a:ext cx="0" cy="1311128"/>
          </a:xfrm>
          <a:prstGeom prst="line">
            <a:avLst/>
          </a:prstGeom>
          <a:ln w="76200">
            <a:solidFill>
              <a:srgbClr val="9F962B"/>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dirty="0">
              <a:solidFill>
                <a:schemeClr val="tx1"/>
              </a:solidFill>
            </a:endParaRPr>
          </a:p>
        </p:txBody>
      </p:sp>
      <p:sp>
        <p:nvSpPr>
          <p:cNvPr id="16" name="Title 1">
            <a:extLst>
              <a:ext uri="{FF2B5EF4-FFF2-40B4-BE49-F238E27FC236}">
                <a16:creationId xmlns:a16="http://schemas.microsoft.com/office/drawing/2014/main" id="{CA374119-1D8E-4E59-84A0-B1A0ABF81EEC}"/>
              </a:ext>
            </a:extLst>
          </p:cNvPr>
          <p:cNvSpPr>
            <a:spLocks noGrp="1"/>
          </p:cNvSpPr>
          <p:nvPr>
            <p:ph type="title"/>
          </p:nvPr>
        </p:nvSpPr>
        <p:spPr>
          <a:xfrm>
            <a:off x="334963" y="828475"/>
            <a:ext cx="4356083" cy="653022"/>
          </a:xfrm>
        </p:spPr>
        <p:txBody>
          <a:bodyPr lIns="72000" tIns="0" bIns="0">
            <a:normAutofit/>
          </a:bodyPr>
          <a:lstStyle>
            <a:lvl1pPr>
              <a:defRPr sz="3600">
                <a:solidFill>
                  <a:schemeClr val="tx1"/>
                </a:solidFill>
              </a:defRPr>
            </a:lvl1pPr>
          </a:lstStyle>
          <a:p>
            <a:r>
              <a:rPr lang="en-US"/>
              <a:t>Click to edit Master title style</a:t>
            </a:r>
            <a:endParaRPr lang="en-GB" dirty="0"/>
          </a:p>
        </p:txBody>
      </p:sp>
      <p:sp>
        <p:nvSpPr>
          <p:cNvPr id="20" name="Text Placeholder 15">
            <a:extLst>
              <a:ext uri="{FF2B5EF4-FFF2-40B4-BE49-F238E27FC236}">
                <a16:creationId xmlns:a16="http://schemas.microsoft.com/office/drawing/2014/main" id="{85F173DB-13B5-4297-A544-E58487465B56}"/>
              </a:ext>
            </a:extLst>
          </p:cNvPr>
          <p:cNvSpPr>
            <a:spLocks noGrp="1"/>
          </p:cNvSpPr>
          <p:nvPr>
            <p:ph type="body" sz="quarter" idx="11" hasCustomPrompt="1"/>
          </p:nvPr>
        </p:nvSpPr>
        <p:spPr>
          <a:xfrm>
            <a:off x="334964" y="180789"/>
            <a:ext cx="4356090" cy="653022"/>
          </a:xfrm>
          <a:prstGeom prst="rect">
            <a:avLst/>
          </a:prstGeom>
        </p:spPr>
        <p:txBody>
          <a:bodyPr lIns="72000" tIns="0" rIns="0" bIns="0" anchor="ctr" anchorCtr="0"/>
          <a:lstStyle>
            <a:lvl1pPr marL="0" marR="0" indent="0" algn="l" defTabSz="914400" rtl="0" fontAlgn="auto" latinLnBrk="0" hangingPunct="0">
              <a:lnSpc>
                <a:spcPct val="90000"/>
              </a:lnSpc>
              <a:spcBef>
                <a:spcPts val="0"/>
              </a:spcBef>
              <a:spcAft>
                <a:spcPts val="0"/>
              </a:spcAft>
              <a:buClrTx/>
              <a:buSzTx/>
              <a:buFontTx/>
              <a:buNone/>
              <a:tabLst/>
              <a:defRPr kumimoji="0" lang="en-GB" sz="4400" b="0" i="0" u="none" strike="noStrike" cap="none" spc="0" normalizeH="0" baseline="0" dirty="0" smtClean="0">
                <a:ln>
                  <a:noFill/>
                </a:ln>
                <a:solidFill>
                  <a:schemeClr val="tx1"/>
                </a:solidFill>
                <a:effectLst/>
                <a:uFillTx/>
                <a:latin typeface="Calibri" panose="020F0502020204030204" pitchFamily="34" charset="0"/>
                <a:ea typeface="+mj-ea"/>
                <a:cs typeface="Myriad Pro"/>
                <a:sym typeface="Montserrat"/>
              </a:defRPr>
            </a:lvl1pPr>
          </a:lstStyle>
          <a:p>
            <a:pPr>
              <a:lnSpc>
                <a:spcPct val="90000"/>
              </a:lnSpc>
              <a:defRPr sz="4400">
                <a:latin typeface="+mj-lt"/>
                <a:ea typeface="+mj-ea"/>
                <a:cs typeface="+mj-cs"/>
                <a:sym typeface="Montserrat"/>
              </a:defRPr>
            </a:pPr>
            <a:r>
              <a:rPr lang="en-GB" sz="4400" dirty="0">
                <a:latin typeface="Calibri" panose="020F0502020204030204" pitchFamily="34" charset="0"/>
                <a:cs typeface="Myriad Pro"/>
                <a:sym typeface="Montserrat"/>
              </a:rPr>
              <a:t>Extant things</a:t>
            </a:r>
          </a:p>
        </p:txBody>
      </p:sp>
      <p:sp>
        <p:nvSpPr>
          <p:cNvPr id="46" name="Text Placeholder 8">
            <a:extLst>
              <a:ext uri="{FF2B5EF4-FFF2-40B4-BE49-F238E27FC236}">
                <a16:creationId xmlns:a16="http://schemas.microsoft.com/office/drawing/2014/main" id="{D79FCC77-B0AF-4F16-8A7A-7BFFD5FD1D3A}"/>
              </a:ext>
            </a:extLst>
          </p:cNvPr>
          <p:cNvSpPr>
            <a:spLocks noGrp="1"/>
          </p:cNvSpPr>
          <p:nvPr userDrawn="1">
            <p:ph type="body" sz="quarter" idx="25" hasCustomPrompt="1"/>
          </p:nvPr>
        </p:nvSpPr>
        <p:spPr>
          <a:xfrm>
            <a:off x="1348032" y="2763628"/>
            <a:ext cx="2026763"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38" name="Text Placeholder 8">
            <a:extLst>
              <a:ext uri="{FF2B5EF4-FFF2-40B4-BE49-F238E27FC236}">
                <a16:creationId xmlns:a16="http://schemas.microsoft.com/office/drawing/2014/main" id="{57BD3087-2B9D-43DE-BCC5-E8A6F86DCE77}"/>
              </a:ext>
            </a:extLst>
          </p:cNvPr>
          <p:cNvSpPr>
            <a:spLocks noGrp="1"/>
          </p:cNvSpPr>
          <p:nvPr>
            <p:ph type="body" sz="quarter" idx="30" hasCustomPrompt="1"/>
          </p:nvPr>
        </p:nvSpPr>
        <p:spPr>
          <a:xfrm>
            <a:off x="1348032" y="3308026"/>
            <a:ext cx="2026763"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39" name="Text Placeholder 8">
            <a:extLst>
              <a:ext uri="{FF2B5EF4-FFF2-40B4-BE49-F238E27FC236}">
                <a16:creationId xmlns:a16="http://schemas.microsoft.com/office/drawing/2014/main" id="{992DC1E7-02F3-4A5E-9B49-81C824BB5C54}"/>
              </a:ext>
            </a:extLst>
          </p:cNvPr>
          <p:cNvSpPr>
            <a:spLocks noGrp="1"/>
          </p:cNvSpPr>
          <p:nvPr>
            <p:ph type="body" sz="quarter" idx="31" hasCustomPrompt="1"/>
          </p:nvPr>
        </p:nvSpPr>
        <p:spPr>
          <a:xfrm>
            <a:off x="1062600" y="1849225"/>
            <a:ext cx="2312196" cy="724293"/>
          </a:xfrm>
          <a:prstGeom prst="roundRect">
            <a:avLst/>
          </a:prstGeom>
          <a:ln>
            <a:solidFill>
              <a:schemeClr val="accent2"/>
            </a:solidFill>
          </a:ln>
        </p:spPr>
        <p:txBody>
          <a:bodyPr anchor="ctr" anchorCtr="0">
            <a:normAutofit/>
          </a:bodyPr>
          <a:lstStyle>
            <a:lvl1pPr marL="0" indent="0" algn="ctr">
              <a:buNone/>
              <a:defRPr sz="3000">
                <a:solidFill>
                  <a:schemeClr val="tx1"/>
                </a:solidFill>
              </a:defRPr>
            </a:lvl1pPr>
          </a:lstStyle>
          <a:p>
            <a:pPr lvl="0"/>
            <a:r>
              <a:rPr lang="en-US" dirty="0"/>
              <a:t>Objective</a:t>
            </a:r>
          </a:p>
        </p:txBody>
      </p:sp>
      <p:sp>
        <p:nvSpPr>
          <p:cNvPr id="40" name="Text Placeholder 8">
            <a:extLst>
              <a:ext uri="{FF2B5EF4-FFF2-40B4-BE49-F238E27FC236}">
                <a16:creationId xmlns:a16="http://schemas.microsoft.com/office/drawing/2014/main" id="{4FB3919F-51ED-41F5-84B5-A1ABB9B738C7}"/>
              </a:ext>
            </a:extLst>
          </p:cNvPr>
          <p:cNvSpPr>
            <a:spLocks noGrp="1"/>
          </p:cNvSpPr>
          <p:nvPr>
            <p:ph type="body" sz="quarter" idx="32" hasCustomPrompt="1"/>
          </p:nvPr>
        </p:nvSpPr>
        <p:spPr>
          <a:xfrm>
            <a:off x="1348032" y="3852424"/>
            <a:ext cx="2026763"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41" name="Text Placeholder 8">
            <a:extLst>
              <a:ext uri="{FF2B5EF4-FFF2-40B4-BE49-F238E27FC236}">
                <a16:creationId xmlns:a16="http://schemas.microsoft.com/office/drawing/2014/main" id="{415CF6F6-F379-4109-97EB-B1AA833F26B3}"/>
              </a:ext>
            </a:extLst>
          </p:cNvPr>
          <p:cNvSpPr>
            <a:spLocks noGrp="1"/>
          </p:cNvSpPr>
          <p:nvPr>
            <p:ph type="body" sz="quarter" idx="33" hasCustomPrompt="1"/>
          </p:nvPr>
        </p:nvSpPr>
        <p:spPr>
          <a:xfrm>
            <a:off x="1348032" y="4396822"/>
            <a:ext cx="2026763"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51" name="Text Placeholder 8">
            <a:extLst>
              <a:ext uri="{FF2B5EF4-FFF2-40B4-BE49-F238E27FC236}">
                <a16:creationId xmlns:a16="http://schemas.microsoft.com/office/drawing/2014/main" id="{1EB75C63-906A-460F-8623-7FE720C14F97}"/>
              </a:ext>
            </a:extLst>
          </p:cNvPr>
          <p:cNvSpPr>
            <a:spLocks noGrp="1"/>
          </p:cNvSpPr>
          <p:nvPr>
            <p:ph type="body" sz="quarter" idx="34" hasCustomPrompt="1"/>
          </p:nvPr>
        </p:nvSpPr>
        <p:spPr>
          <a:xfrm>
            <a:off x="1348032" y="4941221"/>
            <a:ext cx="2026763"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52" name="Text Placeholder 8">
            <a:extLst>
              <a:ext uri="{FF2B5EF4-FFF2-40B4-BE49-F238E27FC236}">
                <a16:creationId xmlns:a16="http://schemas.microsoft.com/office/drawing/2014/main" id="{0F125C9E-8F1E-4AEA-9212-F9DA22F160C3}"/>
              </a:ext>
            </a:extLst>
          </p:cNvPr>
          <p:cNvSpPr>
            <a:spLocks noGrp="1"/>
          </p:cNvSpPr>
          <p:nvPr>
            <p:ph type="body" sz="quarter" idx="35" hasCustomPrompt="1"/>
          </p:nvPr>
        </p:nvSpPr>
        <p:spPr>
          <a:xfrm>
            <a:off x="3942007" y="2763628"/>
            <a:ext cx="2026763"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53" name="Text Placeholder 8">
            <a:extLst>
              <a:ext uri="{FF2B5EF4-FFF2-40B4-BE49-F238E27FC236}">
                <a16:creationId xmlns:a16="http://schemas.microsoft.com/office/drawing/2014/main" id="{8C014905-6E32-49B1-B029-DC66C5E16B44}"/>
              </a:ext>
            </a:extLst>
          </p:cNvPr>
          <p:cNvSpPr>
            <a:spLocks noGrp="1"/>
          </p:cNvSpPr>
          <p:nvPr>
            <p:ph type="body" sz="quarter" idx="36" hasCustomPrompt="1"/>
          </p:nvPr>
        </p:nvSpPr>
        <p:spPr>
          <a:xfrm>
            <a:off x="3942007" y="3308026"/>
            <a:ext cx="2026763"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54" name="Text Placeholder 8">
            <a:extLst>
              <a:ext uri="{FF2B5EF4-FFF2-40B4-BE49-F238E27FC236}">
                <a16:creationId xmlns:a16="http://schemas.microsoft.com/office/drawing/2014/main" id="{5DF7D154-5DA0-46FB-BF83-1130C6061205}"/>
              </a:ext>
            </a:extLst>
          </p:cNvPr>
          <p:cNvSpPr>
            <a:spLocks noGrp="1"/>
          </p:cNvSpPr>
          <p:nvPr>
            <p:ph type="body" sz="quarter" idx="37" hasCustomPrompt="1"/>
          </p:nvPr>
        </p:nvSpPr>
        <p:spPr>
          <a:xfrm>
            <a:off x="3656575" y="1849225"/>
            <a:ext cx="2312196" cy="724293"/>
          </a:xfrm>
          <a:prstGeom prst="roundRect">
            <a:avLst/>
          </a:prstGeom>
          <a:ln>
            <a:solidFill>
              <a:schemeClr val="accent2"/>
            </a:solidFill>
          </a:ln>
        </p:spPr>
        <p:txBody>
          <a:bodyPr anchor="ctr" anchorCtr="0">
            <a:normAutofit/>
          </a:bodyPr>
          <a:lstStyle>
            <a:lvl1pPr marL="0" indent="0" algn="ctr">
              <a:buNone/>
              <a:defRPr sz="3000">
                <a:solidFill>
                  <a:schemeClr val="tx1"/>
                </a:solidFill>
              </a:defRPr>
            </a:lvl1pPr>
          </a:lstStyle>
          <a:p>
            <a:pPr lvl="0"/>
            <a:r>
              <a:rPr lang="en-US" dirty="0"/>
              <a:t>Objective</a:t>
            </a:r>
          </a:p>
        </p:txBody>
      </p:sp>
      <p:sp>
        <p:nvSpPr>
          <p:cNvPr id="55" name="Text Placeholder 8">
            <a:extLst>
              <a:ext uri="{FF2B5EF4-FFF2-40B4-BE49-F238E27FC236}">
                <a16:creationId xmlns:a16="http://schemas.microsoft.com/office/drawing/2014/main" id="{63D370B0-F5C4-4120-A34C-C3D42970B575}"/>
              </a:ext>
            </a:extLst>
          </p:cNvPr>
          <p:cNvSpPr>
            <a:spLocks noGrp="1"/>
          </p:cNvSpPr>
          <p:nvPr>
            <p:ph type="body" sz="quarter" idx="38" hasCustomPrompt="1"/>
          </p:nvPr>
        </p:nvSpPr>
        <p:spPr>
          <a:xfrm>
            <a:off x="3942007" y="3852424"/>
            <a:ext cx="2026763"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56" name="Text Placeholder 8">
            <a:extLst>
              <a:ext uri="{FF2B5EF4-FFF2-40B4-BE49-F238E27FC236}">
                <a16:creationId xmlns:a16="http://schemas.microsoft.com/office/drawing/2014/main" id="{C9B40FC2-6152-4B43-9F38-5876CA3BFA37}"/>
              </a:ext>
            </a:extLst>
          </p:cNvPr>
          <p:cNvSpPr>
            <a:spLocks noGrp="1"/>
          </p:cNvSpPr>
          <p:nvPr>
            <p:ph type="body" sz="quarter" idx="39" hasCustomPrompt="1"/>
          </p:nvPr>
        </p:nvSpPr>
        <p:spPr>
          <a:xfrm>
            <a:off x="3942007" y="4396822"/>
            <a:ext cx="2026763"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57" name="Text Placeholder 8">
            <a:extLst>
              <a:ext uri="{FF2B5EF4-FFF2-40B4-BE49-F238E27FC236}">
                <a16:creationId xmlns:a16="http://schemas.microsoft.com/office/drawing/2014/main" id="{62FC250B-2D9F-4439-9DE5-28568953FA02}"/>
              </a:ext>
            </a:extLst>
          </p:cNvPr>
          <p:cNvSpPr>
            <a:spLocks noGrp="1"/>
          </p:cNvSpPr>
          <p:nvPr>
            <p:ph type="body" sz="quarter" idx="40" hasCustomPrompt="1"/>
          </p:nvPr>
        </p:nvSpPr>
        <p:spPr>
          <a:xfrm>
            <a:off x="3942007" y="4941221"/>
            <a:ext cx="2026763"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58" name="Text Placeholder 8">
            <a:extLst>
              <a:ext uri="{FF2B5EF4-FFF2-40B4-BE49-F238E27FC236}">
                <a16:creationId xmlns:a16="http://schemas.microsoft.com/office/drawing/2014/main" id="{FE22E975-7F56-433B-955A-AEFD08B16C88}"/>
              </a:ext>
            </a:extLst>
          </p:cNvPr>
          <p:cNvSpPr>
            <a:spLocks noGrp="1"/>
          </p:cNvSpPr>
          <p:nvPr>
            <p:ph type="body" sz="quarter" idx="41" hasCustomPrompt="1"/>
          </p:nvPr>
        </p:nvSpPr>
        <p:spPr>
          <a:xfrm>
            <a:off x="6535982" y="2763628"/>
            <a:ext cx="2026763"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59" name="Text Placeholder 8">
            <a:extLst>
              <a:ext uri="{FF2B5EF4-FFF2-40B4-BE49-F238E27FC236}">
                <a16:creationId xmlns:a16="http://schemas.microsoft.com/office/drawing/2014/main" id="{1B1D088D-51CB-423C-B539-7045EF3EA634}"/>
              </a:ext>
            </a:extLst>
          </p:cNvPr>
          <p:cNvSpPr>
            <a:spLocks noGrp="1"/>
          </p:cNvSpPr>
          <p:nvPr>
            <p:ph type="body" sz="quarter" idx="42" hasCustomPrompt="1"/>
          </p:nvPr>
        </p:nvSpPr>
        <p:spPr>
          <a:xfrm>
            <a:off x="6535982" y="3308026"/>
            <a:ext cx="2026763"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60" name="Text Placeholder 8">
            <a:extLst>
              <a:ext uri="{FF2B5EF4-FFF2-40B4-BE49-F238E27FC236}">
                <a16:creationId xmlns:a16="http://schemas.microsoft.com/office/drawing/2014/main" id="{CEB4FAC7-1BCA-497A-B05D-87585DF8ADDE}"/>
              </a:ext>
            </a:extLst>
          </p:cNvPr>
          <p:cNvSpPr>
            <a:spLocks noGrp="1"/>
          </p:cNvSpPr>
          <p:nvPr>
            <p:ph type="body" sz="quarter" idx="43" hasCustomPrompt="1"/>
          </p:nvPr>
        </p:nvSpPr>
        <p:spPr>
          <a:xfrm>
            <a:off x="6250550" y="1849225"/>
            <a:ext cx="2312196" cy="724293"/>
          </a:xfrm>
          <a:prstGeom prst="roundRect">
            <a:avLst/>
          </a:prstGeom>
          <a:ln>
            <a:solidFill>
              <a:schemeClr val="accent2"/>
            </a:solidFill>
          </a:ln>
        </p:spPr>
        <p:txBody>
          <a:bodyPr anchor="ctr" anchorCtr="0">
            <a:normAutofit/>
          </a:bodyPr>
          <a:lstStyle>
            <a:lvl1pPr marL="0" indent="0" algn="ctr">
              <a:buNone/>
              <a:defRPr sz="3000">
                <a:solidFill>
                  <a:schemeClr val="tx1"/>
                </a:solidFill>
              </a:defRPr>
            </a:lvl1pPr>
          </a:lstStyle>
          <a:p>
            <a:pPr lvl="0"/>
            <a:r>
              <a:rPr lang="en-US" dirty="0"/>
              <a:t>Objective</a:t>
            </a:r>
          </a:p>
        </p:txBody>
      </p:sp>
      <p:sp>
        <p:nvSpPr>
          <p:cNvPr id="61" name="Text Placeholder 8">
            <a:extLst>
              <a:ext uri="{FF2B5EF4-FFF2-40B4-BE49-F238E27FC236}">
                <a16:creationId xmlns:a16="http://schemas.microsoft.com/office/drawing/2014/main" id="{F0DB9DA3-D101-4E7E-B27E-8803C8753067}"/>
              </a:ext>
            </a:extLst>
          </p:cNvPr>
          <p:cNvSpPr>
            <a:spLocks noGrp="1"/>
          </p:cNvSpPr>
          <p:nvPr>
            <p:ph type="body" sz="quarter" idx="44" hasCustomPrompt="1"/>
          </p:nvPr>
        </p:nvSpPr>
        <p:spPr>
          <a:xfrm>
            <a:off x="6535982" y="3852424"/>
            <a:ext cx="2026763"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62" name="Text Placeholder 8">
            <a:extLst>
              <a:ext uri="{FF2B5EF4-FFF2-40B4-BE49-F238E27FC236}">
                <a16:creationId xmlns:a16="http://schemas.microsoft.com/office/drawing/2014/main" id="{62A721C1-FD90-413D-BE32-935076D92EC8}"/>
              </a:ext>
            </a:extLst>
          </p:cNvPr>
          <p:cNvSpPr>
            <a:spLocks noGrp="1"/>
          </p:cNvSpPr>
          <p:nvPr>
            <p:ph type="body" sz="quarter" idx="45" hasCustomPrompt="1"/>
          </p:nvPr>
        </p:nvSpPr>
        <p:spPr>
          <a:xfrm>
            <a:off x="6535982" y="4396822"/>
            <a:ext cx="2026763"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63" name="Text Placeholder 8">
            <a:extLst>
              <a:ext uri="{FF2B5EF4-FFF2-40B4-BE49-F238E27FC236}">
                <a16:creationId xmlns:a16="http://schemas.microsoft.com/office/drawing/2014/main" id="{5FB380CE-3398-49CF-B983-2BB34A6BCF20}"/>
              </a:ext>
            </a:extLst>
          </p:cNvPr>
          <p:cNvSpPr>
            <a:spLocks noGrp="1"/>
          </p:cNvSpPr>
          <p:nvPr>
            <p:ph type="body" sz="quarter" idx="46" hasCustomPrompt="1"/>
          </p:nvPr>
        </p:nvSpPr>
        <p:spPr>
          <a:xfrm>
            <a:off x="6535982" y="4941221"/>
            <a:ext cx="2026763"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64" name="Text Placeholder 8">
            <a:extLst>
              <a:ext uri="{FF2B5EF4-FFF2-40B4-BE49-F238E27FC236}">
                <a16:creationId xmlns:a16="http://schemas.microsoft.com/office/drawing/2014/main" id="{67EB024D-CD92-4442-9E9B-7176FD3E8696}"/>
              </a:ext>
            </a:extLst>
          </p:cNvPr>
          <p:cNvSpPr>
            <a:spLocks noGrp="1"/>
          </p:cNvSpPr>
          <p:nvPr>
            <p:ph type="body" sz="quarter" idx="47" hasCustomPrompt="1"/>
          </p:nvPr>
        </p:nvSpPr>
        <p:spPr>
          <a:xfrm>
            <a:off x="9129957" y="2763628"/>
            <a:ext cx="2026763"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65" name="Text Placeholder 8">
            <a:extLst>
              <a:ext uri="{FF2B5EF4-FFF2-40B4-BE49-F238E27FC236}">
                <a16:creationId xmlns:a16="http://schemas.microsoft.com/office/drawing/2014/main" id="{303A2B01-1ACF-476E-A3C1-817231CA1B56}"/>
              </a:ext>
            </a:extLst>
          </p:cNvPr>
          <p:cNvSpPr>
            <a:spLocks noGrp="1"/>
          </p:cNvSpPr>
          <p:nvPr>
            <p:ph type="body" sz="quarter" idx="48" hasCustomPrompt="1"/>
          </p:nvPr>
        </p:nvSpPr>
        <p:spPr>
          <a:xfrm>
            <a:off x="9129957" y="3308026"/>
            <a:ext cx="2026763"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66" name="Text Placeholder 8">
            <a:extLst>
              <a:ext uri="{FF2B5EF4-FFF2-40B4-BE49-F238E27FC236}">
                <a16:creationId xmlns:a16="http://schemas.microsoft.com/office/drawing/2014/main" id="{56CBF29C-4A3C-45AB-A9B6-B75D4B7B96A5}"/>
              </a:ext>
            </a:extLst>
          </p:cNvPr>
          <p:cNvSpPr>
            <a:spLocks noGrp="1"/>
          </p:cNvSpPr>
          <p:nvPr>
            <p:ph type="body" sz="quarter" idx="49" hasCustomPrompt="1"/>
          </p:nvPr>
        </p:nvSpPr>
        <p:spPr>
          <a:xfrm>
            <a:off x="8844525" y="1849225"/>
            <a:ext cx="2312196" cy="724293"/>
          </a:xfrm>
          <a:prstGeom prst="roundRect">
            <a:avLst/>
          </a:prstGeom>
          <a:ln>
            <a:solidFill>
              <a:schemeClr val="accent2"/>
            </a:solidFill>
          </a:ln>
        </p:spPr>
        <p:txBody>
          <a:bodyPr anchor="ctr" anchorCtr="0">
            <a:normAutofit/>
          </a:bodyPr>
          <a:lstStyle>
            <a:lvl1pPr marL="0" indent="0" algn="ctr">
              <a:buNone/>
              <a:defRPr sz="3000">
                <a:solidFill>
                  <a:schemeClr val="tx1"/>
                </a:solidFill>
              </a:defRPr>
            </a:lvl1pPr>
          </a:lstStyle>
          <a:p>
            <a:pPr lvl="0"/>
            <a:r>
              <a:rPr lang="en-US" dirty="0"/>
              <a:t>Objective</a:t>
            </a:r>
          </a:p>
        </p:txBody>
      </p:sp>
      <p:sp>
        <p:nvSpPr>
          <p:cNvPr id="67" name="Text Placeholder 8">
            <a:extLst>
              <a:ext uri="{FF2B5EF4-FFF2-40B4-BE49-F238E27FC236}">
                <a16:creationId xmlns:a16="http://schemas.microsoft.com/office/drawing/2014/main" id="{7B15A0F6-40BC-446C-A67F-9053BF859349}"/>
              </a:ext>
            </a:extLst>
          </p:cNvPr>
          <p:cNvSpPr>
            <a:spLocks noGrp="1"/>
          </p:cNvSpPr>
          <p:nvPr>
            <p:ph type="body" sz="quarter" idx="50" hasCustomPrompt="1"/>
          </p:nvPr>
        </p:nvSpPr>
        <p:spPr>
          <a:xfrm>
            <a:off x="9129957" y="3852424"/>
            <a:ext cx="2026763"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68" name="Text Placeholder 8">
            <a:extLst>
              <a:ext uri="{FF2B5EF4-FFF2-40B4-BE49-F238E27FC236}">
                <a16:creationId xmlns:a16="http://schemas.microsoft.com/office/drawing/2014/main" id="{56BBFFB0-31A5-448D-8AB9-3B5C35F5A138}"/>
              </a:ext>
            </a:extLst>
          </p:cNvPr>
          <p:cNvSpPr>
            <a:spLocks noGrp="1"/>
          </p:cNvSpPr>
          <p:nvPr>
            <p:ph type="body" sz="quarter" idx="51" hasCustomPrompt="1"/>
          </p:nvPr>
        </p:nvSpPr>
        <p:spPr>
          <a:xfrm>
            <a:off x="9129957" y="4396822"/>
            <a:ext cx="2026763"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69" name="Text Placeholder 8">
            <a:extLst>
              <a:ext uri="{FF2B5EF4-FFF2-40B4-BE49-F238E27FC236}">
                <a16:creationId xmlns:a16="http://schemas.microsoft.com/office/drawing/2014/main" id="{38655B6D-3576-4702-A4B6-31176E224A2F}"/>
              </a:ext>
            </a:extLst>
          </p:cNvPr>
          <p:cNvSpPr>
            <a:spLocks noGrp="1"/>
          </p:cNvSpPr>
          <p:nvPr>
            <p:ph type="body" sz="quarter" idx="52" hasCustomPrompt="1"/>
          </p:nvPr>
        </p:nvSpPr>
        <p:spPr>
          <a:xfrm>
            <a:off x="9129957" y="4941221"/>
            <a:ext cx="2026763"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Tree>
    <p:extLst>
      <p:ext uri="{BB962C8B-B14F-4D97-AF65-F5344CB8AC3E}">
        <p14:creationId xmlns:p14="http://schemas.microsoft.com/office/powerpoint/2010/main" val="1256349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117">
          <p15:clr>
            <a:srgbClr val="FBAE40"/>
          </p15:clr>
        </p15:guide>
        <p15:guide id="2" pos="211">
          <p15:clr>
            <a:srgbClr val="FBAE40"/>
          </p15:clr>
        </p15:guide>
        <p15:guide id="3" pos="3114">
          <p15:clr>
            <a:srgbClr val="FBAE40"/>
          </p15:clr>
        </p15:guide>
        <p15:guide id="4" pos="3432">
          <p15:clr>
            <a:srgbClr val="FBAE40"/>
          </p15:clr>
        </p15:guide>
        <p15:guide id="5" pos="7174">
          <p15:clr>
            <a:srgbClr val="FBAE40"/>
          </p15:clr>
        </p15:guide>
        <p15:guide id="6" orient="horz" pos="3725">
          <p15:clr>
            <a:srgbClr val="FBAE40"/>
          </p15:clr>
        </p15:guide>
        <p15:guide id="7"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4 Objectives">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CF8812C-F3E6-43F3-8DA6-66757153B7B0}"/>
              </a:ext>
            </a:extLst>
          </p:cNvPr>
          <p:cNvSpPr>
            <a:spLocks noGrp="1"/>
          </p:cNvSpPr>
          <p:nvPr>
            <p:ph type="sldNum" sz="quarter" idx="12"/>
          </p:nvPr>
        </p:nvSpPr>
        <p:spPr/>
        <p:txBody>
          <a:bodyPr/>
          <a:lstStyle>
            <a:lvl1pPr>
              <a:defRPr>
                <a:solidFill>
                  <a:schemeClr val="tx1"/>
                </a:solidFill>
              </a:defRPr>
            </a:lvl1pPr>
          </a:lstStyle>
          <a:p>
            <a:fld id="{3CF2D5F0-42C9-44CC-9D46-F1CEB28D430F}" type="slidenum">
              <a:rPr lang="en-GB" smtClean="0"/>
              <a:pPr/>
              <a:t>‹#›</a:t>
            </a:fld>
            <a:endParaRPr lang="en-GB" dirty="0"/>
          </a:p>
        </p:txBody>
      </p:sp>
      <p:sp>
        <p:nvSpPr>
          <p:cNvPr id="17" name="Shape 1164">
            <a:extLst>
              <a:ext uri="{FF2B5EF4-FFF2-40B4-BE49-F238E27FC236}">
                <a16:creationId xmlns:a16="http://schemas.microsoft.com/office/drawing/2014/main" id="{EDD0DAFE-FA9B-4FD6-A68F-6DC1768FD838}"/>
              </a:ext>
            </a:extLst>
          </p:cNvPr>
          <p:cNvSpPr/>
          <p:nvPr userDrawn="1"/>
        </p:nvSpPr>
        <p:spPr>
          <a:xfrm flipH="1">
            <a:off x="308881" y="180128"/>
            <a:ext cx="0" cy="1311128"/>
          </a:xfrm>
          <a:prstGeom prst="line">
            <a:avLst/>
          </a:prstGeom>
          <a:ln w="76200">
            <a:solidFill>
              <a:srgbClr val="9F962B"/>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dirty="0">
              <a:solidFill>
                <a:schemeClr val="tx1"/>
              </a:solidFill>
            </a:endParaRPr>
          </a:p>
        </p:txBody>
      </p:sp>
      <p:sp>
        <p:nvSpPr>
          <p:cNvPr id="16" name="Title 1">
            <a:extLst>
              <a:ext uri="{FF2B5EF4-FFF2-40B4-BE49-F238E27FC236}">
                <a16:creationId xmlns:a16="http://schemas.microsoft.com/office/drawing/2014/main" id="{CA374119-1D8E-4E59-84A0-B1A0ABF81EEC}"/>
              </a:ext>
            </a:extLst>
          </p:cNvPr>
          <p:cNvSpPr>
            <a:spLocks noGrp="1"/>
          </p:cNvSpPr>
          <p:nvPr>
            <p:ph type="title"/>
          </p:nvPr>
        </p:nvSpPr>
        <p:spPr>
          <a:xfrm>
            <a:off x="334963" y="828475"/>
            <a:ext cx="4356083" cy="653022"/>
          </a:xfrm>
        </p:spPr>
        <p:txBody>
          <a:bodyPr lIns="72000" tIns="0" bIns="0">
            <a:normAutofit/>
          </a:bodyPr>
          <a:lstStyle>
            <a:lvl1pPr>
              <a:defRPr sz="3600">
                <a:solidFill>
                  <a:schemeClr val="tx1"/>
                </a:solidFill>
              </a:defRPr>
            </a:lvl1pPr>
          </a:lstStyle>
          <a:p>
            <a:r>
              <a:rPr lang="en-US"/>
              <a:t>Click to edit Master title style</a:t>
            </a:r>
            <a:endParaRPr lang="en-GB" dirty="0"/>
          </a:p>
        </p:txBody>
      </p:sp>
      <p:sp>
        <p:nvSpPr>
          <p:cNvPr id="20" name="Text Placeholder 15">
            <a:extLst>
              <a:ext uri="{FF2B5EF4-FFF2-40B4-BE49-F238E27FC236}">
                <a16:creationId xmlns:a16="http://schemas.microsoft.com/office/drawing/2014/main" id="{85F173DB-13B5-4297-A544-E58487465B56}"/>
              </a:ext>
            </a:extLst>
          </p:cNvPr>
          <p:cNvSpPr>
            <a:spLocks noGrp="1"/>
          </p:cNvSpPr>
          <p:nvPr>
            <p:ph type="body" sz="quarter" idx="11" hasCustomPrompt="1"/>
          </p:nvPr>
        </p:nvSpPr>
        <p:spPr>
          <a:xfrm>
            <a:off x="334964" y="180789"/>
            <a:ext cx="4356090" cy="653022"/>
          </a:xfrm>
          <a:prstGeom prst="rect">
            <a:avLst/>
          </a:prstGeom>
        </p:spPr>
        <p:txBody>
          <a:bodyPr lIns="72000" tIns="0" rIns="0" bIns="0" anchor="ctr" anchorCtr="0"/>
          <a:lstStyle>
            <a:lvl1pPr marL="0" marR="0" indent="0" algn="l" defTabSz="914400" rtl="0" fontAlgn="auto" latinLnBrk="0" hangingPunct="0">
              <a:lnSpc>
                <a:spcPct val="90000"/>
              </a:lnSpc>
              <a:spcBef>
                <a:spcPts val="0"/>
              </a:spcBef>
              <a:spcAft>
                <a:spcPts val="0"/>
              </a:spcAft>
              <a:buClrTx/>
              <a:buSzTx/>
              <a:buFontTx/>
              <a:buNone/>
              <a:tabLst/>
              <a:defRPr kumimoji="0" lang="en-GB" sz="4400" b="0" i="0" u="none" strike="noStrike" cap="none" spc="0" normalizeH="0" baseline="0" dirty="0" smtClean="0">
                <a:ln>
                  <a:noFill/>
                </a:ln>
                <a:solidFill>
                  <a:schemeClr val="tx1"/>
                </a:solidFill>
                <a:effectLst/>
                <a:uFillTx/>
                <a:latin typeface="Calibri" panose="020F0502020204030204" pitchFamily="34" charset="0"/>
                <a:ea typeface="+mj-ea"/>
                <a:cs typeface="Myriad Pro"/>
                <a:sym typeface="Montserrat"/>
              </a:defRPr>
            </a:lvl1pPr>
          </a:lstStyle>
          <a:p>
            <a:pPr>
              <a:lnSpc>
                <a:spcPct val="90000"/>
              </a:lnSpc>
              <a:defRPr sz="4400">
                <a:latin typeface="+mj-lt"/>
                <a:ea typeface="+mj-ea"/>
                <a:cs typeface="+mj-cs"/>
                <a:sym typeface="Montserrat"/>
              </a:defRPr>
            </a:pPr>
            <a:r>
              <a:rPr lang="en-GB" sz="4400" dirty="0">
                <a:latin typeface="Calibri" panose="020F0502020204030204" pitchFamily="34" charset="0"/>
                <a:cs typeface="Myriad Pro"/>
                <a:sym typeface="Montserrat"/>
              </a:rPr>
              <a:t>Extant things</a:t>
            </a:r>
          </a:p>
        </p:txBody>
      </p:sp>
      <p:sp>
        <p:nvSpPr>
          <p:cNvPr id="46" name="Text Placeholder 8">
            <a:extLst>
              <a:ext uri="{FF2B5EF4-FFF2-40B4-BE49-F238E27FC236}">
                <a16:creationId xmlns:a16="http://schemas.microsoft.com/office/drawing/2014/main" id="{D79FCC77-B0AF-4F16-8A7A-7BFFD5FD1D3A}"/>
              </a:ext>
            </a:extLst>
          </p:cNvPr>
          <p:cNvSpPr>
            <a:spLocks noGrp="1"/>
          </p:cNvSpPr>
          <p:nvPr userDrawn="1">
            <p:ph type="body" sz="quarter" idx="25" hasCustomPrompt="1"/>
          </p:nvPr>
        </p:nvSpPr>
        <p:spPr>
          <a:xfrm>
            <a:off x="618748" y="2763628"/>
            <a:ext cx="1940541"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38" name="Text Placeholder 8">
            <a:extLst>
              <a:ext uri="{FF2B5EF4-FFF2-40B4-BE49-F238E27FC236}">
                <a16:creationId xmlns:a16="http://schemas.microsoft.com/office/drawing/2014/main" id="{57BD3087-2B9D-43DE-BCC5-E8A6F86DCE77}"/>
              </a:ext>
            </a:extLst>
          </p:cNvPr>
          <p:cNvSpPr>
            <a:spLocks noGrp="1"/>
          </p:cNvSpPr>
          <p:nvPr>
            <p:ph type="body" sz="quarter" idx="30" hasCustomPrompt="1"/>
          </p:nvPr>
        </p:nvSpPr>
        <p:spPr>
          <a:xfrm>
            <a:off x="618748" y="3308026"/>
            <a:ext cx="1940541"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39" name="Text Placeholder 8">
            <a:extLst>
              <a:ext uri="{FF2B5EF4-FFF2-40B4-BE49-F238E27FC236}">
                <a16:creationId xmlns:a16="http://schemas.microsoft.com/office/drawing/2014/main" id="{992DC1E7-02F3-4A5E-9B49-81C824BB5C54}"/>
              </a:ext>
            </a:extLst>
          </p:cNvPr>
          <p:cNvSpPr>
            <a:spLocks noGrp="1"/>
          </p:cNvSpPr>
          <p:nvPr>
            <p:ph type="body" sz="quarter" idx="31" hasCustomPrompt="1"/>
          </p:nvPr>
        </p:nvSpPr>
        <p:spPr>
          <a:xfrm>
            <a:off x="345458" y="1849225"/>
            <a:ext cx="2213831" cy="724293"/>
          </a:xfrm>
          <a:prstGeom prst="roundRect">
            <a:avLst/>
          </a:prstGeom>
          <a:ln>
            <a:solidFill>
              <a:schemeClr val="accent2"/>
            </a:solidFill>
          </a:ln>
        </p:spPr>
        <p:txBody>
          <a:bodyPr anchor="ctr" anchorCtr="0">
            <a:normAutofit/>
          </a:bodyPr>
          <a:lstStyle>
            <a:lvl1pPr marL="0" indent="0" algn="ctr">
              <a:buNone/>
              <a:defRPr sz="3000">
                <a:solidFill>
                  <a:schemeClr val="tx1"/>
                </a:solidFill>
              </a:defRPr>
            </a:lvl1pPr>
          </a:lstStyle>
          <a:p>
            <a:pPr lvl="0"/>
            <a:r>
              <a:rPr lang="en-US" dirty="0"/>
              <a:t>Objective</a:t>
            </a:r>
          </a:p>
        </p:txBody>
      </p:sp>
      <p:sp>
        <p:nvSpPr>
          <p:cNvPr id="40" name="Text Placeholder 8">
            <a:extLst>
              <a:ext uri="{FF2B5EF4-FFF2-40B4-BE49-F238E27FC236}">
                <a16:creationId xmlns:a16="http://schemas.microsoft.com/office/drawing/2014/main" id="{4FB3919F-51ED-41F5-84B5-A1ABB9B738C7}"/>
              </a:ext>
            </a:extLst>
          </p:cNvPr>
          <p:cNvSpPr>
            <a:spLocks noGrp="1"/>
          </p:cNvSpPr>
          <p:nvPr>
            <p:ph type="body" sz="quarter" idx="32" hasCustomPrompt="1"/>
          </p:nvPr>
        </p:nvSpPr>
        <p:spPr>
          <a:xfrm>
            <a:off x="618748" y="3852424"/>
            <a:ext cx="1940541"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41" name="Text Placeholder 8">
            <a:extLst>
              <a:ext uri="{FF2B5EF4-FFF2-40B4-BE49-F238E27FC236}">
                <a16:creationId xmlns:a16="http://schemas.microsoft.com/office/drawing/2014/main" id="{415CF6F6-F379-4109-97EB-B1AA833F26B3}"/>
              </a:ext>
            </a:extLst>
          </p:cNvPr>
          <p:cNvSpPr>
            <a:spLocks noGrp="1"/>
          </p:cNvSpPr>
          <p:nvPr>
            <p:ph type="body" sz="quarter" idx="33" hasCustomPrompt="1"/>
          </p:nvPr>
        </p:nvSpPr>
        <p:spPr>
          <a:xfrm>
            <a:off x="618748" y="4396822"/>
            <a:ext cx="1940541"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51" name="Text Placeholder 8">
            <a:extLst>
              <a:ext uri="{FF2B5EF4-FFF2-40B4-BE49-F238E27FC236}">
                <a16:creationId xmlns:a16="http://schemas.microsoft.com/office/drawing/2014/main" id="{1EB75C63-906A-460F-8623-7FE720C14F97}"/>
              </a:ext>
            </a:extLst>
          </p:cNvPr>
          <p:cNvSpPr>
            <a:spLocks noGrp="1"/>
          </p:cNvSpPr>
          <p:nvPr>
            <p:ph type="body" sz="quarter" idx="34" hasCustomPrompt="1"/>
          </p:nvPr>
        </p:nvSpPr>
        <p:spPr>
          <a:xfrm>
            <a:off x="618748" y="4941221"/>
            <a:ext cx="1940541"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52" name="Text Placeholder 8">
            <a:extLst>
              <a:ext uri="{FF2B5EF4-FFF2-40B4-BE49-F238E27FC236}">
                <a16:creationId xmlns:a16="http://schemas.microsoft.com/office/drawing/2014/main" id="{0F125C9E-8F1E-4AEA-9212-F9DA22F160C3}"/>
              </a:ext>
            </a:extLst>
          </p:cNvPr>
          <p:cNvSpPr>
            <a:spLocks noGrp="1"/>
          </p:cNvSpPr>
          <p:nvPr>
            <p:ph type="body" sz="quarter" idx="35" hasCustomPrompt="1"/>
          </p:nvPr>
        </p:nvSpPr>
        <p:spPr>
          <a:xfrm>
            <a:off x="2940561" y="2763628"/>
            <a:ext cx="1940541"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53" name="Text Placeholder 8">
            <a:extLst>
              <a:ext uri="{FF2B5EF4-FFF2-40B4-BE49-F238E27FC236}">
                <a16:creationId xmlns:a16="http://schemas.microsoft.com/office/drawing/2014/main" id="{8C014905-6E32-49B1-B029-DC66C5E16B44}"/>
              </a:ext>
            </a:extLst>
          </p:cNvPr>
          <p:cNvSpPr>
            <a:spLocks noGrp="1"/>
          </p:cNvSpPr>
          <p:nvPr>
            <p:ph type="body" sz="quarter" idx="36" hasCustomPrompt="1"/>
          </p:nvPr>
        </p:nvSpPr>
        <p:spPr>
          <a:xfrm>
            <a:off x="2940561" y="3308026"/>
            <a:ext cx="1940541"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54" name="Text Placeholder 8">
            <a:extLst>
              <a:ext uri="{FF2B5EF4-FFF2-40B4-BE49-F238E27FC236}">
                <a16:creationId xmlns:a16="http://schemas.microsoft.com/office/drawing/2014/main" id="{5DF7D154-5DA0-46FB-BF83-1130C6061205}"/>
              </a:ext>
            </a:extLst>
          </p:cNvPr>
          <p:cNvSpPr>
            <a:spLocks noGrp="1"/>
          </p:cNvSpPr>
          <p:nvPr>
            <p:ph type="body" sz="quarter" idx="37" hasCustomPrompt="1"/>
          </p:nvPr>
        </p:nvSpPr>
        <p:spPr>
          <a:xfrm>
            <a:off x="2667271" y="1849225"/>
            <a:ext cx="2213831" cy="724293"/>
          </a:xfrm>
          <a:prstGeom prst="roundRect">
            <a:avLst/>
          </a:prstGeom>
          <a:ln>
            <a:solidFill>
              <a:schemeClr val="accent2"/>
            </a:solidFill>
          </a:ln>
        </p:spPr>
        <p:txBody>
          <a:bodyPr anchor="ctr" anchorCtr="0">
            <a:normAutofit/>
          </a:bodyPr>
          <a:lstStyle>
            <a:lvl1pPr marL="0" indent="0" algn="ctr">
              <a:buNone/>
              <a:defRPr sz="3000">
                <a:solidFill>
                  <a:schemeClr val="tx1"/>
                </a:solidFill>
              </a:defRPr>
            </a:lvl1pPr>
          </a:lstStyle>
          <a:p>
            <a:pPr lvl="0"/>
            <a:r>
              <a:rPr lang="en-US" dirty="0"/>
              <a:t>Objective</a:t>
            </a:r>
          </a:p>
        </p:txBody>
      </p:sp>
      <p:sp>
        <p:nvSpPr>
          <p:cNvPr id="55" name="Text Placeholder 8">
            <a:extLst>
              <a:ext uri="{FF2B5EF4-FFF2-40B4-BE49-F238E27FC236}">
                <a16:creationId xmlns:a16="http://schemas.microsoft.com/office/drawing/2014/main" id="{63D370B0-F5C4-4120-A34C-C3D42970B575}"/>
              </a:ext>
            </a:extLst>
          </p:cNvPr>
          <p:cNvSpPr>
            <a:spLocks noGrp="1"/>
          </p:cNvSpPr>
          <p:nvPr>
            <p:ph type="body" sz="quarter" idx="38" hasCustomPrompt="1"/>
          </p:nvPr>
        </p:nvSpPr>
        <p:spPr>
          <a:xfrm>
            <a:off x="2940561" y="3852424"/>
            <a:ext cx="1940541"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56" name="Text Placeholder 8">
            <a:extLst>
              <a:ext uri="{FF2B5EF4-FFF2-40B4-BE49-F238E27FC236}">
                <a16:creationId xmlns:a16="http://schemas.microsoft.com/office/drawing/2014/main" id="{C9B40FC2-6152-4B43-9F38-5876CA3BFA37}"/>
              </a:ext>
            </a:extLst>
          </p:cNvPr>
          <p:cNvSpPr>
            <a:spLocks noGrp="1"/>
          </p:cNvSpPr>
          <p:nvPr>
            <p:ph type="body" sz="quarter" idx="39" hasCustomPrompt="1"/>
          </p:nvPr>
        </p:nvSpPr>
        <p:spPr>
          <a:xfrm>
            <a:off x="2940561" y="4396822"/>
            <a:ext cx="1940541"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57" name="Text Placeholder 8">
            <a:extLst>
              <a:ext uri="{FF2B5EF4-FFF2-40B4-BE49-F238E27FC236}">
                <a16:creationId xmlns:a16="http://schemas.microsoft.com/office/drawing/2014/main" id="{62FC250B-2D9F-4439-9DE5-28568953FA02}"/>
              </a:ext>
            </a:extLst>
          </p:cNvPr>
          <p:cNvSpPr>
            <a:spLocks noGrp="1"/>
          </p:cNvSpPr>
          <p:nvPr>
            <p:ph type="body" sz="quarter" idx="40" hasCustomPrompt="1"/>
          </p:nvPr>
        </p:nvSpPr>
        <p:spPr>
          <a:xfrm>
            <a:off x="2940561" y="4941221"/>
            <a:ext cx="1940541"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58" name="Text Placeholder 8">
            <a:extLst>
              <a:ext uri="{FF2B5EF4-FFF2-40B4-BE49-F238E27FC236}">
                <a16:creationId xmlns:a16="http://schemas.microsoft.com/office/drawing/2014/main" id="{FE22E975-7F56-433B-955A-AEFD08B16C88}"/>
              </a:ext>
            </a:extLst>
          </p:cNvPr>
          <p:cNvSpPr>
            <a:spLocks noGrp="1"/>
          </p:cNvSpPr>
          <p:nvPr>
            <p:ph type="body" sz="quarter" idx="41" hasCustomPrompt="1"/>
          </p:nvPr>
        </p:nvSpPr>
        <p:spPr>
          <a:xfrm>
            <a:off x="5262374" y="2763628"/>
            <a:ext cx="1940541"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59" name="Text Placeholder 8">
            <a:extLst>
              <a:ext uri="{FF2B5EF4-FFF2-40B4-BE49-F238E27FC236}">
                <a16:creationId xmlns:a16="http://schemas.microsoft.com/office/drawing/2014/main" id="{1B1D088D-51CB-423C-B539-7045EF3EA634}"/>
              </a:ext>
            </a:extLst>
          </p:cNvPr>
          <p:cNvSpPr>
            <a:spLocks noGrp="1"/>
          </p:cNvSpPr>
          <p:nvPr>
            <p:ph type="body" sz="quarter" idx="42" hasCustomPrompt="1"/>
          </p:nvPr>
        </p:nvSpPr>
        <p:spPr>
          <a:xfrm>
            <a:off x="5262374" y="3308026"/>
            <a:ext cx="1940541"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60" name="Text Placeholder 8">
            <a:extLst>
              <a:ext uri="{FF2B5EF4-FFF2-40B4-BE49-F238E27FC236}">
                <a16:creationId xmlns:a16="http://schemas.microsoft.com/office/drawing/2014/main" id="{CEB4FAC7-1BCA-497A-B05D-87585DF8ADDE}"/>
              </a:ext>
            </a:extLst>
          </p:cNvPr>
          <p:cNvSpPr>
            <a:spLocks noGrp="1"/>
          </p:cNvSpPr>
          <p:nvPr>
            <p:ph type="body" sz="quarter" idx="43" hasCustomPrompt="1"/>
          </p:nvPr>
        </p:nvSpPr>
        <p:spPr>
          <a:xfrm>
            <a:off x="4989084" y="1849225"/>
            <a:ext cx="2213831" cy="724293"/>
          </a:xfrm>
          <a:prstGeom prst="roundRect">
            <a:avLst/>
          </a:prstGeom>
          <a:ln>
            <a:solidFill>
              <a:schemeClr val="accent2"/>
            </a:solidFill>
          </a:ln>
        </p:spPr>
        <p:txBody>
          <a:bodyPr anchor="ctr" anchorCtr="0">
            <a:normAutofit/>
          </a:bodyPr>
          <a:lstStyle>
            <a:lvl1pPr marL="0" indent="0" algn="ctr">
              <a:buNone/>
              <a:defRPr sz="3000">
                <a:solidFill>
                  <a:schemeClr val="tx1"/>
                </a:solidFill>
              </a:defRPr>
            </a:lvl1pPr>
          </a:lstStyle>
          <a:p>
            <a:pPr lvl="0"/>
            <a:r>
              <a:rPr lang="en-US" dirty="0"/>
              <a:t>Objective</a:t>
            </a:r>
          </a:p>
        </p:txBody>
      </p:sp>
      <p:sp>
        <p:nvSpPr>
          <p:cNvPr id="61" name="Text Placeholder 8">
            <a:extLst>
              <a:ext uri="{FF2B5EF4-FFF2-40B4-BE49-F238E27FC236}">
                <a16:creationId xmlns:a16="http://schemas.microsoft.com/office/drawing/2014/main" id="{F0DB9DA3-D101-4E7E-B27E-8803C8753067}"/>
              </a:ext>
            </a:extLst>
          </p:cNvPr>
          <p:cNvSpPr>
            <a:spLocks noGrp="1"/>
          </p:cNvSpPr>
          <p:nvPr>
            <p:ph type="body" sz="quarter" idx="44" hasCustomPrompt="1"/>
          </p:nvPr>
        </p:nvSpPr>
        <p:spPr>
          <a:xfrm>
            <a:off x="5262374" y="3852424"/>
            <a:ext cx="1940541"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62" name="Text Placeholder 8">
            <a:extLst>
              <a:ext uri="{FF2B5EF4-FFF2-40B4-BE49-F238E27FC236}">
                <a16:creationId xmlns:a16="http://schemas.microsoft.com/office/drawing/2014/main" id="{62A721C1-FD90-413D-BE32-935076D92EC8}"/>
              </a:ext>
            </a:extLst>
          </p:cNvPr>
          <p:cNvSpPr>
            <a:spLocks noGrp="1"/>
          </p:cNvSpPr>
          <p:nvPr>
            <p:ph type="body" sz="quarter" idx="45" hasCustomPrompt="1"/>
          </p:nvPr>
        </p:nvSpPr>
        <p:spPr>
          <a:xfrm>
            <a:off x="5262374" y="4396822"/>
            <a:ext cx="1940541"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63" name="Text Placeholder 8">
            <a:extLst>
              <a:ext uri="{FF2B5EF4-FFF2-40B4-BE49-F238E27FC236}">
                <a16:creationId xmlns:a16="http://schemas.microsoft.com/office/drawing/2014/main" id="{5FB380CE-3398-49CF-B983-2BB34A6BCF20}"/>
              </a:ext>
            </a:extLst>
          </p:cNvPr>
          <p:cNvSpPr>
            <a:spLocks noGrp="1"/>
          </p:cNvSpPr>
          <p:nvPr>
            <p:ph type="body" sz="quarter" idx="46" hasCustomPrompt="1"/>
          </p:nvPr>
        </p:nvSpPr>
        <p:spPr>
          <a:xfrm>
            <a:off x="5262374" y="4941221"/>
            <a:ext cx="1940541"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64" name="Text Placeholder 8">
            <a:extLst>
              <a:ext uri="{FF2B5EF4-FFF2-40B4-BE49-F238E27FC236}">
                <a16:creationId xmlns:a16="http://schemas.microsoft.com/office/drawing/2014/main" id="{67EB024D-CD92-4442-9E9B-7176FD3E8696}"/>
              </a:ext>
            </a:extLst>
          </p:cNvPr>
          <p:cNvSpPr>
            <a:spLocks noGrp="1"/>
          </p:cNvSpPr>
          <p:nvPr>
            <p:ph type="body" sz="quarter" idx="47" hasCustomPrompt="1"/>
          </p:nvPr>
        </p:nvSpPr>
        <p:spPr>
          <a:xfrm>
            <a:off x="7584187" y="2763628"/>
            <a:ext cx="1940541"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65" name="Text Placeholder 8">
            <a:extLst>
              <a:ext uri="{FF2B5EF4-FFF2-40B4-BE49-F238E27FC236}">
                <a16:creationId xmlns:a16="http://schemas.microsoft.com/office/drawing/2014/main" id="{303A2B01-1ACF-476E-A3C1-817231CA1B56}"/>
              </a:ext>
            </a:extLst>
          </p:cNvPr>
          <p:cNvSpPr>
            <a:spLocks noGrp="1"/>
          </p:cNvSpPr>
          <p:nvPr>
            <p:ph type="body" sz="quarter" idx="48" hasCustomPrompt="1"/>
          </p:nvPr>
        </p:nvSpPr>
        <p:spPr>
          <a:xfrm>
            <a:off x="7584187" y="3308026"/>
            <a:ext cx="1940541"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66" name="Text Placeholder 8">
            <a:extLst>
              <a:ext uri="{FF2B5EF4-FFF2-40B4-BE49-F238E27FC236}">
                <a16:creationId xmlns:a16="http://schemas.microsoft.com/office/drawing/2014/main" id="{56CBF29C-4A3C-45AB-A9B6-B75D4B7B96A5}"/>
              </a:ext>
            </a:extLst>
          </p:cNvPr>
          <p:cNvSpPr>
            <a:spLocks noGrp="1"/>
          </p:cNvSpPr>
          <p:nvPr>
            <p:ph type="body" sz="quarter" idx="49" hasCustomPrompt="1"/>
          </p:nvPr>
        </p:nvSpPr>
        <p:spPr>
          <a:xfrm>
            <a:off x="7310897" y="1849225"/>
            <a:ext cx="2213831" cy="724293"/>
          </a:xfrm>
          <a:prstGeom prst="roundRect">
            <a:avLst/>
          </a:prstGeom>
          <a:ln>
            <a:solidFill>
              <a:schemeClr val="accent2"/>
            </a:solidFill>
          </a:ln>
        </p:spPr>
        <p:txBody>
          <a:bodyPr anchor="ctr" anchorCtr="0">
            <a:normAutofit/>
          </a:bodyPr>
          <a:lstStyle>
            <a:lvl1pPr marL="0" indent="0" algn="ctr">
              <a:buNone/>
              <a:defRPr sz="3000">
                <a:solidFill>
                  <a:schemeClr val="tx1"/>
                </a:solidFill>
              </a:defRPr>
            </a:lvl1pPr>
          </a:lstStyle>
          <a:p>
            <a:pPr lvl="0"/>
            <a:r>
              <a:rPr lang="en-US" dirty="0"/>
              <a:t>Objective</a:t>
            </a:r>
          </a:p>
        </p:txBody>
      </p:sp>
      <p:sp>
        <p:nvSpPr>
          <p:cNvPr id="67" name="Text Placeholder 8">
            <a:extLst>
              <a:ext uri="{FF2B5EF4-FFF2-40B4-BE49-F238E27FC236}">
                <a16:creationId xmlns:a16="http://schemas.microsoft.com/office/drawing/2014/main" id="{7B15A0F6-40BC-446C-A67F-9053BF859349}"/>
              </a:ext>
            </a:extLst>
          </p:cNvPr>
          <p:cNvSpPr>
            <a:spLocks noGrp="1"/>
          </p:cNvSpPr>
          <p:nvPr>
            <p:ph type="body" sz="quarter" idx="50" hasCustomPrompt="1"/>
          </p:nvPr>
        </p:nvSpPr>
        <p:spPr>
          <a:xfrm>
            <a:off x="7584187" y="3852424"/>
            <a:ext cx="1940541"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68" name="Text Placeholder 8">
            <a:extLst>
              <a:ext uri="{FF2B5EF4-FFF2-40B4-BE49-F238E27FC236}">
                <a16:creationId xmlns:a16="http://schemas.microsoft.com/office/drawing/2014/main" id="{56BBFFB0-31A5-448D-8AB9-3B5C35F5A138}"/>
              </a:ext>
            </a:extLst>
          </p:cNvPr>
          <p:cNvSpPr>
            <a:spLocks noGrp="1"/>
          </p:cNvSpPr>
          <p:nvPr>
            <p:ph type="body" sz="quarter" idx="51" hasCustomPrompt="1"/>
          </p:nvPr>
        </p:nvSpPr>
        <p:spPr>
          <a:xfrm>
            <a:off x="7584187" y="4396822"/>
            <a:ext cx="1940541"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69" name="Text Placeholder 8">
            <a:extLst>
              <a:ext uri="{FF2B5EF4-FFF2-40B4-BE49-F238E27FC236}">
                <a16:creationId xmlns:a16="http://schemas.microsoft.com/office/drawing/2014/main" id="{38655B6D-3576-4702-A4B6-31176E224A2F}"/>
              </a:ext>
            </a:extLst>
          </p:cNvPr>
          <p:cNvSpPr>
            <a:spLocks noGrp="1"/>
          </p:cNvSpPr>
          <p:nvPr>
            <p:ph type="body" sz="quarter" idx="52" hasCustomPrompt="1"/>
          </p:nvPr>
        </p:nvSpPr>
        <p:spPr>
          <a:xfrm>
            <a:off x="7584187" y="4941221"/>
            <a:ext cx="1940541"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30" name="Text Placeholder 8">
            <a:extLst>
              <a:ext uri="{FF2B5EF4-FFF2-40B4-BE49-F238E27FC236}">
                <a16:creationId xmlns:a16="http://schemas.microsoft.com/office/drawing/2014/main" id="{80AC20E9-2630-4957-8CB1-54AA62DA38E5}"/>
              </a:ext>
            </a:extLst>
          </p:cNvPr>
          <p:cNvSpPr>
            <a:spLocks noGrp="1"/>
          </p:cNvSpPr>
          <p:nvPr>
            <p:ph type="body" sz="quarter" idx="53" hasCustomPrompt="1"/>
          </p:nvPr>
        </p:nvSpPr>
        <p:spPr>
          <a:xfrm>
            <a:off x="9930521" y="2763628"/>
            <a:ext cx="1940541"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31" name="Text Placeholder 8">
            <a:extLst>
              <a:ext uri="{FF2B5EF4-FFF2-40B4-BE49-F238E27FC236}">
                <a16:creationId xmlns:a16="http://schemas.microsoft.com/office/drawing/2014/main" id="{B16395D1-AC3C-40EF-A985-C449ACB4B8FD}"/>
              </a:ext>
            </a:extLst>
          </p:cNvPr>
          <p:cNvSpPr>
            <a:spLocks noGrp="1"/>
          </p:cNvSpPr>
          <p:nvPr>
            <p:ph type="body" sz="quarter" idx="54" hasCustomPrompt="1"/>
          </p:nvPr>
        </p:nvSpPr>
        <p:spPr>
          <a:xfrm>
            <a:off x="9930521" y="3308026"/>
            <a:ext cx="1940541"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32" name="Text Placeholder 8">
            <a:extLst>
              <a:ext uri="{FF2B5EF4-FFF2-40B4-BE49-F238E27FC236}">
                <a16:creationId xmlns:a16="http://schemas.microsoft.com/office/drawing/2014/main" id="{72A4F081-2F59-49A8-8F4E-F4CDD13EC4E8}"/>
              </a:ext>
            </a:extLst>
          </p:cNvPr>
          <p:cNvSpPr>
            <a:spLocks noGrp="1"/>
          </p:cNvSpPr>
          <p:nvPr>
            <p:ph type="body" sz="quarter" idx="55" hasCustomPrompt="1"/>
          </p:nvPr>
        </p:nvSpPr>
        <p:spPr>
          <a:xfrm>
            <a:off x="9657231" y="1849225"/>
            <a:ext cx="2213831" cy="724293"/>
          </a:xfrm>
          <a:prstGeom prst="roundRect">
            <a:avLst/>
          </a:prstGeom>
          <a:ln>
            <a:solidFill>
              <a:schemeClr val="accent2"/>
            </a:solidFill>
          </a:ln>
        </p:spPr>
        <p:txBody>
          <a:bodyPr anchor="ctr" anchorCtr="0">
            <a:normAutofit/>
          </a:bodyPr>
          <a:lstStyle>
            <a:lvl1pPr marL="0" indent="0" algn="ctr">
              <a:buNone/>
              <a:defRPr sz="3000">
                <a:solidFill>
                  <a:schemeClr val="tx1"/>
                </a:solidFill>
              </a:defRPr>
            </a:lvl1pPr>
          </a:lstStyle>
          <a:p>
            <a:pPr lvl="0"/>
            <a:r>
              <a:rPr lang="en-US" dirty="0"/>
              <a:t>Objective</a:t>
            </a:r>
          </a:p>
        </p:txBody>
      </p:sp>
      <p:sp>
        <p:nvSpPr>
          <p:cNvPr id="33" name="Text Placeholder 8">
            <a:extLst>
              <a:ext uri="{FF2B5EF4-FFF2-40B4-BE49-F238E27FC236}">
                <a16:creationId xmlns:a16="http://schemas.microsoft.com/office/drawing/2014/main" id="{0839627E-CB4B-4D36-9812-475B1E9B9571}"/>
              </a:ext>
            </a:extLst>
          </p:cNvPr>
          <p:cNvSpPr>
            <a:spLocks noGrp="1"/>
          </p:cNvSpPr>
          <p:nvPr>
            <p:ph type="body" sz="quarter" idx="56" hasCustomPrompt="1"/>
          </p:nvPr>
        </p:nvSpPr>
        <p:spPr>
          <a:xfrm>
            <a:off x="9930521" y="3852424"/>
            <a:ext cx="1940541"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34" name="Text Placeholder 8">
            <a:extLst>
              <a:ext uri="{FF2B5EF4-FFF2-40B4-BE49-F238E27FC236}">
                <a16:creationId xmlns:a16="http://schemas.microsoft.com/office/drawing/2014/main" id="{BB4F870B-C7F7-45E0-B77E-55532957AE1F}"/>
              </a:ext>
            </a:extLst>
          </p:cNvPr>
          <p:cNvSpPr>
            <a:spLocks noGrp="1"/>
          </p:cNvSpPr>
          <p:nvPr>
            <p:ph type="body" sz="quarter" idx="57" hasCustomPrompt="1"/>
          </p:nvPr>
        </p:nvSpPr>
        <p:spPr>
          <a:xfrm>
            <a:off x="9930521" y="4396822"/>
            <a:ext cx="1940541"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35" name="Text Placeholder 8">
            <a:extLst>
              <a:ext uri="{FF2B5EF4-FFF2-40B4-BE49-F238E27FC236}">
                <a16:creationId xmlns:a16="http://schemas.microsoft.com/office/drawing/2014/main" id="{2BDA3741-4679-4220-9ADD-24C50B4D4C70}"/>
              </a:ext>
            </a:extLst>
          </p:cNvPr>
          <p:cNvSpPr>
            <a:spLocks noGrp="1"/>
          </p:cNvSpPr>
          <p:nvPr>
            <p:ph type="body" sz="quarter" idx="58" hasCustomPrompt="1"/>
          </p:nvPr>
        </p:nvSpPr>
        <p:spPr>
          <a:xfrm>
            <a:off x="9930521" y="4941221"/>
            <a:ext cx="1940541"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Tree>
    <p:extLst>
      <p:ext uri="{BB962C8B-B14F-4D97-AF65-F5344CB8AC3E}">
        <p14:creationId xmlns:p14="http://schemas.microsoft.com/office/powerpoint/2010/main" val="1749787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117">
          <p15:clr>
            <a:srgbClr val="FBAE40"/>
          </p15:clr>
        </p15:guide>
        <p15:guide id="2" pos="211">
          <p15:clr>
            <a:srgbClr val="FBAE40"/>
          </p15:clr>
        </p15:guide>
        <p15:guide id="3" pos="3114">
          <p15:clr>
            <a:srgbClr val="FBAE40"/>
          </p15:clr>
        </p15:guide>
        <p15:guide id="4" pos="3432">
          <p15:clr>
            <a:srgbClr val="FBAE40"/>
          </p15:clr>
        </p15:guide>
        <p15:guide id="5" pos="7174">
          <p15:clr>
            <a:srgbClr val="FBAE40"/>
          </p15:clr>
        </p15:guide>
        <p15:guide id="6" orient="horz" pos="3725">
          <p15:clr>
            <a:srgbClr val="FBAE40"/>
          </p15:clr>
        </p15:guide>
        <p15:guide id="7"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081516" y="171965"/>
            <a:ext cx="974628" cy="974169"/>
          </a:xfrm>
          <a:prstGeom prst="rect">
            <a:avLst/>
          </a:prstGeom>
        </p:spPr>
      </p:pic>
      <p:sp>
        <p:nvSpPr>
          <p:cNvPr id="6" name="Rectangle 5"/>
          <p:cNvSpPr/>
          <p:nvPr userDrawn="1"/>
        </p:nvSpPr>
        <p:spPr>
          <a:xfrm>
            <a:off x="0" y="6749209"/>
            <a:ext cx="12192000" cy="137160"/>
          </a:xfrm>
          <a:prstGeom prst="rect">
            <a:avLst/>
          </a:prstGeom>
          <a:solidFill>
            <a:srgbClr val="9FA052"/>
          </a:solidFill>
          <a:ln w="12700" cap="flat">
            <a:no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dirty="0">
              <a:ln>
                <a:noFill/>
              </a:ln>
              <a:solidFill>
                <a:srgbClr val="7F7F7F"/>
              </a:solidFill>
              <a:effectLst/>
              <a:uFillTx/>
              <a:latin typeface="+mn-lt"/>
              <a:ea typeface="+mn-ea"/>
              <a:cs typeface="+mn-cs"/>
              <a:sym typeface="Open Sans"/>
            </a:endParaRPr>
          </a:p>
        </p:txBody>
      </p:sp>
      <p:sp>
        <p:nvSpPr>
          <p:cNvPr id="8" name="Slide Number Placeholder 5">
            <a:extLst>
              <a:ext uri="{FF2B5EF4-FFF2-40B4-BE49-F238E27FC236}">
                <a16:creationId xmlns:a16="http://schemas.microsoft.com/office/drawing/2014/main" id="{976780D5-DAED-4AF4-B235-DAD30CFB21E4}"/>
              </a:ext>
            </a:extLst>
          </p:cNvPr>
          <p:cNvSpPr>
            <a:spLocks noGrp="1"/>
          </p:cNvSpPr>
          <p:nvPr>
            <p:ph type="sldNum" sz="quarter" idx="12"/>
          </p:nvPr>
        </p:nvSpPr>
        <p:spPr>
          <a:xfrm>
            <a:off x="11353800" y="6356350"/>
            <a:ext cx="838200" cy="530019"/>
          </a:xfrm>
        </p:spPr>
        <p:txBody>
          <a:bodyPr/>
          <a:lstStyle>
            <a:lvl1pPr>
              <a:defRPr>
                <a:solidFill>
                  <a:schemeClr val="tx2">
                    <a:lumMod val="60000"/>
                    <a:lumOff val="40000"/>
                  </a:schemeClr>
                </a:solidFill>
              </a:defRPr>
            </a:lvl1pPr>
          </a:lstStyle>
          <a:p>
            <a:fld id="{3CF2D5F0-42C9-44CC-9D46-F1CEB28D430F}" type="slidenum">
              <a:rPr lang="en-GB" smtClean="0"/>
              <a:pPr/>
              <a:t>‹#›</a:t>
            </a:fld>
            <a:endParaRPr lang="en-GB" dirty="0"/>
          </a:p>
        </p:txBody>
      </p:sp>
    </p:spTree>
    <p:extLst>
      <p:ext uri="{BB962C8B-B14F-4D97-AF65-F5344CB8AC3E}">
        <p14:creationId xmlns:p14="http://schemas.microsoft.com/office/powerpoint/2010/main" val="3885282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chnical Appendix">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CF8812C-F3E6-43F3-8DA6-66757153B7B0}"/>
              </a:ext>
            </a:extLst>
          </p:cNvPr>
          <p:cNvSpPr>
            <a:spLocks noGrp="1"/>
          </p:cNvSpPr>
          <p:nvPr>
            <p:ph type="sldNum" sz="quarter" idx="12"/>
          </p:nvPr>
        </p:nvSpPr>
        <p:spPr/>
        <p:txBody>
          <a:bodyPr/>
          <a:lstStyle>
            <a:lvl1pPr>
              <a:defRPr>
                <a:solidFill>
                  <a:schemeClr val="tx1"/>
                </a:solidFill>
              </a:defRPr>
            </a:lvl1pPr>
          </a:lstStyle>
          <a:p>
            <a:fld id="{3CF2D5F0-42C9-44CC-9D46-F1CEB28D430F}" type="slidenum">
              <a:rPr lang="en-GB" smtClean="0"/>
              <a:pPr/>
              <a:t>‹#›</a:t>
            </a:fld>
            <a:endParaRPr lang="en-GB" dirty="0"/>
          </a:p>
        </p:txBody>
      </p:sp>
      <p:sp>
        <p:nvSpPr>
          <p:cNvPr id="17" name="Shape 1164">
            <a:extLst>
              <a:ext uri="{FF2B5EF4-FFF2-40B4-BE49-F238E27FC236}">
                <a16:creationId xmlns:a16="http://schemas.microsoft.com/office/drawing/2014/main" id="{EDD0DAFE-FA9B-4FD6-A68F-6DC1768FD838}"/>
              </a:ext>
            </a:extLst>
          </p:cNvPr>
          <p:cNvSpPr/>
          <p:nvPr userDrawn="1"/>
        </p:nvSpPr>
        <p:spPr>
          <a:xfrm flipH="1">
            <a:off x="308881" y="180128"/>
            <a:ext cx="0" cy="1311128"/>
          </a:xfrm>
          <a:prstGeom prst="line">
            <a:avLst/>
          </a:prstGeom>
          <a:ln w="76200">
            <a:solidFill>
              <a:srgbClr val="9F962B"/>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dirty="0">
              <a:solidFill>
                <a:schemeClr val="tx1"/>
              </a:solidFill>
            </a:endParaRPr>
          </a:p>
        </p:txBody>
      </p:sp>
      <p:sp>
        <p:nvSpPr>
          <p:cNvPr id="7" name="Title 1">
            <a:extLst>
              <a:ext uri="{FF2B5EF4-FFF2-40B4-BE49-F238E27FC236}">
                <a16:creationId xmlns:a16="http://schemas.microsoft.com/office/drawing/2014/main" id="{4FA640F1-DB6F-4748-BCA7-BD5CF821447C}"/>
              </a:ext>
            </a:extLst>
          </p:cNvPr>
          <p:cNvSpPr>
            <a:spLocks noGrp="1"/>
          </p:cNvSpPr>
          <p:nvPr>
            <p:ph type="title"/>
          </p:nvPr>
        </p:nvSpPr>
        <p:spPr>
          <a:xfrm>
            <a:off x="334963" y="828475"/>
            <a:ext cx="11053761" cy="653022"/>
          </a:xfrm>
        </p:spPr>
        <p:txBody>
          <a:bodyPr lIns="72000" tIns="0" bIns="0">
            <a:normAutofit/>
          </a:bodyPr>
          <a:lstStyle>
            <a:lvl1pPr>
              <a:defRPr sz="3600">
                <a:solidFill>
                  <a:schemeClr val="tx1"/>
                </a:solidFill>
              </a:defRPr>
            </a:lvl1pPr>
          </a:lstStyle>
          <a:p>
            <a:r>
              <a:rPr lang="en-US"/>
              <a:t>Click to edit Master title style</a:t>
            </a:r>
            <a:endParaRPr lang="en-GB" dirty="0"/>
          </a:p>
        </p:txBody>
      </p:sp>
      <p:sp>
        <p:nvSpPr>
          <p:cNvPr id="8" name="Text Placeholder 15">
            <a:extLst>
              <a:ext uri="{FF2B5EF4-FFF2-40B4-BE49-F238E27FC236}">
                <a16:creationId xmlns:a16="http://schemas.microsoft.com/office/drawing/2014/main" id="{1C1424D3-AAB0-4D9B-8CD3-528D2238AF45}"/>
              </a:ext>
            </a:extLst>
          </p:cNvPr>
          <p:cNvSpPr>
            <a:spLocks noGrp="1"/>
          </p:cNvSpPr>
          <p:nvPr>
            <p:ph type="body" sz="quarter" idx="11" hasCustomPrompt="1"/>
          </p:nvPr>
        </p:nvSpPr>
        <p:spPr>
          <a:xfrm>
            <a:off x="334963" y="180789"/>
            <a:ext cx="11053779" cy="653022"/>
          </a:xfrm>
          <a:prstGeom prst="rect">
            <a:avLst/>
          </a:prstGeom>
        </p:spPr>
        <p:txBody>
          <a:bodyPr lIns="72000" tIns="0" rIns="0" bIns="0" anchor="ctr" anchorCtr="0"/>
          <a:lstStyle>
            <a:lvl1pPr marL="0" marR="0" indent="0" algn="l" defTabSz="914400" rtl="0" fontAlgn="auto" latinLnBrk="0" hangingPunct="0">
              <a:lnSpc>
                <a:spcPct val="90000"/>
              </a:lnSpc>
              <a:spcBef>
                <a:spcPts val="0"/>
              </a:spcBef>
              <a:spcAft>
                <a:spcPts val="0"/>
              </a:spcAft>
              <a:buClrTx/>
              <a:buSzTx/>
              <a:buFontTx/>
              <a:buNone/>
              <a:tabLst/>
              <a:defRPr kumimoji="0" lang="en-GB" sz="4400" b="0" i="0" u="none" strike="noStrike" cap="none" spc="0" normalizeH="0" baseline="0" dirty="0" smtClean="0">
                <a:ln>
                  <a:noFill/>
                </a:ln>
                <a:solidFill>
                  <a:schemeClr val="tx1"/>
                </a:solidFill>
                <a:effectLst/>
                <a:uFillTx/>
                <a:latin typeface="Calibri" panose="020F0502020204030204" pitchFamily="34" charset="0"/>
                <a:ea typeface="+mj-ea"/>
                <a:cs typeface="Myriad Pro"/>
                <a:sym typeface="Montserrat"/>
              </a:defRPr>
            </a:lvl1pPr>
          </a:lstStyle>
          <a:p>
            <a:pPr>
              <a:lnSpc>
                <a:spcPct val="90000"/>
              </a:lnSpc>
              <a:defRPr sz="4400">
                <a:latin typeface="+mj-lt"/>
                <a:ea typeface="+mj-ea"/>
                <a:cs typeface="+mj-cs"/>
                <a:sym typeface="Montserrat"/>
              </a:defRPr>
            </a:pPr>
            <a:r>
              <a:rPr lang="en-GB" sz="4400" dirty="0">
                <a:latin typeface="Calibri" panose="020F0502020204030204" pitchFamily="34" charset="0"/>
                <a:cs typeface="Myriad Pro"/>
                <a:sym typeface="Montserrat"/>
              </a:rPr>
              <a:t>Extant things</a:t>
            </a:r>
          </a:p>
        </p:txBody>
      </p:sp>
      <p:sp>
        <p:nvSpPr>
          <p:cNvPr id="11" name="Text Placeholder 20">
            <a:extLst>
              <a:ext uri="{FF2B5EF4-FFF2-40B4-BE49-F238E27FC236}">
                <a16:creationId xmlns:a16="http://schemas.microsoft.com/office/drawing/2014/main" id="{DE48DAB3-EA5E-406A-A36C-E9D17D543B01}"/>
              </a:ext>
            </a:extLst>
          </p:cNvPr>
          <p:cNvSpPr>
            <a:spLocks noGrp="1"/>
          </p:cNvSpPr>
          <p:nvPr>
            <p:ph type="body" sz="quarter" idx="18"/>
          </p:nvPr>
        </p:nvSpPr>
        <p:spPr>
          <a:xfrm>
            <a:off x="334962" y="1773238"/>
            <a:ext cx="11053761" cy="4140200"/>
          </a:xfrm>
        </p:spPr>
        <p:txBody>
          <a:bodyPr>
            <a:normAutofit/>
          </a:bodyPr>
          <a:lstStyle>
            <a:lvl1pPr marL="0" indent="0">
              <a:spcBef>
                <a:spcPts val="800"/>
              </a:spcBef>
              <a:buNone/>
              <a:defRPr sz="1200">
                <a:solidFill>
                  <a:schemeClr val="tx1"/>
                </a:solidFill>
              </a:defRPr>
            </a:lvl1pPr>
            <a:lvl2pPr marL="179388" indent="-179388">
              <a:spcBef>
                <a:spcPts val="0"/>
              </a:spcBef>
              <a:spcAft>
                <a:spcPts val="600"/>
              </a:spcAft>
              <a:buFont typeface="Arial" panose="020B0604020202020204" pitchFamily="34" charset="0"/>
              <a:buChar char="•"/>
              <a:defRPr sz="1200">
                <a:solidFill>
                  <a:schemeClr val="tx1"/>
                </a:solidFill>
              </a:defRPr>
            </a:lvl2pPr>
            <a:lvl3pPr marL="358775" indent="-179388">
              <a:spcBef>
                <a:spcPts val="0"/>
              </a:spcBef>
              <a:spcAft>
                <a:spcPts val="600"/>
              </a:spcAft>
              <a:defRPr sz="1200">
                <a:solidFill>
                  <a:schemeClr val="tx1"/>
                </a:solidFill>
              </a:defRPr>
            </a:lvl3pPr>
            <a:lvl4pPr marL="358775" indent="-179388">
              <a:defRPr sz="1200"/>
            </a:lvl4pPr>
            <a:lvl5pPr marL="358775" indent="-179388">
              <a:defRPr sz="12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036507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117">
          <p15:clr>
            <a:srgbClr val="FBAE40"/>
          </p15:clr>
        </p15:guide>
        <p15:guide id="2" pos="211">
          <p15:clr>
            <a:srgbClr val="FBAE40"/>
          </p15:clr>
        </p15:guide>
        <p15:guide id="3" pos="3114">
          <p15:clr>
            <a:srgbClr val="FBAE40"/>
          </p15:clr>
        </p15:guide>
        <p15:guide id="4" pos="3432">
          <p15:clr>
            <a:srgbClr val="FBAE40"/>
          </p15:clr>
        </p15:guide>
        <p15:guide id="5" pos="7174">
          <p15:clr>
            <a:srgbClr val="FBAE40"/>
          </p15:clr>
        </p15:guide>
        <p15:guide id="6" orient="horz" pos="3725">
          <p15:clr>
            <a:srgbClr val="FBAE40"/>
          </p15:clr>
        </p15:guide>
        <p15:guide id="7"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CF8812C-F3E6-43F3-8DA6-66757153B7B0}"/>
              </a:ext>
            </a:extLst>
          </p:cNvPr>
          <p:cNvSpPr>
            <a:spLocks noGrp="1"/>
          </p:cNvSpPr>
          <p:nvPr>
            <p:ph type="sldNum" sz="quarter" idx="12"/>
          </p:nvPr>
        </p:nvSpPr>
        <p:spPr/>
        <p:txBody>
          <a:bodyPr/>
          <a:lstStyle>
            <a:lvl1pPr>
              <a:defRPr>
                <a:solidFill>
                  <a:schemeClr val="tx1"/>
                </a:solidFill>
              </a:defRPr>
            </a:lvl1pPr>
          </a:lstStyle>
          <a:p>
            <a:fld id="{3CF2D5F0-42C9-44CC-9D46-F1CEB28D430F}" type="slidenum">
              <a:rPr lang="en-GB" smtClean="0"/>
              <a:pPr/>
              <a:t>‹#›</a:t>
            </a:fld>
            <a:endParaRPr lang="en-GB" dirty="0"/>
          </a:p>
        </p:txBody>
      </p:sp>
      <p:sp>
        <p:nvSpPr>
          <p:cNvPr id="10" name="Text Placeholder 15">
            <a:extLst>
              <a:ext uri="{FF2B5EF4-FFF2-40B4-BE49-F238E27FC236}">
                <a16:creationId xmlns:a16="http://schemas.microsoft.com/office/drawing/2014/main" id="{92D1609D-7758-40DF-80EF-992AD510CACA}"/>
              </a:ext>
            </a:extLst>
          </p:cNvPr>
          <p:cNvSpPr>
            <a:spLocks noGrp="1"/>
          </p:cNvSpPr>
          <p:nvPr>
            <p:ph type="body" sz="quarter" idx="11" hasCustomPrompt="1"/>
          </p:nvPr>
        </p:nvSpPr>
        <p:spPr>
          <a:xfrm>
            <a:off x="334964" y="180789"/>
            <a:ext cx="4356090" cy="653022"/>
          </a:xfrm>
          <a:prstGeom prst="rect">
            <a:avLst/>
          </a:prstGeom>
        </p:spPr>
        <p:txBody>
          <a:bodyPr lIns="72000" tIns="0" rIns="0" bIns="0" anchor="ctr" anchorCtr="0"/>
          <a:lstStyle>
            <a:lvl1pPr marL="0" marR="0" indent="0" algn="l" defTabSz="914400" rtl="0" fontAlgn="auto" latinLnBrk="0" hangingPunct="0">
              <a:lnSpc>
                <a:spcPct val="90000"/>
              </a:lnSpc>
              <a:spcBef>
                <a:spcPts val="0"/>
              </a:spcBef>
              <a:spcAft>
                <a:spcPts val="0"/>
              </a:spcAft>
              <a:buClrTx/>
              <a:buSzTx/>
              <a:buFontTx/>
              <a:buNone/>
              <a:tabLst/>
              <a:defRPr kumimoji="0" lang="en-GB" sz="4400" b="0" i="0" u="none" strike="noStrike" cap="none" spc="0" normalizeH="0" baseline="0" dirty="0" smtClean="0">
                <a:ln>
                  <a:noFill/>
                </a:ln>
                <a:solidFill>
                  <a:schemeClr val="tx1"/>
                </a:solidFill>
                <a:effectLst/>
                <a:uFillTx/>
                <a:latin typeface="Calibri" panose="020F0502020204030204" pitchFamily="34" charset="0"/>
                <a:ea typeface="+mj-ea"/>
                <a:cs typeface="Myriad Pro"/>
                <a:sym typeface="Montserrat"/>
              </a:defRPr>
            </a:lvl1pPr>
          </a:lstStyle>
          <a:p>
            <a:pPr>
              <a:lnSpc>
                <a:spcPct val="90000"/>
              </a:lnSpc>
              <a:defRPr sz="4400">
                <a:latin typeface="+mj-lt"/>
                <a:ea typeface="+mj-ea"/>
                <a:cs typeface="+mj-cs"/>
                <a:sym typeface="Montserrat"/>
              </a:defRPr>
            </a:pPr>
            <a:r>
              <a:rPr lang="en-GB" sz="4400" dirty="0">
                <a:latin typeface="Calibri" panose="020F0502020204030204" pitchFamily="34" charset="0"/>
                <a:cs typeface="Myriad Pro"/>
                <a:sym typeface="Montserrat"/>
              </a:rPr>
              <a:t>Thank</a:t>
            </a:r>
          </a:p>
        </p:txBody>
      </p:sp>
      <p:sp>
        <p:nvSpPr>
          <p:cNvPr id="13" name="Title 1">
            <a:extLst>
              <a:ext uri="{FF2B5EF4-FFF2-40B4-BE49-F238E27FC236}">
                <a16:creationId xmlns:a16="http://schemas.microsoft.com/office/drawing/2014/main" id="{A3FB55F1-292B-4A81-B7F8-A65CD2FCD443}"/>
              </a:ext>
            </a:extLst>
          </p:cNvPr>
          <p:cNvSpPr>
            <a:spLocks noGrp="1"/>
          </p:cNvSpPr>
          <p:nvPr>
            <p:ph type="title" hasCustomPrompt="1"/>
          </p:nvPr>
        </p:nvSpPr>
        <p:spPr>
          <a:xfrm>
            <a:off x="334963" y="828475"/>
            <a:ext cx="4356083" cy="653022"/>
          </a:xfrm>
        </p:spPr>
        <p:txBody>
          <a:bodyPr lIns="72000" tIns="0" bIns="0"/>
          <a:lstStyle>
            <a:lvl1pPr>
              <a:defRPr>
                <a:solidFill>
                  <a:schemeClr val="tx1"/>
                </a:solidFill>
              </a:defRPr>
            </a:lvl1pPr>
          </a:lstStyle>
          <a:p>
            <a:r>
              <a:rPr lang="en-US" dirty="0"/>
              <a:t>You</a:t>
            </a:r>
            <a:endParaRPr lang="en-GB" dirty="0"/>
          </a:p>
        </p:txBody>
      </p:sp>
      <p:sp>
        <p:nvSpPr>
          <p:cNvPr id="14" name="Shape 1164">
            <a:extLst>
              <a:ext uri="{FF2B5EF4-FFF2-40B4-BE49-F238E27FC236}">
                <a16:creationId xmlns:a16="http://schemas.microsoft.com/office/drawing/2014/main" id="{C8D4B34F-2F5D-4FD1-94FF-74F08A0F7E3F}"/>
              </a:ext>
            </a:extLst>
          </p:cNvPr>
          <p:cNvSpPr/>
          <p:nvPr userDrawn="1"/>
        </p:nvSpPr>
        <p:spPr>
          <a:xfrm flipH="1">
            <a:off x="308881" y="180128"/>
            <a:ext cx="0" cy="1311128"/>
          </a:xfrm>
          <a:prstGeom prst="line">
            <a:avLst/>
          </a:prstGeom>
          <a:ln w="76200">
            <a:solidFill>
              <a:srgbClr val="9F962B"/>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dirty="0">
              <a:solidFill>
                <a:schemeClr val="tx1"/>
              </a:solidFill>
            </a:endParaRPr>
          </a:p>
        </p:txBody>
      </p:sp>
      <p:sp>
        <p:nvSpPr>
          <p:cNvPr id="9" name="Text Placeholder 8">
            <a:extLst>
              <a:ext uri="{FF2B5EF4-FFF2-40B4-BE49-F238E27FC236}">
                <a16:creationId xmlns:a16="http://schemas.microsoft.com/office/drawing/2014/main" id="{C88A7A83-EB77-4F82-AD76-7A4AB0CE8965}"/>
              </a:ext>
            </a:extLst>
          </p:cNvPr>
          <p:cNvSpPr>
            <a:spLocks noGrp="1"/>
          </p:cNvSpPr>
          <p:nvPr>
            <p:ph type="body" sz="quarter" idx="31" hasCustomPrompt="1"/>
          </p:nvPr>
        </p:nvSpPr>
        <p:spPr>
          <a:xfrm>
            <a:off x="334963" y="1849225"/>
            <a:ext cx="4608512" cy="724293"/>
          </a:xfrm>
          <a:prstGeom prst="roundRect">
            <a:avLst>
              <a:gd name="adj" fmla="val 0"/>
            </a:avLst>
          </a:prstGeom>
          <a:ln>
            <a:noFill/>
          </a:ln>
        </p:spPr>
        <p:txBody>
          <a:bodyPr lIns="0" anchor="ctr" anchorCtr="0">
            <a:noAutofit/>
          </a:bodyPr>
          <a:lstStyle>
            <a:lvl1pPr marL="0" indent="0" algn="l">
              <a:buNone/>
              <a:defRPr sz="3000">
                <a:solidFill>
                  <a:schemeClr val="tx1"/>
                </a:solidFill>
              </a:defRPr>
            </a:lvl1pPr>
          </a:lstStyle>
          <a:p>
            <a:pPr lvl="0"/>
            <a:r>
              <a:rPr lang="en-US" dirty="0"/>
              <a:t>Contact</a:t>
            </a:r>
          </a:p>
        </p:txBody>
      </p:sp>
      <p:sp>
        <p:nvSpPr>
          <p:cNvPr id="11" name="Text Placeholder 8">
            <a:extLst>
              <a:ext uri="{FF2B5EF4-FFF2-40B4-BE49-F238E27FC236}">
                <a16:creationId xmlns:a16="http://schemas.microsoft.com/office/drawing/2014/main" id="{D0D41DF7-0259-46E9-89E9-C0C9B63AFEB3}"/>
              </a:ext>
            </a:extLst>
          </p:cNvPr>
          <p:cNvSpPr>
            <a:spLocks noGrp="1"/>
          </p:cNvSpPr>
          <p:nvPr>
            <p:ph type="body" sz="quarter" idx="32" hasCustomPrompt="1"/>
          </p:nvPr>
        </p:nvSpPr>
        <p:spPr>
          <a:xfrm>
            <a:off x="334963" y="2857894"/>
            <a:ext cx="4608512" cy="290660"/>
          </a:xfrm>
          <a:prstGeom prst="roundRect">
            <a:avLst>
              <a:gd name="adj" fmla="val 0"/>
            </a:avLst>
          </a:prstGeom>
          <a:ln>
            <a:noFill/>
          </a:ln>
        </p:spPr>
        <p:txBody>
          <a:bodyPr lIns="0" anchor="ctr" anchorCtr="0">
            <a:noAutofit/>
          </a:bodyPr>
          <a:lstStyle>
            <a:lvl1pPr marL="0" indent="0" algn="l">
              <a:buNone/>
              <a:defRPr sz="1800" b="1">
                <a:solidFill>
                  <a:schemeClr val="tx1"/>
                </a:solidFill>
              </a:defRPr>
            </a:lvl1pPr>
          </a:lstStyle>
          <a:p>
            <a:pPr lvl="0"/>
            <a:r>
              <a:rPr lang="en-US" dirty="0"/>
              <a:t>Contact name</a:t>
            </a:r>
          </a:p>
        </p:txBody>
      </p:sp>
      <p:sp>
        <p:nvSpPr>
          <p:cNvPr id="12" name="Text Placeholder 8">
            <a:extLst>
              <a:ext uri="{FF2B5EF4-FFF2-40B4-BE49-F238E27FC236}">
                <a16:creationId xmlns:a16="http://schemas.microsoft.com/office/drawing/2014/main" id="{F85406AD-D908-4D9A-BA0A-6061D23C9E08}"/>
              </a:ext>
            </a:extLst>
          </p:cNvPr>
          <p:cNvSpPr>
            <a:spLocks noGrp="1"/>
          </p:cNvSpPr>
          <p:nvPr>
            <p:ph type="body" sz="quarter" idx="33" hasCustomPrompt="1"/>
          </p:nvPr>
        </p:nvSpPr>
        <p:spPr>
          <a:xfrm>
            <a:off x="334963" y="3187832"/>
            <a:ext cx="4608512" cy="290660"/>
          </a:xfrm>
          <a:prstGeom prst="roundRect">
            <a:avLst>
              <a:gd name="adj" fmla="val 0"/>
            </a:avLst>
          </a:prstGeom>
          <a:ln>
            <a:noFill/>
          </a:ln>
        </p:spPr>
        <p:txBody>
          <a:bodyPr lIns="0" anchor="ctr" anchorCtr="0">
            <a:noAutofit/>
          </a:bodyPr>
          <a:lstStyle>
            <a:lvl1pPr marL="0" indent="0" algn="l">
              <a:buNone/>
              <a:defRPr sz="1600">
                <a:solidFill>
                  <a:schemeClr val="tx1"/>
                </a:solidFill>
              </a:defRPr>
            </a:lvl1pPr>
          </a:lstStyle>
          <a:p>
            <a:pPr lvl="0"/>
            <a:r>
              <a:rPr lang="en-US" dirty="0"/>
              <a:t>Contact email</a:t>
            </a:r>
          </a:p>
        </p:txBody>
      </p:sp>
      <p:sp>
        <p:nvSpPr>
          <p:cNvPr id="17" name="Text Placeholder 8">
            <a:extLst>
              <a:ext uri="{FF2B5EF4-FFF2-40B4-BE49-F238E27FC236}">
                <a16:creationId xmlns:a16="http://schemas.microsoft.com/office/drawing/2014/main" id="{78BD595C-E605-4EF1-944D-F917626BED0F}"/>
              </a:ext>
            </a:extLst>
          </p:cNvPr>
          <p:cNvSpPr>
            <a:spLocks noGrp="1"/>
          </p:cNvSpPr>
          <p:nvPr>
            <p:ph type="body" sz="quarter" idx="34" hasCustomPrompt="1"/>
          </p:nvPr>
        </p:nvSpPr>
        <p:spPr>
          <a:xfrm>
            <a:off x="334963" y="3979685"/>
            <a:ext cx="4608512" cy="290660"/>
          </a:xfrm>
          <a:prstGeom prst="roundRect">
            <a:avLst>
              <a:gd name="adj" fmla="val 0"/>
            </a:avLst>
          </a:prstGeom>
          <a:ln>
            <a:noFill/>
          </a:ln>
        </p:spPr>
        <p:txBody>
          <a:bodyPr lIns="0" anchor="ctr" anchorCtr="0">
            <a:noAutofit/>
          </a:bodyPr>
          <a:lstStyle>
            <a:lvl1pPr marL="0" indent="0" algn="l">
              <a:buNone/>
              <a:defRPr sz="1800" b="1">
                <a:solidFill>
                  <a:schemeClr val="tx1"/>
                </a:solidFill>
              </a:defRPr>
            </a:lvl1pPr>
          </a:lstStyle>
          <a:p>
            <a:pPr lvl="0"/>
            <a:r>
              <a:rPr lang="en-US" dirty="0"/>
              <a:t>Contact name</a:t>
            </a:r>
          </a:p>
        </p:txBody>
      </p:sp>
      <p:sp>
        <p:nvSpPr>
          <p:cNvPr id="18" name="Text Placeholder 8">
            <a:extLst>
              <a:ext uri="{FF2B5EF4-FFF2-40B4-BE49-F238E27FC236}">
                <a16:creationId xmlns:a16="http://schemas.microsoft.com/office/drawing/2014/main" id="{5DEE3D86-E1F8-487A-BB50-436D0D1A30B0}"/>
              </a:ext>
            </a:extLst>
          </p:cNvPr>
          <p:cNvSpPr>
            <a:spLocks noGrp="1"/>
          </p:cNvSpPr>
          <p:nvPr>
            <p:ph type="body" sz="quarter" idx="35" hasCustomPrompt="1"/>
          </p:nvPr>
        </p:nvSpPr>
        <p:spPr>
          <a:xfrm>
            <a:off x="334963" y="4309623"/>
            <a:ext cx="4608512" cy="290660"/>
          </a:xfrm>
          <a:prstGeom prst="roundRect">
            <a:avLst>
              <a:gd name="adj" fmla="val 0"/>
            </a:avLst>
          </a:prstGeom>
          <a:ln>
            <a:noFill/>
          </a:ln>
        </p:spPr>
        <p:txBody>
          <a:bodyPr lIns="0" anchor="ctr" anchorCtr="0">
            <a:noAutofit/>
          </a:bodyPr>
          <a:lstStyle>
            <a:lvl1pPr marL="0" indent="0" algn="l">
              <a:buNone/>
              <a:defRPr sz="1600">
                <a:solidFill>
                  <a:schemeClr val="tx1"/>
                </a:solidFill>
              </a:defRPr>
            </a:lvl1pPr>
          </a:lstStyle>
          <a:p>
            <a:pPr lvl="0"/>
            <a:r>
              <a:rPr lang="en-US" dirty="0"/>
              <a:t>Contact email</a:t>
            </a:r>
          </a:p>
        </p:txBody>
      </p:sp>
      <p:sp>
        <p:nvSpPr>
          <p:cNvPr id="3" name="Rectangle 2">
            <a:extLst>
              <a:ext uri="{FF2B5EF4-FFF2-40B4-BE49-F238E27FC236}">
                <a16:creationId xmlns:a16="http://schemas.microsoft.com/office/drawing/2014/main" id="{76F829E8-DB56-70D9-499C-229F3AE2A2FD}"/>
              </a:ext>
            </a:extLst>
          </p:cNvPr>
          <p:cNvSpPr/>
          <p:nvPr userDrawn="1"/>
        </p:nvSpPr>
        <p:spPr>
          <a:xfrm>
            <a:off x="5461950" y="2829613"/>
            <a:ext cx="5926775" cy="2123658"/>
          </a:xfrm>
          <a:prstGeom prst="rect">
            <a:avLst/>
          </a:prstGeom>
        </p:spPr>
        <p:txBody>
          <a:bodyPr wrap="square" lIns="0">
            <a:spAutoFit/>
          </a:bodyPr>
          <a:lstStyle/>
          <a:p>
            <a:r>
              <a:rPr lang="en-GB" sz="1600" b="1" dirty="0">
                <a:solidFill>
                  <a:schemeClr val="tx1"/>
                </a:solidFill>
                <a:latin typeface="Calibri" panose="020F0502020204030204" pitchFamily="34" charset="0"/>
              </a:rPr>
              <a:t>Progressive Partnership </a:t>
            </a:r>
            <a:br>
              <a:rPr lang="en-GB" sz="1600" b="1" dirty="0">
                <a:solidFill>
                  <a:schemeClr val="tx1"/>
                </a:solidFill>
                <a:latin typeface="Calibri" panose="020F0502020204030204" pitchFamily="34" charset="0"/>
              </a:rPr>
            </a:br>
            <a:r>
              <a:rPr lang="en-US" sz="1600" dirty="0">
                <a:solidFill>
                  <a:schemeClr val="tx1"/>
                </a:solidFill>
                <a:latin typeface="Calibri" panose="020F0502020204030204" pitchFamily="34" charset="0"/>
              </a:rPr>
              <a:t>Suite 85, Pure Offices </a:t>
            </a:r>
          </a:p>
          <a:p>
            <a:r>
              <a:rPr lang="en-US" sz="1600" dirty="0">
                <a:solidFill>
                  <a:schemeClr val="tx1"/>
                </a:solidFill>
                <a:latin typeface="Calibri" panose="020F0502020204030204" pitchFamily="34" charset="0"/>
              </a:rPr>
              <a:t>4-5 Lochside Way </a:t>
            </a:r>
          </a:p>
          <a:p>
            <a:r>
              <a:rPr lang="en-US" sz="1600" dirty="0">
                <a:solidFill>
                  <a:schemeClr val="tx1"/>
                </a:solidFill>
                <a:latin typeface="Calibri" panose="020F0502020204030204" pitchFamily="34" charset="0"/>
              </a:rPr>
              <a:t>Edinburgh </a:t>
            </a:r>
          </a:p>
          <a:p>
            <a:r>
              <a:rPr lang="en-US" sz="1600" dirty="0">
                <a:solidFill>
                  <a:schemeClr val="tx1"/>
                </a:solidFill>
                <a:latin typeface="Calibri" panose="020F0502020204030204" pitchFamily="34" charset="0"/>
              </a:rPr>
              <a:t>EH12 9DT</a:t>
            </a:r>
            <a:endParaRPr lang="en-GB" sz="1600" dirty="0">
              <a:solidFill>
                <a:schemeClr val="tx1"/>
              </a:solidFill>
              <a:latin typeface="Calibri" panose="020F0502020204030204" pitchFamily="34" charset="0"/>
            </a:endParaRPr>
          </a:p>
          <a:p>
            <a:br>
              <a:rPr lang="en-GB" sz="1000" dirty="0">
                <a:solidFill>
                  <a:schemeClr val="tx1"/>
                </a:solidFill>
                <a:latin typeface="Calibri" panose="020F0502020204030204" pitchFamily="34" charset="0"/>
              </a:rPr>
            </a:br>
            <a:r>
              <a:rPr lang="en-GB" sz="1600" dirty="0">
                <a:solidFill>
                  <a:schemeClr val="tx1"/>
                </a:solidFill>
                <a:latin typeface="Calibri" panose="020F0502020204030204" pitchFamily="34" charset="0"/>
              </a:rPr>
              <a:t>0131 316 1900 </a:t>
            </a:r>
          </a:p>
          <a:p>
            <a:endParaRPr lang="en-GB" sz="1000" dirty="0">
              <a:solidFill>
                <a:schemeClr val="tx1"/>
              </a:solidFill>
              <a:latin typeface="Calibri" panose="020F0502020204030204" pitchFamily="34" charset="0"/>
            </a:endParaRPr>
          </a:p>
          <a:p>
            <a:r>
              <a:rPr lang="en-GB" sz="1600" dirty="0">
                <a:solidFill>
                  <a:schemeClr val="tx1"/>
                </a:solidFill>
                <a:latin typeface="Calibri" panose="020F0502020204030204" pitchFamily="34" charset="0"/>
                <a:hlinkClick r:id="rId2"/>
              </a:rPr>
              <a:t>info@progressivepartnership.co.uk</a:t>
            </a:r>
            <a:endParaRPr lang="en-US" sz="1600" dirty="0">
              <a:solidFill>
                <a:schemeClr val="tx1"/>
              </a:solidFill>
            </a:endParaRPr>
          </a:p>
        </p:txBody>
      </p:sp>
    </p:spTree>
    <p:extLst>
      <p:ext uri="{BB962C8B-B14F-4D97-AF65-F5344CB8AC3E}">
        <p14:creationId xmlns:p14="http://schemas.microsoft.com/office/powerpoint/2010/main" val="1947374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117">
          <p15:clr>
            <a:srgbClr val="FBAE40"/>
          </p15:clr>
        </p15:guide>
        <p15:guide id="2" pos="211">
          <p15:clr>
            <a:srgbClr val="FBAE40"/>
          </p15:clr>
        </p15:guide>
        <p15:guide id="3" pos="3114">
          <p15:clr>
            <a:srgbClr val="FBAE40"/>
          </p15:clr>
        </p15:guide>
        <p15:guide id="4" pos="3432">
          <p15:clr>
            <a:srgbClr val="FBAE40"/>
          </p15:clr>
        </p15:guide>
        <p15:guide id="5" pos="7174">
          <p15:clr>
            <a:srgbClr val="FBAE40"/>
          </p15:clr>
        </p15:guide>
        <p15:guide id="6" orient="horz" pos="3725">
          <p15:clr>
            <a:srgbClr val="FBAE40"/>
          </p15:clr>
        </p15:guide>
        <p15:guide id="7" orient="horz" pos="1930">
          <p15:clr>
            <a:srgbClr val="FBAE40"/>
          </p15:clr>
        </p15:guide>
        <p15:guide id="8" orient="horz" pos="2637">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87AFF-02C7-42D3-B4B6-C43CABB00129}"/>
              </a:ext>
            </a:extLst>
          </p:cNvPr>
          <p:cNvSpPr>
            <a:spLocks noGrp="1"/>
          </p:cNvSpPr>
          <p:nvPr>
            <p:ph type="ctrTitle"/>
          </p:nvPr>
        </p:nvSpPr>
        <p:spPr>
          <a:xfrm>
            <a:off x="392865" y="2217927"/>
            <a:ext cx="8366958" cy="1525603"/>
          </a:xfrm>
        </p:spPr>
        <p:txBody>
          <a:bodyPr tIns="0" bIns="0" anchor="ctr" anchorCtr="0">
            <a:noAutofit/>
          </a:bodyPr>
          <a:lstStyle>
            <a:lvl1pPr algn="l">
              <a:defRPr sz="4400">
                <a:solidFill>
                  <a:schemeClr val="tx1"/>
                </a:solidFill>
              </a:defRPr>
            </a:lvl1pPr>
          </a:lstStyle>
          <a:p>
            <a:r>
              <a:rPr lang="en-US"/>
              <a:t>Click to edit Master title style</a:t>
            </a:r>
            <a:endParaRPr lang="en-GB" dirty="0"/>
          </a:p>
        </p:txBody>
      </p:sp>
      <p:sp>
        <p:nvSpPr>
          <p:cNvPr id="12" name="Shape 1164">
            <a:extLst>
              <a:ext uri="{FF2B5EF4-FFF2-40B4-BE49-F238E27FC236}">
                <a16:creationId xmlns:a16="http://schemas.microsoft.com/office/drawing/2014/main" id="{D1AE36B1-5D41-4B9E-826A-D73D8447567F}"/>
              </a:ext>
            </a:extLst>
          </p:cNvPr>
          <p:cNvSpPr/>
          <p:nvPr userDrawn="1"/>
        </p:nvSpPr>
        <p:spPr>
          <a:xfrm flipH="1">
            <a:off x="392865" y="2226734"/>
            <a:ext cx="0" cy="1525603"/>
          </a:xfrm>
          <a:prstGeom prst="line">
            <a:avLst/>
          </a:prstGeom>
          <a:ln w="76200">
            <a:solidFill>
              <a:srgbClr val="9F962B"/>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dirty="0">
              <a:solidFill>
                <a:schemeClr val="tx1"/>
              </a:solidFill>
            </a:endParaRPr>
          </a:p>
        </p:txBody>
      </p:sp>
      <p:sp>
        <p:nvSpPr>
          <p:cNvPr id="7" name="Picture Placeholder 6">
            <a:extLst>
              <a:ext uri="{FF2B5EF4-FFF2-40B4-BE49-F238E27FC236}">
                <a16:creationId xmlns:a16="http://schemas.microsoft.com/office/drawing/2014/main" id="{865931DE-F18A-497F-BF1E-D8BFC20042D1}"/>
              </a:ext>
            </a:extLst>
          </p:cNvPr>
          <p:cNvSpPr>
            <a:spLocks noGrp="1"/>
          </p:cNvSpPr>
          <p:nvPr>
            <p:ph type="pic" sz="quarter" idx="13" hasCustomPrompt="1"/>
          </p:nvPr>
        </p:nvSpPr>
        <p:spPr>
          <a:xfrm>
            <a:off x="371473" y="782425"/>
            <a:ext cx="1163563" cy="1161936"/>
          </a:xfrm>
          <a:prstGeom prst="ellipse">
            <a:avLst/>
          </a:prstGeom>
          <a:solidFill>
            <a:schemeClr val="accent1"/>
          </a:solidFill>
          <a:ln>
            <a:solidFill>
              <a:schemeClr val="accent1"/>
            </a:solidFill>
          </a:ln>
        </p:spPr>
        <p:txBody>
          <a:bodyPr anchor="ctr" anchorCtr="0">
            <a:noAutofit/>
          </a:bodyPr>
          <a:lstStyle>
            <a:lvl1pPr marL="0" indent="0" algn="ctr">
              <a:buNone/>
              <a:defRPr sz="1400">
                <a:solidFill>
                  <a:schemeClr val="tx1"/>
                </a:solidFill>
              </a:defRPr>
            </a:lvl1pPr>
          </a:lstStyle>
          <a:p>
            <a:r>
              <a:rPr lang="en-US" dirty="0"/>
              <a:t>Icon</a:t>
            </a:r>
          </a:p>
        </p:txBody>
      </p:sp>
      <p:sp>
        <p:nvSpPr>
          <p:cNvPr id="10" name="Slide Number Placeholder 5">
            <a:extLst>
              <a:ext uri="{FF2B5EF4-FFF2-40B4-BE49-F238E27FC236}">
                <a16:creationId xmlns:a16="http://schemas.microsoft.com/office/drawing/2014/main" id="{036C57A2-6C24-4492-B2C2-71EC9270530B}"/>
              </a:ext>
            </a:extLst>
          </p:cNvPr>
          <p:cNvSpPr>
            <a:spLocks noGrp="1"/>
          </p:cNvSpPr>
          <p:nvPr>
            <p:ph type="sldNum" sz="quarter" idx="12"/>
          </p:nvPr>
        </p:nvSpPr>
        <p:spPr>
          <a:xfrm>
            <a:off x="11353800" y="6356350"/>
            <a:ext cx="838200" cy="530019"/>
          </a:xfrm>
        </p:spPr>
        <p:txBody>
          <a:bodyPr/>
          <a:lstStyle>
            <a:lvl1pPr>
              <a:defRPr>
                <a:solidFill>
                  <a:schemeClr val="tx1"/>
                </a:solidFill>
              </a:defRPr>
            </a:lvl1pPr>
          </a:lstStyle>
          <a:p>
            <a:fld id="{3CF2D5F0-42C9-44CC-9D46-F1CEB28D430F}" type="slidenum">
              <a:rPr lang="en-GB" smtClean="0"/>
              <a:pPr/>
              <a:t>‹#›</a:t>
            </a:fld>
            <a:endParaRPr lang="en-GB" dirty="0"/>
          </a:p>
        </p:txBody>
      </p:sp>
      <p:pic>
        <p:nvPicPr>
          <p:cNvPr id="8" name="Picture 7">
            <a:extLst>
              <a:ext uri="{FF2B5EF4-FFF2-40B4-BE49-F238E27FC236}">
                <a16:creationId xmlns:a16="http://schemas.microsoft.com/office/drawing/2014/main" id="{0A61BA11-2A26-4A14-BC2E-8D0CBF34DB9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081516" y="171965"/>
            <a:ext cx="974628" cy="974169"/>
          </a:xfrm>
          <a:prstGeom prst="rect">
            <a:avLst/>
          </a:prstGeom>
        </p:spPr>
      </p:pic>
    </p:spTree>
    <p:extLst>
      <p:ext uri="{BB962C8B-B14F-4D97-AF65-F5344CB8AC3E}">
        <p14:creationId xmlns:p14="http://schemas.microsoft.com/office/powerpoint/2010/main" val="2812327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34">
          <p15:clr>
            <a:srgbClr val="FBAE40"/>
          </p15:clr>
        </p15:guide>
        <p15:guide id="2" orient="horz" pos="1956">
          <p15:clr>
            <a:srgbClr val="FBAE40"/>
          </p15:clr>
        </p15:guide>
        <p15:guide id="3" orient="horz" pos="2001">
          <p15:clr>
            <a:srgbClr val="FBAE40"/>
          </p15:clr>
        </p15:guide>
        <p15:guide id="4" orient="horz" pos="2364">
          <p15:clr>
            <a:srgbClr val="FBAE40"/>
          </p15:clr>
        </p15:guide>
        <p15:guide id="5" orient="horz" pos="2409">
          <p15:clr>
            <a:srgbClr val="FBAE40"/>
          </p15:clr>
        </p15:guide>
        <p15:guide id="6" orient="horz" pos="2727">
          <p15:clr>
            <a:srgbClr val="FBAE40"/>
          </p15:clr>
        </p15:guide>
        <p15:guide id="7" pos="5518">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014EA53-ACF0-4193-808C-A08A9F090C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24199" y="73531"/>
            <a:ext cx="3189672" cy="3196430"/>
          </a:xfrm>
          <a:prstGeom prst="rect">
            <a:avLst/>
          </a:prstGeom>
        </p:spPr>
      </p:pic>
      <p:sp>
        <p:nvSpPr>
          <p:cNvPr id="2" name="Title 1">
            <a:extLst>
              <a:ext uri="{FF2B5EF4-FFF2-40B4-BE49-F238E27FC236}">
                <a16:creationId xmlns:a16="http://schemas.microsoft.com/office/drawing/2014/main" id="{51787AFF-02C7-42D3-B4B6-C43CABB00129}"/>
              </a:ext>
            </a:extLst>
          </p:cNvPr>
          <p:cNvSpPr>
            <a:spLocks noGrp="1"/>
          </p:cNvSpPr>
          <p:nvPr>
            <p:ph type="ctrTitle"/>
          </p:nvPr>
        </p:nvSpPr>
        <p:spPr>
          <a:xfrm>
            <a:off x="2640013" y="2433233"/>
            <a:ext cx="6119810" cy="671917"/>
          </a:xfrm>
        </p:spPr>
        <p:txBody>
          <a:bodyPr tIns="0" bIns="0" anchor="ctr" anchorCtr="0">
            <a:noAutofit/>
          </a:bodyPr>
          <a:lstStyle>
            <a:lvl1pPr algn="l">
              <a:defRPr sz="4000">
                <a:solidFill>
                  <a:schemeClr val="tx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3132B42E-368F-46F2-B09C-1E08B7C934F7}"/>
              </a:ext>
            </a:extLst>
          </p:cNvPr>
          <p:cNvSpPr>
            <a:spLocks noGrp="1"/>
          </p:cNvSpPr>
          <p:nvPr>
            <p:ph type="subTitle" idx="1"/>
          </p:nvPr>
        </p:nvSpPr>
        <p:spPr>
          <a:xfrm>
            <a:off x="2640012" y="3176588"/>
            <a:ext cx="6119811" cy="576263"/>
          </a:xfrm>
        </p:spPr>
        <p:txBody>
          <a:bodyPr tIns="0" bIns="0" anchor="ctr" anchorCtr="0">
            <a:normAutofit/>
          </a:bodyPr>
          <a:lstStyle>
            <a:lvl1pPr marL="0" indent="0" algn="l">
              <a:buNone/>
              <a:defRPr sz="4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7" name="Picture 6">
            <a:extLst>
              <a:ext uri="{FF2B5EF4-FFF2-40B4-BE49-F238E27FC236}">
                <a16:creationId xmlns:a16="http://schemas.microsoft.com/office/drawing/2014/main" id="{9819DBF1-12E0-4DF0-B232-84627557882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8945" y="5869175"/>
            <a:ext cx="1577286" cy="887224"/>
          </a:xfrm>
          <a:prstGeom prst="rect">
            <a:avLst/>
          </a:prstGeom>
        </p:spPr>
      </p:pic>
      <p:pic>
        <p:nvPicPr>
          <p:cNvPr id="8" name="Picture 7">
            <a:extLst>
              <a:ext uri="{FF2B5EF4-FFF2-40B4-BE49-F238E27FC236}">
                <a16:creationId xmlns:a16="http://schemas.microsoft.com/office/drawing/2014/main" id="{DEF53192-9412-43EE-BF0D-2FA01470DFD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517289" y="5869175"/>
            <a:ext cx="1496582" cy="887224"/>
          </a:xfrm>
          <a:prstGeom prst="rect">
            <a:avLst/>
          </a:prstGeom>
        </p:spPr>
      </p:pic>
      <p:sp>
        <p:nvSpPr>
          <p:cNvPr id="10" name="Shape 1159">
            <a:extLst>
              <a:ext uri="{FF2B5EF4-FFF2-40B4-BE49-F238E27FC236}">
                <a16:creationId xmlns:a16="http://schemas.microsoft.com/office/drawing/2014/main" id="{C7E04995-3D8E-4130-9140-035EF8C8CF14}"/>
              </a:ext>
            </a:extLst>
          </p:cNvPr>
          <p:cNvSpPr/>
          <p:nvPr userDrawn="1"/>
        </p:nvSpPr>
        <p:spPr>
          <a:xfrm flipH="1">
            <a:off x="2617540" y="2433234"/>
            <a:ext cx="1" cy="2002452"/>
          </a:xfrm>
          <a:prstGeom prst="line">
            <a:avLst/>
          </a:prstGeom>
          <a:ln w="76200">
            <a:solidFill>
              <a:srgbClr val="9F962B"/>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dirty="0">
              <a:solidFill>
                <a:schemeClr val="tx1">
                  <a:lumMod val="75000"/>
                  <a:lumOff val="25000"/>
                </a:schemeClr>
              </a:solidFill>
              <a:latin typeface="+mj-lt"/>
            </a:endParaRPr>
          </a:p>
        </p:txBody>
      </p:sp>
      <p:sp>
        <p:nvSpPr>
          <p:cNvPr id="11" name="Text Placeholder 15">
            <a:extLst>
              <a:ext uri="{FF2B5EF4-FFF2-40B4-BE49-F238E27FC236}">
                <a16:creationId xmlns:a16="http://schemas.microsoft.com/office/drawing/2014/main" id="{B0390DF3-2084-4BD5-8BDF-53050412E1DB}"/>
              </a:ext>
            </a:extLst>
          </p:cNvPr>
          <p:cNvSpPr>
            <a:spLocks noGrp="1"/>
          </p:cNvSpPr>
          <p:nvPr>
            <p:ph type="body" sz="quarter" idx="15" hasCustomPrompt="1"/>
          </p:nvPr>
        </p:nvSpPr>
        <p:spPr>
          <a:xfrm>
            <a:off x="2640013" y="3834107"/>
            <a:ext cx="6119798" cy="498269"/>
          </a:xfrm>
          <a:prstGeom prst="rect">
            <a:avLst/>
          </a:prstGeom>
        </p:spPr>
        <p:txBody>
          <a:bodyPr tIns="0" bIns="0"/>
          <a:lstStyle>
            <a:lvl1pPr marL="0" indent="0">
              <a:buNone/>
              <a:defRPr sz="2800">
                <a:solidFill>
                  <a:schemeClr val="tx1"/>
                </a:solidFill>
                <a:latin typeface="+mj-lt"/>
              </a:defRPr>
            </a:lvl1pPr>
            <a:lvl2pPr>
              <a:defRPr sz="2800">
                <a:latin typeface="+mj-lt"/>
              </a:defRPr>
            </a:lvl2pPr>
            <a:lvl3pPr>
              <a:defRPr sz="2800">
                <a:latin typeface="+mj-lt"/>
              </a:defRPr>
            </a:lvl3pPr>
            <a:lvl4pPr>
              <a:defRPr sz="2800">
                <a:latin typeface="+mj-lt"/>
              </a:defRPr>
            </a:lvl4pPr>
            <a:lvl5pPr>
              <a:defRPr sz="2800">
                <a:latin typeface="+mj-lt"/>
              </a:defRPr>
            </a:lvl5pPr>
          </a:lstStyle>
          <a:p>
            <a:pPr lvl="0"/>
            <a:r>
              <a:rPr lang="en-GB" dirty="0"/>
              <a:t>Date</a:t>
            </a:r>
          </a:p>
        </p:txBody>
      </p:sp>
    </p:spTree>
    <p:extLst>
      <p:ext uri="{BB962C8B-B14F-4D97-AF65-F5344CB8AC3E}">
        <p14:creationId xmlns:p14="http://schemas.microsoft.com/office/powerpoint/2010/main" val="2324476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663" userDrawn="1">
          <p15:clr>
            <a:srgbClr val="FBAE40"/>
          </p15:clr>
        </p15:guide>
        <p15:guide id="2" orient="horz" pos="1956" userDrawn="1">
          <p15:clr>
            <a:srgbClr val="FBAE40"/>
          </p15:clr>
        </p15:guide>
        <p15:guide id="3" orient="horz" pos="2001" userDrawn="1">
          <p15:clr>
            <a:srgbClr val="FBAE40"/>
          </p15:clr>
        </p15:guide>
        <p15:guide id="4" orient="horz" pos="2364" userDrawn="1">
          <p15:clr>
            <a:srgbClr val="FBAE40"/>
          </p15:clr>
        </p15:guide>
        <p15:guide id="5" orient="horz" pos="2409" userDrawn="1">
          <p15:clr>
            <a:srgbClr val="FBAE40"/>
          </p15:clr>
        </p15:guide>
        <p15:guide id="6" orient="horz" pos="2727" userDrawn="1">
          <p15:clr>
            <a:srgbClr val="FBAE40"/>
          </p15:clr>
        </p15:guide>
        <p15:guide id="7" pos="5518"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Conte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C12AF-120D-4624-B482-2C84BF89782C}"/>
              </a:ext>
            </a:extLst>
          </p:cNvPr>
          <p:cNvSpPr>
            <a:spLocks noGrp="1"/>
          </p:cNvSpPr>
          <p:nvPr>
            <p:ph type="title"/>
          </p:nvPr>
        </p:nvSpPr>
        <p:spPr>
          <a:xfrm>
            <a:off x="334963" y="828475"/>
            <a:ext cx="4608510" cy="653022"/>
          </a:xfrm>
        </p:spPr>
        <p:txBody>
          <a:bodyPr lIns="72000" tIns="0" bIns="0">
            <a:normAutofit/>
          </a:bodyPr>
          <a:lstStyle>
            <a:lvl1pPr>
              <a:defRPr sz="3600">
                <a:solidFill>
                  <a:schemeClr val="tx1"/>
                </a:solidFill>
              </a:defRPr>
            </a:lvl1pPr>
          </a:lstStyle>
          <a:p>
            <a:r>
              <a:rPr lang="en-US"/>
              <a:t>Click to edit Master title style</a:t>
            </a:r>
            <a:endParaRPr lang="en-GB" dirty="0"/>
          </a:p>
        </p:txBody>
      </p:sp>
      <p:sp>
        <p:nvSpPr>
          <p:cNvPr id="23" name="Shape 1164">
            <a:extLst>
              <a:ext uri="{FF2B5EF4-FFF2-40B4-BE49-F238E27FC236}">
                <a16:creationId xmlns:a16="http://schemas.microsoft.com/office/drawing/2014/main" id="{66EC86FA-FC7D-4CBD-9273-9370E73CA98F}"/>
              </a:ext>
            </a:extLst>
          </p:cNvPr>
          <p:cNvSpPr/>
          <p:nvPr userDrawn="1"/>
        </p:nvSpPr>
        <p:spPr>
          <a:xfrm flipH="1">
            <a:off x="308881" y="180128"/>
            <a:ext cx="0" cy="1311128"/>
          </a:xfrm>
          <a:prstGeom prst="line">
            <a:avLst/>
          </a:prstGeom>
          <a:ln w="76200">
            <a:solidFill>
              <a:srgbClr val="9F962B"/>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dirty="0">
              <a:solidFill>
                <a:schemeClr val="tx1"/>
              </a:solidFill>
            </a:endParaRPr>
          </a:p>
        </p:txBody>
      </p:sp>
      <p:sp>
        <p:nvSpPr>
          <p:cNvPr id="24" name="Text Placeholder 15">
            <a:extLst>
              <a:ext uri="{FF2B5EF4-FFF2-40B4-BE49-F238E27FC236}">
                <a16:creationId xmlns:a16="http://schemas.microsoft.com/office/drawing/2014/main" id="{B9FE2189-FAA4-4EC9-BCA0-8A6052D96AD1}"/>
              </a:ext>
            </a:extLst>
          </p:cNvPr>
          <p:cNvSpPr>
            <a:spLocks noGrp="1"/>
          </p:cNvSpPr>
          <p:nvPr>
            <p:ph type="body" sz="quarter" idx="11" hasCustomPrompt="1"/>
          </p:nvPr>
        </p:nvSpPr>
        <p:spPr>
          <a:xfrm>
            <a:off x="334963" y="180789"/>
            <a:ext cx="4608517" cy="653022"/>
          </a:xfrm>
          <a:prstGeom prst="rect">
            <a:avLst/>
          </a:prstGeom>
        </p:spPr>
        <p:txBody>
          <a:bodyPr lIns="72000" tIns="0" rIns="0" bIns="0" anchor="ctr" anchorCtr="0"/>
          <a:lstStyle>
            <a:lvl1pPr marL="0" marR="0" indent="0" algn="l" defTabSz="914400" rtl="0" fontAlgn="auto" latinLnBrk="0" hangingPunct="0">
              <a:lnSpc>
                <a:spcPct val="90000"/>
              </a:lnSpc>
              <a:spcBef>
                <a:spcPts val="0"/>
              </a:spcBef>
              <a:spcAft>
                <a:spcPts val="0"/>
              </a:spcAft>
              <a:buClrTx/>
              <a:buSzTx/>
              <a:buFontTx/>
              <a:buNone/>
              <a:tabLst/>
              <a:defRPr kumimoji="0" lang="en-GB" sz="4400" b="0" i="0" u="none" strike="noStrike" cap="none" spc="0" normalizeH="0" baseline="0" dirty="0" smtClean="0">
                <a:ln>
                  <a:noFill/>
                </a:ln>
                <a:solidFill>
                  <a:schemeClr val="tx1"/>
                </a:solidFill>
                <a:effectLst/>
                <a:uFillTx/>
                <a:latin typeface="Calibri" panose="020F0502020204030204" pitchFamily="34" charset="0"/>
                <a:ea typeface="+mj-ea"/>
                <a:cs typeface="Myriad Pro"/>
                <a:sym typeface="Montserrat"/>
              </a:defRPr>
            </a:lvl1pPr>
          </a:lstStyle>
          <a:p>
            <a:pPr>
              <a:lnSpc>
                <a:spcPct val="90000"/>
              </a:lnSpc>
              <a:defRPr sz="4400">
                <a:latin typeface="+mj-lt"/>
                <a:ea typeface="+mj-ea"/>
                <a:cs typeface="+mj-cs"/>
                <a:sym typeface="Montserrat"/>
              </a:defRPr>
            </a:pPr>
            <a:r>
              <a:rPr lang="en-GB" sz="4400" dirty="0">
                <a:latin typeface="Calibri" panose="020F0502020204030204" pitchFamily="34" charset="0"/>
                <a:cs typeface="Myriad Pro"/>
                <a:sym typeface="Montserrat"/>
              </a:rPr>
              <a:t>Extant things</a:t>
            </a:r>
          </a:p>
        </p:txBody>
      </p:sp>
      <p:sp>
        <p:nvSpPr>
          <p:cNvPr id="4" name="Picture Placeholder 3">
            <a:extLst>
              <a:ext uri="{FF2B5EF4-FFF2-40B4-BE49-F238E27FC236}">
                <a16:creationId xmlns:a16="http://schemas.microsoft.com/office/drawing/2014/main" id="{E42B07E2-56F0-4968-8491-D3F4559B0B8B}"/>
              </a:ext>
            </a:extLst>
          </p:cNvPr>
          <p:cNvSpPr>
            <a:spLocks noGrp="1"/>
          </p:cNvSpPr>
          <p:nvPr>
            <p:ph type="pic" sz="quarter" idx="21" hasCustomPrompt="1"/>
          </p:nvPr>
        </p:nvSpPr>
        <p:spPr>
          <a:xfrm>
            <a:off x="1715180" y="1773239"/>
            <a:ext cx="796252" cy="796252"/>
          </a:xfrm>
          <a:prstGeom prst="ellipse">
            <a:avLst/>
          </a:prstGeom>
          <a:solidFill>
            <a:schemeClr val="accent1"/>
          </a:solidFill>
        </p:spPr>
        <p:txBody>
          <a:bodyPr anchor="ctr" anchorCtr="0">
            <a:normAutofit/>
          </a:bodyPr>
          <a:lstStyle>
            <a:lvl1pPr marL="0" indent="0" algn="ctr">
              <a:buNone/>
              <a:defRPr sz="1200">
                <a:solidFill>
                  <a:schemeClr val="tx1"/>
                </a:solidFill>
              </a:defRPr>
            </a:lvl1pPr>
          </a:lstStyle>
          <a:p>
            <a:r>
              <a:rPr lang="en-US" dirty="0"/>
              <a:t>icon</a:t>
            </a:r>
          </a:p>
        </p:txBody>
      </p:sp>
      <p:sp>
        <p:nvSpPr>
          <p:cNvPr id="13" name="Picture Placeholder 3">
            <a:extLst>
              <a:ext uri="{FF2B5EF4-FFF2-40B4-BE49-F238E27FC236}">
                <a16:creationId xmlns:a16="http://schemas.microsoft.com/office/drawing/2014/main" id="{7949E59F-D099-46E3-AB95-15EB19B72918}"/>
              </a:ext>
            </a:extLst>
          </p:cNvPr>
          <p:cNvSpPr>
            <a:spLocks noGrp="1"/>
          </p:cNvSpPr>
          <p:nvPr>
            <p:ph type="pic" sz="quarter" idx="22" hasCustomPrompt="1"/>
          </p:nvPr>
        </p:nvSpPr>
        <p:spPr>
          <a:xfrm>
            <a:off x="1715180" y="2673497"/>
            <a:ext cx="796252" cy="796252"/>
          </a:xfrm>
          <a:prstGeom prst="ellipse">
            <a:avLst/>
          </a:prstGeom>
          <a:solidFill>
            <a:schemeClr val="accent1"/>
          </a:solidFill>
        </p:spPr>
        <p:txBody>
          <a:bodyPr anchor="ctr" anchorCtr="0">
            <a:normAutofit/>
          </a:bodyPr>
          <a:lstStyle>
            <a:lvl1pPr marL="0" indent="0" algn="ctr">
              <a:buNone/>
              <a:defRPr sz="1200">
                <a:solidFill>
                  <a:schemeClr val="tx1"/>
                </a:solidFill>
              </a:defRPr>
            </a:lvl1pPr>
          </a:lstStyle>
          <a:p>
            <a:r>
              <a:rPr lang="en-US" dirty="0"/>
              <a:t>icon</a:t>
            </a:r>
          </a:p>
        </p:txBody>
      </p:sp>
      <p:sp>
        <p:nvSpPr>
          <p:cNvPr id="14" name="Picture Placeholder 3">
            <a:extLst>
              <a:ext uri="{FF2B5EF4-FFF2-40B4-BE49-F238E27FC236}">
                <a16:creationId xmlns:a16="http://schemas.microsoft.com/office/drawing/2014/main" id="{0F0E2777-15EB-426A-BCA4-0C8902A890ED}"/>
              </a:ext>
            </a:extLst>
          </p:cNvPr>
          <p:cNvSpPr>
            <a:spLocks noGrp="1"/>
          </p:cNvSpPr>
          <p:nvPr>
            <p:ph type="pic" sz="quarter" idx="23" hasCustomPrompt="1"/>
          </p:nvPr>
        </p:nvSpPr>
        <p:spPr>
          <a:xfrm>
            <a:off x="1715180" y="3573755"/>
            <a:ext cx="796252" cy="796252"/>
          </a:xfrm>
          <a:prstGeom prst="ellipse">
            <a:avLst/>
          </a:prstGeom>
          <a:solidFill>
            <a:schemeClr val="accent1"/>
          </a:solidFill>
        </p:spPr>
        <p:txBody>
          <a:bodyPr anchor="ctr" anchorCtr="0">
            <a:normAutofit/>
          </a:bodyPr>
          <a:lstStyle>
            <a:lvl1pPr marL="0" indent="0" algn="ctr">
              <a:buNone/>
              <a:defRPr sz="1200">
                <a:solidFill>
                  <a:schemeClr val="tx1"/>
                </a:solidFill>
              </a:defRPr>
            </a:lvl1pPr>
          </a:lstStyle>
          <a:p>
            <a:r>
              <a:rPr lang="en-US" dirty="0"/>
              <a:t>icon</a:t>
            </a:r>
          </a:p>
        </p:txBody>
      </p:sp>
      <p:sp>
        <p:nvSpPr>
          <p:cNvPr id="15" name="Picture Placeholder 3">
            <a:extLst>
              <a:ext uri="{FF2B5EF4-FFF2-40B4-BE49-F238E27FC236}">
                <a16:creationId xmlns:a16="http://schemas.microsoft.com/office/drawing/2014/main" id="{8758170F-B745-4BF3-9D36-8A0D16F9FC45}"/>
              </a:ext>
            </a:extLst>
          </p:cNvPr>
          <p:cNvSpPr>
            <a:spLocks noGrp="1"/>
          </p:cNvSpPr>
          <p:nvPr>
            <p:ph type="pic" sz="quarter" idx="24" hasCustomPrompt="1"/>
          </p:nvPr>
        </p:nvSpPr>
        <p:spPr>
          <a:xfrm>
            <a:off x="1715180" y="4474013"/>
            <a:ext cx="796252" cy="796252"/>
          </a:xfrm>
          <a:prstGeom prst="ellipse">
            <a:avLst/>
          </a:prstGeom>
          <a:solidFill>
            <a:schemeClr val="accent1"/>
          </a:solidFill>
        </p:spPr>
        <p:txBody>
          <a:bodyPr anchor="ctr" anchorCtr="0">
            <a:normAutofit/>
          </a:bodyPr>
          <a:lstStyle>
            <a:lvl1pPr marL="0" indent="0" algn="ctr">
              <a:buNone/>
              <a:defRPr sz="1200">
                <a:solidFill>
                  <a:schemeClr val="tx1"/>
                </a:solidFill>
              </a:defRPr>
            </a:lvl1pPr>
          </a:lstStyle>
          <a:p>
            <a:r>
              <a:rPr lang="en-US" dirty="0"/>
              <a:t>icon</a:t>
            </a:r>
          </a:p>
        </p:txBody>
      </p:sp>
      <p:sp>
        <p:nvSpPr>
          <p:cNvPr id="17" name="Picture Placeholder 3">
            <a:extLst>
              <a:ext uri="{FF2B5EF4-FFF2-40B4-BE49-F238E27FC236}">
                <a16:creationId xmlns:a16="http://schemas.microsoft.com/office/drawing/2014/main" id="{B917A2E2-D08A-4C99-8F3B-C84D2A5B6009}"/>
              </a:ext>
            </a:extLst>
          </p:cNvPr>
          <p:cNvSpPr>
            <a:spLocks noGrp="1"/>
          </p:cNvSpPr>
          <p:nvPr>
            <p:ph type="pic" sz="quarter" idx="25" hasCustomPrompt="1"/>
          </p:nvPr>
        </p:nvSpPr>
        <p:spPr>
          <a:xfrm>
            <a:off x="1715180" y="5374270"/>
            <a:ext cx="796252" cy="796252"/>
          </a:xfrm>
          <a:prstGeom prst="ellipse">
            <a:avLst/>
          </a:prstGeom>
          <a:solidFill>
            <a:schemeClr val="accent1"/>
          </a:solidFill>
        </p:spPr>
        <p:txBody>
          <a:bodyPr anchor="ctr" anchorCtr="0">
            <a:normAutofit/>
          </a:bodyPr>
          <a:lstStyle>
            <a:lvl1pPr marL="0" indent="0" algn="ctr">
              <a:buNone/>
              <a:defRPr sz="1200">
                <a:solidFill>
                  <a:schemeClr val="tx1"/>
                </a:solidFill>
              </a:defRPr>
            </a:lvl1pPr>
          </a:lstStyle>
          <a:p>
            <a:r>
              <a:rPr lang="en-US" dirty="0"/>
              <a:t>icon</a:t>
            </a:r>
          </a:p>
        </p:txBody>
      </p:sp>
      <p:sp>
        <p:nvSpPr>
          <p:cNvPr id="8" name="Text Placeholder 7">
            <a:extLst>
              <a:ext uri="{FF2B5EF4-FFF2-40B4-BE49-F238E27FC236}">
                <a16:creationId xmlns:a16="http://schemas.microsoft.com/office/drawing/2014/main" id="{CC8BB0C0-B6AB-459C-9D67-3D6F63852D53}"/>
              </a:ext>
            </a:extLst>
          </p:cNvPr>
          <p:cNvSpPr>
            <a:spLocks noGrp="1"/>
          </p:cNvSpPr>
          <p:nvPr>
            <p:ph type="body" sz="quarter" idx="26"/>
          </p:nvPr>
        </p:nvSpPr>
        <p:spPr>
          <a:xfrm>
            <a:off x="2605701" y="2028249"/>
            <a:ext cx="3604151" cy="286232"/>
          </a:xfrm>
        </p:spPr>
        <p:txBody>
          <a:bodyPr anchor="ctr" anchorCtr="0">
            <a:spAutoFit/>
          </a:bodyPr>
          <a:lstStyle>
            <a:lvl1pPr marL="0" indent="0">
              <a:buNone/>
              <a:defRPr sz="1400">
                <a:solidFill>
                  <a:schemeClr val="tx1"/>
                </a:solidFill>
              </a:defRPr>
            </a:lvl1pPr>
          </a:lstStyle>
          <a:p>
            <a:pPr lvl="0"/>
            <a:r>
              <a:rPr lang="en-US"/>
              <a:t>Click to edit Master text styles</a:t>
            </a:r>
          </a:p>
        </p:txBody>
      </p:sp>
      <p:sp>
        <p:nvSpPr>
          <p:cNvPr id="20" name="Text Placeholder 7">
            <a:extLst>
              <a:ext uri="{FF2B5EF4-FFF2-40B4-BE49-F238E27FC236}">
                <a16:creationId xmlns:a16="http://schemas.microsoft.com/office/drawing/2014/main" id="{B797F62F-A3FA-4A4E-916F-C177B89F7969}"/>
              </a:ext>
            </a:extLst>
          </p:cNvPr>
          <p:cNvSpPr>
            <a:spLocks noGrp="1"/>
          </p:cNvSpPr>
          <p:nvPr>
            <p:ph type="body" sz="quarter" idx="27"/>
          </p:nvPr>
        </p:nvSpPr>
        <p:spPr>
          <a:xfrm>
            <a:off x="2605701" y="2928507"/>
            <a:ext cx="3604151" cy="286232"/>
          </a:xfrm>
        </p:spPr>
        <p:txBody>
          <a:bodyPr anchor="ctr" anchorCtr="0">
            <a:spAutoFit/>
          </a:bodyPr>
          <a:lstStyle>
            <a:lvl1pPr marL="0" indent="0">
              <a:buNone/>
              <a:defRPr sz="1400">
                <a:solidFill>
                  <a:schemeClr val="tx1"/>
                </a:solidFill>
              </a:defRPr>
            </a:lvl1pPr>
          </a:lstStyle>
          <a:p>
            <a:pPr lvl="0"/>
            <a:r>
              <a:rPr lang="en-US"/>
              <a:t>Click to edit Master text styles</a:t>
            </a:r>
          </a:p>
        </p:txBody>
      </p:sp>
      <p:sp>
        <p:nvSpPr>
          <p:cNvPr id="22" name="Text Placeholder 7">
            <a:extLst>
              <a:ext uri="{FF2B5EF4-FFF2-40B4-BE49-F238E27FC236}">
                <a16:creationId xmlns:a16="http://schemas.microsoft.com/office/drawing/2014/main" id="{00E3690B-5306-4FA4-A15A-72ECC3AB0A14}"/>
              </a:ext>
            </a:extLst>
          </p:cNvPr>
          <p:cNvSpPr>
            <a:spLocks noGrp="1"/>
          </p:cNvSpPr>
          <p:nvPr>
            <p:ph type="body" sz="quarter" idx="28"/>
          </p:nvPr>
        </p:nvSpPr>
        <p:spPr>
          <a:xfrm>
            <a:off x="2605701" y="3828765"/>
            <a:ext cx="3604151" cy="286232"/>
          </a:xfrm>
        </p:spPr>
        <p:txBody>
          <a:bodyPr anchor="ctr" anchorCtr="0">
            <a:spAutoFit/>
          </a:bodyPr>
          <a:lstStyle>
            <a:lvl1pPr marL="0" indent="0">
              <a:buNone/>
              <a:defRPr sz="1400">
                <a:solidFill>
                  <a:schemeClr val="tx1"/>
                </a:solidFill>
              </a:defRPr>
            </a:lvl1pPr>
          </a:lstStyle>
          <a:p>
            <a:pPr lvl="0"/>
            <a:r>
              <a:rPr lang="en-US"/>
              <a:t>Click to edit Master text styles</a:t>
            </a:r>
          </a:p>
        </p:txBody>
      </p:sp>
      <p:sp>
        <p:nvSpPr>
          <p:cNvPr id="25" name="Text Placeholder 7">
            <a:extLst>
              <a:ext uri="{FF2B5EF4-FFF2-40B4-BE49-F238E27FC236}">
                <a16:creationId xmlns:a16="http://schemas.microsoft.com/office/drawing/2014/main" id="{9E2E16F5-4606-41AD-A3D4-956B09E49B77}"/>
              </a:ext>
            </a:extLst>
          </p:cNvPr>
          <p:cNvSpPr>
            <a:spLocks noGrp="1"/>
          </p:cNvSpPr>
          <p:nvPr>
            <p:ph type="body" sz="quarter" idx="29"/>
          </p:nvPr>
        </p:nvSpPr>
        <p:spPr>
          <a:xfrm>
            <a:off x="2605701" y="4729023"/>
            <a:ext cx="3604151" cy="286232"/>
          </a:xfrm>
        </p:spPr>
        <p:txBody>
          <a:bodyPr anchor="ctr" anchorCtr="0">
            <a:spAutoFit/>
          </a:bodyPr>
          <a:lstStyle>
            <a:lvl1pPr marL="0" indent="0">
              <a:buNone/>
              <a:defRPr sz="1400">
                <a:solidFill>
                  <a:schemeClr val="tx1"/>
                </a:solidFill>
              </a:defRPr>
            </a:lvl1pPr>
          </a:lstStyle>
          <a:p>
            <a:pPr lvl="0"/>
            <a:r>
              <a:rPr lang="en-US"/>
              <a:t>Click to edit Master text styles</a:t>
            </a:r>
          </a:p>
        </p:txBody>
      </p:sp>
      <p:sp>
        <p:nvSpPr>
          <p:cNvPr id="26" name="Text Placeholder 7">
            <a:extLst>
              <a:ext uri="{FF2B5EF4-FFF2-40B4-BE49-F238E27FC236}">
                <a16:creationId xmlns:a16="http://schemas.microsoft.com/office/drawing/2014/main" id="{128F8F08-6D47-4DFB-8D3F-B6E25675F367}"/>
              </a:ext>
            </a:extLst>
          </p:cNvPr>
          <p:cNvSpPr>
            <a:spLocks noGrp="1"/>
          </p:cNvSpPr>
          <p:nvPr>
            <p:ph type="body" sz="quarter" idx="30"/>
          </p:nvPr>
        </p:nvSpPr>
        <p:spPr>
          <a:xfrm>
            <a:off x="2605701" y="5629280"/>
            <a:ext cx="3604151" cy="286232"/>
          </a:xfrm>
        </p:spPr>
        <p:txBody>
          <a:bodyPr anchor="ctr" anchorCtr="0">
            <a:spAutoFit/>
          </a:bodyPr>
          <a:lstStyle>
            <a:lvl1pPr marL="0" indent="0">
              <a:buNone/>
              <a:defRPr sz="1400">
                <a:solidFill>
                  <a:schemeClr val="tx1"/>
                </a:solidFill>
              </a:defRPr>
            </a:lvl1pPr>
          </a:lstStyle>
          <a:p>
            <a:pPr lvl="0"/>
            <a:r>
              <a:rPr lang="en-US"/>
              <a:t>Click to edit Master text styles</a:t>
            </a:r>
          </a:p>
        </p:txBody>
      </p:sp>
      <p:sp>
        <p:nvSpPr>
          <p:cNvPr id="27" name="Picture Placeholder 3">
            <a:extLst>
              <a:ext uri="{FF2B5EF4-FFF2-40B4-BE49-F238E27FC236}">
                <a16:creationId xmlns:a16="http://schemas.microsoft.com/office/drawing/2014/main" id="{47BB64EA-D503-4E74-991B-9B0E198B13FB}"/>
              </a:ext>
            </a:extLst>
          </p:cNvPr>
          <p:cNvSpPr>
            <a:spLocks noGrp="1"/>
          </p:cNvSpPr>
          <p:nvPr>
            <p:ph type="pic" sz="quarter" idx="31" hasCustomPrompt="1"/>
          </p:nvPr>
        </p:nvSpPr>
        <p:spPr>
          <a:xfrm>
            <a:off x="6391859" y="1773239"/>
            <a:ext cx="796252" cy="796252"/>
          </a:xfrm>
          <a:prstGeom prst="ellipse">
            <a:avLst/>
          </a:prstGeom>
          <a:solidFill>
            <a:schemeClr val="accent1"/>
          </a:solidFill>
        </p:spPr>
        <p:txBody>
          <a:bodyPr anchor="ctr" anchorCtr="0">
            <a:normAutofit/>
          </a:bodyPr>
          <a:lstStyle>
            <a:lvl1pPr marL="0" indent="0" algn="ctr">
              <a:buNone/>
              <a:defRPr sz="1200">
                <a:solidFill>
                  <a:schemeClr val="tx1"/>
                </a:solidFill>
              </a:defRPr>
            </a:lvl1pPr>
          </a:lstStyle>
          <a:p>
            <a:r>
              <a:rPr lang="en-US" dirty="0"/>
              <a:t>icon</a:t>
            </a:r>
          </a:p>
        </p:txBody>
      </p:sp>
      <p:sp>
        <p:nvSpPr>
          <p:cNvPr id="28" name="Picture Placeholder 3">
            <a:extLst>
              <a:ext uri="{FF2B5EF4-FFF2-40B4-BE49-F238E27FC236}">
                <a16:creationId xmlns:a16="http://schemas.microsoft.com/office/drawing/2014/main" id="{22651F84-514E-446D-A290-9BF121144542}"/>
              </a:ext>
            </a:extLst>
          </p:cNvPr>
          <p:cNvSpPr>
            <a:spLocks noGrp="1"/>
          </p:cNvSpPr>
          <p:nvPr>
            <p:ph type="pic" sz="quarter" idx="32" hasCustomPrompt="1"/>
          </p:nvPr>
        </p:nvSpPr>
        <p:spPr>
          <a:xfrm>
            <a:off x="6391859" y="2673497"/>
            <a:ext cx="796252" cy="796252"/>
          </a:xfrm>
          <a:prstGeom prst="ellipse">
            <a:avLst/>
          </a:prstGeom>
          <a:solidFill>
            <a:schemeClr val="accent1"/>
          </a:solidFill>
        </p:spPr>
        <p:txBody>
          <a:bodyPr anchor="ctr" anchorCtr="0">
            <a:normAutofit/>
          </a:bodyPr>
          <a:lstStyle>
            <a:lvl1pPr marL="0" indent="0" algn="ctr">
              <a:buNone/>
              <a:defRPr sz="1200">
                <a:solidFill>
                  <a:schemeClr val="tx1"/>
                </a:solidFill>
              </a:defRPr>
            </a:lvl1pPr>
          </a:lstStyle>
          <a:p>
            <a:r>
              <a:rPr lang="en-US" dirty="0"/>
              <a:t>icon</a:t>
            </a:r>
          </a:p>
        </p:txBody>
      </p:sp>
      <p:sp>
        <p:nvSpPr>
          <p:cNvPr id="29" name="Picture Placeholder 3">
            <a:extLst>
              <a:ext uri="{FF2B5EF4-FFF2-40B4-BE49-F238E27FC236}">
                <a16:creationId xmlns:a16="http://schemas.microsoft.com/office/drawing/2014/main" id="{60656343-BD2F-4D15-8182-26E2859B4FA0}"/>
              </a:ext>
            </a:extLst>
          </p:cNvPr>
          <p:cNvSpPr>
            <a:spLocks noGrp="1"/>
          </p:cNvSpPr>
          <p:nvPr>
            <p:ph type="pic" sz="quarter" idx="33" hasCustomPrompt="1"/>
          </p:nvPr>
        </p:nvSpPr>
        <p:spPr>
          <a:xfrm>
            <a:off x="6391859" y="3573755"/>
            <a:ext cx="796252" cy="796252"/>
          </a:xfrm>
          <a:prstGeom prst="ellipse">
            <a:avLst/>
          </a:prstGeom>
          <a:solidFill>
            <a:schemeClr val="accent1"/>
          </a:solidFill>
        </p:spPr>
        <p:txBody>
          <a:bodyPr anchor="ctr" anchorCtr="0">
            <a:normAutofit/>
          </a:bodyPr>
          <a:lstStyle>
            <a:lvl1pPr marL="0" indent="0" algn="ctr">
              <a:buNone/>
              <a:defRPr sz="1200">
                <a:solidFill>
                  <a:schemeClr val="tx1"/>
                </a:solidFill>
              </a:defRPr>
            </a:lvl1pPr>
          </a:lstStyle>
          <a:p>
            <a:r>
              <a:rPr lang="en-US" dirty="0"/>
              <a:t>icon</a:t>
            </a:r>
          </a:p>
        </p:txBody>
      </p:sp>
      <p:sp>
        <p:nvSpPr>
          <p:cNvPr id="30" name="Picture Placeholder 3">
            <a:extLst>
              <a:ext uri="{FF2B5EF4-FFF2-40B4-BE49-F238E27FC236}">
                <a16:creationId xmlns:a16="http://schemas.microsoft.com/office/drawing/2014/main" id="{B8CAEB5A-AFF6-470D-9652-8BE4874BF6BD}"/>
              </a:ext>
            </a:extLst>
          </p:cNvPr>
          <p:cNvSpPr>
            <a:spLocks noGrp="1"/>
          </p:cNvSpPr>
          <p:nvPr>
            <p:ph type="pic" sz="quarter" idx="34" hasCustomPrompt="1"/>
          </p:nvPr>
        </p:nvSpPr>
        <p:spPr>
          <a:xfrm>
            <a:off x="6391859" y="4474013"/>
            <a:ext cx="796252" cy="796252"/>
          </a:xfrm>
          <a:prstGeom prst="ellipse">
            <a:avLst/>
          </a:prstGeom>
          <a:solidFill>
            <a:schemeClr val="accent1"/>
          </a:solidFill>
        </p:spPr>
        <p:txBody>
          <a:bodyPr anchor="ctr" anchorCtr="0">
            <a:normAutofit/>
          </a:bodyPr>
          <a:lstStyle>
            <a:lvl1pPr marL="0" indent="0" algn="ctr">
              <a:buNone/>
              <a:defRPr sz="1200">
                <a:solidFill>
                  <a:schemeClr val="tx1"/>
                </a:solidFill>
              </a:defRPr>
            </a:lvl1pPr>
          </a:lstStyle>
          <a:p>
            <a:r>
              <a:rPr lang="en-US" dirty="0"/>
              <a:t>icon</a:t>
            </a:r>
          </a:p>
        </p:txBody>
      </p:sp>
      <p:sp>
        <p:nvSpPr>
          <p:cNvPr id="31" name="Picture Placeholder 3">
            <a:extLst>
              <a:ext uri="{FF2B5EF4-FFF2-40B4-BE49-F238E27FC236}">
                <a16:creationId xmlns:a16="http://schemas.microsoft.com/office/drawing/2014/main" id="{DCB13ECD-5E46-430F-94E8-2218DA872BB7}"/>
              </a:ext>
            </a:extLst>
          </p:cNvPr>
          <p:cNvSpPr>
            <a:spLocks noGrp="1"/>
          </p:cNvSpPr>
          <p:nvPr>
            <p:ph type="pic" sz="quarter" idx="35" hasCustomPrompt="1"/>
          </p:nvPr>
        </p:nvSpPr>
        <p:spPr>
          <a:xfrm>
            <a:off x="6391859" y="5374270"/>
            <a:ext cx="796252" cy="796252"/>
          </a:xfrm>
          <a:prstGeom prst="ellipse">
            <a:avLst/>
          </a:prstGeom>
          <a:solidFill>
            <a:schemeClr val="accent1"/>
          </a:solidFill>
        </p:spPr>
        <p:txBody>
          <a:bodyPr anchor="ctr" anchorCtr="0">
            <a:normAutofit/>
          </a:bodyPr>
          <a:lstStyle>
            <a:lvl1pPr marL="0" indent="0" algn="ctr">
              <a:buNone/>
              <a:defRPr sz="1200">
                <a:solidFill>
                  <a:schemeClr val="tx1"/>
                </a:solidFill>
              </a:defRPr>
            </a:lvl1pPr>
          </a:lstStyle>
          <a:p>
            <a:r>
              <a:rPr lang="en-US" dirty="0"/>
              <a:t>icon</a:t>
            </a:r>
          </a:p>
        </p:txBody>
      </p:sp>
      <p:sp>
        <p:nvSpPr>
          <p:cNvPr id="32" name="Text Placeholder 7">
            <a:extLst>
              <a:ext uri="{FF2B5EF4-FFF2-40B4-BE49-F238E27FC236}">
                <a16:creationId xmlns:a16="http://schemas.microsoft.com/office/drawing/2014/main" id="{6411A15E-C9DA-4B7D-994F-1E9A6E757C23}"/>
              </a:ext>
            </a:extLst>
          </p:cNvPr>
          <p:cNvSpPr>
            <a:spLocks noGrp="1"/>
          </p:cNvSpPr>
          <p:nvPr>
            <p:ph type="body" sz="quarter" idx="36"/>
          </p:nvPr>
        </p:nvSpPr>
        <p:spPr>
          <a:xfrm>
            <a:off x="7282380" y="2028249"/>
            <a:ext cx="3604151" cy="286232"/>
          </a:xfrm>
        </p:spPr>
        <p:txBody>
          <a:bodyPr anchor="ctr" anchorCtr="0">
            <a:spAutoFit/>
          </a:bodyPr>
          <a:lstStyle>
            <a:lvl1pPr marL="0" indent="0">
              <a:buNone/>
              <a:defRPr sz="1400">
                <a:solidFill>
                  <a:schemeClr val="tx1"/>
                </a:solidFill>
              </a:defRPr>
            </a:lvl1pPr>
          </a:lstStyle>
          <a:p>
            <a:pPr lvl="0"/>
            <a:r>
              <a:rPr lang="en-US"/>
              <a:t>Click to edit Master text styles</a:t>
            </a:r>
          </a:p>
        </p:txBody>
      </p:sp>
      <p:sp>
        <p:nvSpPr>
          <p:cNvPr id="33" name="Text Placeholder 7">
            <a:extLst>
              <a:ext uri="{FF2B5EF4-FFF2-40B4-BE49-F238E27FC236}">
                <a16:creationId xmlns:a16="http://schemas.microsoft.com/office/drawing/2014/main" id="{11A06E69-36A1-4649-B98E-579C2D9D98BE}"/>
              </a:ext>
            </a:extLst>
          </p:cNvPr>
          <p:cNvSpPr>
            <a:spLocks noGrp="1"/>
          </p:cNvSpPr>
          <p:nvPr>
            <p:ph type="body" sz="quarter" idx="37"/>
          </p:nvPr>
        </p:nvSpPr>
        <p:spPr>
          <a:xfrm>
            <a:off x="7282380" y="2928507"/>
            <a:ext cx="3604151" cy="286232"/>
          </a:xfrm>
        </p:spPr>
        <p:txBody>
          <a:bodyPr anchor="ctr" anchorCtr="0">
            <a:spAutoFit/>
          </a:bodyPr>
          <a:lstStyle>
            <a:lvl1pPr marL="0" indent="0">
              <a:buNone/>
              <a:defRPr sz="1400">
                <a:solidFill>
                  <a:schemeClr val="tx1"/>
                </a:solidFill>
              </a:defRPr>
            </a:lvl1pPr>
          </a:lstStyle>
          <a:p>
            <a:pPr lvl="0"/>
            <a:r>
              <a:rPr lang="en-US"/>
              <a:t>Click to edit Master text styles</a:t>
            </a:r>
          </a:p>
        </p:txBody>
      </p:sp>
      <p:sp>
        <p:nvSpPr>
          <p:cNvPr id="34" name="Text Placeholder 7">
            <a:extLst>
              <a:ext uri="{FF2B5EF4-FFF2-40B4-BE49-F238E27FC236}">
                <a16:creationId xmlns:a16="http://schemas.microsoft.com/office/drawing/2014/main" id="{FCBC9149-27DB-47FF-A51D-54879FFEFE1D}"/>
              </a:ext>
            </a:extLst>
          </p:cNvPr>
          <p:cNvSpPr>
            <a:spLocks noGrp="1"/>
          </p:cNvSpPr>
          <p:nvPr>
            <p:ph type="body" sz="quarter" idx="38"/>
          </p:nvPr>
        </p:nvSpPr>
        <p:spPr>
          <a:xfrm>
            <a:off x="7282380" y="3828765"/>
            <a:ext cx="3604151" cy="286232"/>
          </a:xfrm>
        </p:spPr>
        <p:txBody>
          <a:bodyPr anchor="ctr" anchorCtr="0">
            <a:spAutoFit/>
          </a:bodyPr>
          <a:lstStyle>
            <a:lvl1pPr marL="0" indent="0">
              <a:buNone/>
              <a:defRPr sz="1400">
                <a:solidFill>
                  <a:schemeClr val="tx1"/>
                </a:solidFill>
              </a:defRPr>
            </a:lvl1pPr>
          </a:lstStyle>
          <a:p>
            <a:pPr lvl="0"/>
            <a:r>
              <a:rPr lang="en-US"/>
              <a:t>Click to edit Master text styles</a:t>
            </a:r>
          </a:p>
        </p:txBody>
      </p:sp>
      <p:sp>
        <p:nvSpPr>
          <p:cNvPr id="35" name="Text Placeholder 7">
            <a:extLst>
              <a:ext uri="{FF2B5EF4-FFF2-40B4-BE49-F238E27FC236}">
                <a16:creationId xmlns:a16="http://schemas.microsoft.com/office/drawing/2014/main" id="{BE13AEA2-2BAC-46F6-93F7-B81245852709}"/>
              </a:ext>
            </a:extLst>
          </p:cNvPr>
          <p:cNvSpPr>
            <a:spLocks noGrp="1"/>
          </p:cNvSpPr>
          <p:nvPr>
            <p:ph type="body" sz="quarter" idx="39"/>
          </p:nvPr>
        </p:nvSpPr>
        <p:spPr>
          <a:xfrm>
            <a:off x="7282380" y="4729023"/>
            <a:ext cx="3604151" cy="286232"/>
          </a:xfrm>
        </p:spPr>
        <p:txBody>
          <a:bodyPr anchor="ctr" anchorCtr="0">
            <a:spAutoFit/>
          </a:bodyPr>
          <a:lstStyle>
            <a:lvl1pPr marL="0" indent="0">
              <a:buNone/>
              <a:defRPr sz="1400">
                <a:solidFill>
                  <a:schemeClr val="tx1"/>
                </a:solidFill>
              </a:defRPr>
            </a:lvl1pPr>
          </a:lstStyle>
          <a:p>
            <a:pPr lvl="0"/>
            <a:r>
              <a:rPr lang="en-US"/>
              <a:t>Click to edit Master text styles</a:t>
            </a:r>
          </a:p>
        </p:txBody>
      </p:sp>
      <p:sp>
        <p:nvSpPr>
          <p:cNvPr id="36" name="Text Placeholder 7">
            <a:extLst>
              <a:ext uri="{FF2B5EF4-FFF2-40B4-BE49-F238E27FC236}">
                <a16:creationId xmlns:a16="http://schemas.microsoft.com/office/drawing/2014/main" id="{78E44F53-B893-40DC-AD35-1F7D44899ADC}"/>
              </a:ext>
            </a:extLst>
          </p:cNvPr>
          <p:cNvSpPr>
            <a:spLocks noGrp="1"/>
          </p:cNvSpPr>
          <p:nvPr>
            <p:ph type="body" sz="quarter" idx="40"/>
          </p:nvPr>
        </p:nvSpPr>
        <p:spPr>
          <a:xfrm>
            <a:off x="7282380" y="5629280"/>
            <a:ext cx="3604151" cy="286232"/>
          </a:xfrm>
        </p:spPr>
        <p:txBody>
          <a:bodyPr anchor="ctr" anchorCtr="0">
            <a:spAutoFit/>
          </a:bodyPr>
          <a:lstStyle>
            <a:lvl1pPr marL="0" indent="0">
              <a:buNone/>
              <a:defRPr sz="1400">
                <a:solidFill>
                  <a:schemeClr val="tx1"/>
                </a:solidFill>
              </a:defRPr>
            </a:lvl1pPr>
          </a:lstStyle>
          <a:p>
            <a:pPr lvl="0"/>
            <a:r>
              <a:rPr lang="en-US"/>
              <a:t>Click to edit Master text styles</a:t>
            </a:r>
          </a:p>
        </p:txBody>
      </p:sp>
      <p:sp>
        <p:nvSpPr>
          <p:cNvPr id="37" name="Slide Number Placeholder 5">
            <a:extLst>
              <a:ext uri="{FF2B5EF4-FFF2-40B4-BE49-F238E27FC236}">
                <a16:creationId xmlns:a16="http://schemas.microsoft.com/office/drawing/2014/main" id="{063C7AC9-88CF-4496-87B4-78ED23AC5960}"/>
              </a:ext>
            </a:extLst>
          </p:cNvPr>
          <p:cNvSpPr>
            <a:spLocks noGrp="1"/>
          </p:cNvSpPr>
          <p:nvPr>
            <p:ph type="sldNum" sz="quarter" idx="12"/>
          </p:nvPr>
        </p:nvSpPr>
        <p:spPr>
          <a:xfrm>
            <a:off x="11353800" y="6356350"/>
            <a:ext cx="838200" cy="530019"/>
          </a:xfrm>
        </p:spPr>
        <p:txBody>
          <a:bodyPr/>
          <a:lstStyle>
            <a:lvl1pPr>
              <a:defRPr>
                <a:solidFill>
                  <a:schemeClr val="tx1"/>
                </a:solidFill>
              </a:defRPr>
            </a:lvl1pPr>
          </a:lstStyle>
          <a:p>
            <a:fld id="{3CF2D5F0-42C9-44CC-9D46-F1CEB28D430F}" type="slidenum">
              <a:rPr lang="en-GB" smtClean="0"/>
              <a:pPr/>
              <a:t>‹#›</a:t>
            </a:fld>
            <a:endParaRPr lang="en-GB" dirty="0"/>
          </a:p>
        </p:txBody>
      </p:sp>
    </p:spTree>
    <p:extLst>
      <p:ext uri="{BB962C8B-B14F-4D97-AF65-F5344CB8AC3E}">
        <p14:creationId xmlns:p14="http://schemas.microsoft.com/office/powerpoint/2010/main" val="2071334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117">
          <p15:clr>
            <a:srgbClr val="FBAE40"/>
          </p15:clr>
        </p15:guide>
        <p15:guide id="2" pos="211">
          <p15:clr>
            <a:srgbClr val="FBAE40"/>
          </p15:clr>
        </p15:guide>
        <p15:guide id="3" pos="3114">
          <p15:clr>
            <a:srgbClr val="FBAE40"/>
          </p15:clr>
        </p15:guide>
        <p15:guide id="4" pos="3432">
          <p15:clr>
            <a:srgbClr val="FBAE40"/>
          </p15:clr>
        </p15:guide>
        <p15:guide id="5" pos="7174">
          <p15:clr>
            <a:srgbClr val="FBAE40"/>
          </p15:clr>
        </p15:guide>
        <p15:guide id="6" orient="horz" pos="3725">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87AFF-02C7-42D3-B4B6-C43CABB00129}"/>
              </a:ext>
            </a:extLst>
          </p:cNvPr>
          <p:cNvSpPr>
            <a:spLocks noGrp="1"/>
          </p:cNvSpPr>
          <p:nvPr>
            <p:ph type="ctrTitle"/>
          </p:nvPr>
        </p:nvSpPr>
        <p:spPr>
          <a:xfrm>
            <a:off x="392865" y="2217927"/>
            <a:ext cx="8366958" cy="1525603"/>
          </a:xfrm>
        </p:spPr>
        <p:txBody>
          <a:bodyPr tIns="0" bIns="0" anchor="ctr" anchorCtr="0">
            <a:noAutofit/>
          </a:bodyPr>
          <a:lstStyle>
            <a:lvl1pPr algn="l">
              <a:defRPr sz="4400">
                <a:solidFill>
                  <a:schemeClr val="tx1"/>
                </a:solidFill>
              </a:defRPr>
            </a:lvl1pPr>
          </a:lstStyle>
          <a:p>
            <a:r>
              <a:rPr lang="en-US"/>
              <a:t>Click to edit Master title style</a:t>
            </a:r>
            <a:endParaRPr lang="en-GB" dirty="0"/>
          </a:p>
        </p:txBody>
      </p:sp>
      <p:sp>
        <p:nvSpPr>
          <p:cNvPr id="12" name="Shape 1164">
            <a:extLst>
              <a:ext uri="{FF2B5EF4-FFF2-40B4-BE49-F238E27FC236}">
                <a16:creationId xmlns:a16="http://schemas.microsoft.com/office/drawing/2014/main" id="{D1AE36B1-5D41-4B9E-826A-D73D8447567F}"/>
              </a:ext>
            </a:extLst>
          </p:cNvPr>
          <p:cNvSpPr/>
          <p:nvPr userDrawn="1"/>
        </p:nvSpPr>
        <p:spPr>
          <a:xfrm flipH="1">
            <a:off x="392865" y="2226734"/>
            <a:ext cx="0" cy="1525603"/>
          </a:xfrm>
          <a:prstGeom prst="line">
            <a:avLst/>
          </a:prstGeom>
          <a:ln w="76200">
            <a:solidFill>
              <a:srgbClr val="9F962B"/>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dirty="0">
              <a:solidFill>
                <a:schemeClr val="tx1"/>
              </a:solidFill>
            </a:endParaRPr>
          </a:p>
        </p:txBody>
      </p:sp>
      <p:sp>
        <p:nvSpPr>
          <p:cNvPr id="7" name="Picture Placeholder 6">
            <a:extLst>
              <a:ext uri="{FF2B5EF4-FFF2-40B4-BE49-F238E27FC236}">
                <a16:creationId xmlns:a16="http://schemas.microsoft.com/office/drawing/2014/main" id="{865931DE-F18A-497F-BF1E-D8BFC20042D1}"/>
              </a:ext>
            </a:extLst>
          </p:cNvPr>
          <p:cNvSpPr>
            <a:spLocks noGrp="1"/>
          </p:cNvSpPr>
          <p:nvPr>
            <p:ph type="pic" sz="quarter" idx="13" hasCustomPrompt="1"/>
          </p:nvPr>
        </p:nvSpPr>
        <p:spPr>
          <a:xfrm>
            <a:off x="371473" y="782425"/>
            <a:ext cx="1163563" cy="1161936"/>
          </a:xfrm>
          <a:prstGeom prst="ellipse">
            <a:avLst/>
          </a:prstGeom>
          <a:solidFill>
            <a:schemeClr val="accent1"/>
          </a:solidFill>
          <a:ln>
            <a:solidFill>
              <a:schemeClr val="accent1"/>
            </a:solidFill>
          </a:ln>
        </p:spPr>
        <p:txBody>
          <a:bodyPr anchor="ctr" anchorCtr="0">
            <a:noAutofit/>
          </a:bodyPr>
          <a:lstStyle>
            <a:lvl1pPr marL="0" indent="0" algn="ctr">
              <a:buNone/>
              <a:defRPr sz="1400">
                <a:solidFill>
                  <a:schemeClr val="tx1"/>
                </a:solidFill>
              </a:defRPr>
            </a:lvl1pPr>
          </a:lstStyle>
          <a:p>
            <a:r>
              <a:rPr lang="en-US" dirty="0"/>
              <a:t>Icon</a:t>
            </a:r>
          </a:p>
        </p:txBody>
      </p:sp>
      <p:sp>
        <p:nvSpPr>
          <p:cNvPr id="10" name="Slide Number Placeholder 5">
            <a:extLst>
              <a:ext uri="{FF2B5EF4-FFF2-40B4-BE49-F238E27FC236}">
                <a16:creationId xmlns:a16="http://schemas.microsoft.com/office/drawing/2014/main" id="{036C57A2-6C24-4492-B2C2-71EC9270530B}"/>
              </a:ext>
            </a:extLst>
          </p:cNvPr>
          <p:cNvSpPr>
            <a:spLocks noGrp="1"/>
          </p:cNvSpPr>
          <p:nvPr>
            <p:ph type="sldNum" sz="quarter" idx="12"/>
          </p:nvPr>
        </p:nvSpPr>
        <p:spPr>
          <a:xfrm>
            <a:off x="11353800" y="6356350"/>
            <a:ext cx="838200" cy="530019"/>
          </a:xfrm>
        </p:spPr>
        <p:txBody>
          <a:bodyPr/>
          <a:lstStyle>
            <a:lvl1pPr>
              <a:defRPr>
                <a:solidFill>
                  <a:schemeClr val="tx1"/>
                </a:solidFill>
              </a:defRPr>
            </a:lvl1pPr>
          </a:lstStyle>
          <a:p>
            <a:fld id="{3CF2D5F0-42C9-44CC-9D46-F1CEB28D430F}" type="slidenum">
              <a:rPr lang="en-GB" smtClean="0"/>
              <a:pPr/>
              <a:t>‹#›</a:t>
            </a:fld>
            <a:endParaRPr lang="en-GB" dirty="0"/>
          </a:p>
        </p:txBody>
      </p:sp>
      <p:pic>
        <p:nvPicPr>
          <p:cNvPr id="8" name="Picture 7">
            <a:extLst>
              <a:ext uri="{FF2B5EF4-FFF2-40B4-BE49-F238E27FC236}">
                <a16:creationId xmlns:a16="http://schemas.microsoft.com/office/drawing/2014/main" id="{0A61BA11-2A26-4A14-BC2E-8D0CBF34DB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81516" y="170703"/>
            <a:ext cx="974628" cy="976693"/>
          </a:xfrm>
          <a:prstGeom prst="rect">
            <a:avLst/>
          </a:prstGeom>
        </p:spPr>
      </p:pic>
    </p:spTree>
    <p:extLst>
      <p:ext uri="{BB962C8B-B14F-4D97-AF65-F5344CB8AC3E}">
        <p14:creationId xmlns:p14="http://schemas.microsoft.com/office/powerpoint/2010/main" val="3548869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34" userDrawn="1">
          <p15:clr>
            <a:srgbClr val="FBAE40"/>
          </p15:clr>
        </p15:guide>
        <p15:guide id="2" orient="horz" pos="1956">
          <p15:clr>
            <a:srgbClr val="FBAE40"/>
          </p15:clr>
        </p15:guide>
        <p15:guide id="3" orient="horz" pos="2001">
          <p15:clr>
            <a:srgbClr val="FBAE40"/>
          </p15:clr>
        </p15:guide>
        <p15:guide id="4" orient="horz" pos="2364">
          <p15:clr>
            <a:srgbClr val="FBAE40"/>
          </p15:clr>
        </p15:guide>
        <p15:guide id="5" orient="horz" pos="2409">
          <p15:clr>
            <a:srgbClr val="FBAE40"/>
          </p15:clr>
        </p15:guide>
        <p15:guide id="6" orient="horz" pos="2727">
          <p15:clr>
            <a:srgbClr val="FBAE40"/>
          </p15:clr>
        </p15:guide>
        <p15:guide id="7" pos="5518">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C12AF-120D-4624-B482-2C84BF89782C}"/>
              </a:ext>
            </a:extLst>
          </p:cNvPr>
          <p:cNvSpPr>
            <a:spLocks noGrp="1"/>
          </p:cNvSpPr>
          <p:nvPr>
            <p:ph type="title"/>
          </p:nvPr>
        </p:nvSpPr>
        <p:spPr>
          <a:xfrm>
            <a:off x="334963" y="828475"/>
            <a:ext cx="4356083" cy="653022"/>
          </a:xfrm>
        </p:spPr>
        <p:txBody>
          <a:bodyPr lIns="72000" tIns="0" bIns="0">
            <a:normAutofit/>
          </a:bodyPr>
          <a:lstStyle>
            <a:lvl1pPr>
              <a:defRPr sz="3600">
                <a:solidFill>
                  <a:schemeClr val="tx1"/>
                </a:solidFill>
              </a:defRPr>
            </a:lvl1pPr>
          </a:lstStyle>
          <a:p>
            <a:r>
              <a:rPr lang="en-US"/>
              <a:t>Click to edit Master title style</a:t>
            </a:r>
            <a:endParaRPr lang="en-GB" dirty="0"/>
          </a:p>
        </p:txBody>
      </p:sp>
      <p:sp>
        <p:nvSpPr>
          <p:cNvPr id="23" name="Shape 1164">
            <a:extLst>
              <a:ext uri="{FF2B5EF4-FFF2-40B4-BE49-F238E27FC236}">
                <a16:creationId xmlns:a16="http://schemas.microsoft.com/office/drawing/2014/main" id="{66EC86FA-FC7D-4CBD-9273-9370E73CA98F}"/>
              </a:ext>
            </a:extLst>
          </p:cNvPr>
          <p:cNvSpPr/>
          <p:nvPr userDrawn="1"/>
        </p:nvSpPr>
        <p:spPr>
          <a:xfrm flipH="1">
            <a:off x="308881" y="180128"/>
            <a:ext cx="0" cy="1311128"/>
          </a:xfrm>
          <a:prstGeom prst="line">
            <a:avLst/>
          </a:prstGeom>
          <a:ln w="76200">
            <a:solidFill>
              <a:srgbClr val="9F962B"/>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dirty="0">
              <a:solidFill>
                <a:schemeClr val="tx1"/>
              </a:solidFill>
            </a:endParaRPr>
          </a:p>
        </p:txBody>
      </p:sp>
      <p:sp>
        <p:nvSpPr>
          <p:cNvPr id="24" name="Text Placeholder 15">
            <a:extLst>
              <a:ext uri="{FF2B5EF4-FFF2-40B4-BE49-F238E27FC236}">
                <a16:creationId xmlns:a16="http://schemas.microsoft.com/office/drawing/2014/main" id="{B9FE2189-FAA4-4EC9-BCA0-8A6052D96AD1}"/>
              </a:ext>
            </a:extLst>
          </p:cNvPr>
          <p:cNvSpPr>
            <a:spLocks noGrp="1"/>
          </p:cNvSpPr>
          <p:nvPr>
            <p:ph type="body" sz="quarter" idx="11" hasCustomPrompt="1"/>
          </p:nvPr>
        </p:nvSpPr>
        <p:spPr>
          <a:xfrm>
            <a:off x="334964" y="180789"/>
            <a:ext cx="4356090" cy="653022"/>
          </a:xfrm>
          <a:prstGeom prst="rect">
            <a:avLst/>
          </a:prstGeom>
        </p:spPr>
        <p:txBody>
          <a:bodyPr lIns="72000" tIns="0" rIns="0" bIns="0" anchor="ctr" anchorCtr="0"/>
          <a:lstStyle>
            <a:lvl1pPr marL="0" marR="0" indent="0" algn="l" defTabSz="914400" rtl="0" fontAlgn="auto" latinLnBrk="0" hangingPunct="0">
              <a:lnSpc>
                <a:spcPct val="90000"/>
              </a:lnSpc>
              <a:spcBef>
                <a:spcPts val="0"/>
              </a:spcBef>
              <a:spcAft>
                <a:spcPts val="0"/>
              </a:spcAft>
              <a:buClrTx/>
              <a:buSzTx/>
              <a:buFontTx/>
              <a:buNone/>
              <a:tabLst/>
              <a:defRPr kumimoji="0" lang="en-GB" sz="4400" b="0" i="0" u="none" strike="noStrike" cap="none" spc="0" normalizeH="0" baseline="0" dirty="0" smtClean="0">
                <a:ln>
                  <a:noFill/>
                </a:ln>
                <a:solidFill>
                  <a:schemeClr val="tx1"/>
                </a:solidFill>
                <a:effectLst/>
                <a:uFillTx/>
                <a:latin typeface="Calibri" panose="020F0502020204030204" pitchFamily="34" charset="0"/>
                <a:ea typeface="+mj-ea"/>
                <a:cs typeface="Myriad Pro"/>
                <a:sym typeface="Montserrat"/>
              </a:defRPr>
            </a:lvl1pPr>
          </a:lstStyle>
          <a:p>
            <a:pPr>
              <a:lnSpc>
                <a:spcPct val="90000"/>
              </a:lnSpc>
              <a:defRPr sz="4400">
                <a:latin typeface="+mj-lt"/>
                <a:ea typeface="+mj-ea"/>
                <a:cs typeface="+mj-cs"/>
                <a:sym typeface="Montserrat"/>
              </a:defRPr>
            </a:pPr>
            <a:r>
              <a:rPr lang="en-GB" sz="4400" dirty="0">
                <a:latin typeface="Calibri" panose="020F0502020204030204" pitchFamily="34" charset="0"/>
                <a:cs typeface="Myriad Pro"/>
                <a:sym typeface="Montserrat"/>
              </a:rPr>
              <a:t>Extant things</a:t>
            </a:r>
          </a:p>
        </p:txBody>
      </p:sp>
      <p:sp>
        <p:nvSpPr>
          <p:cNvPr id="13" name="Slide Number Placeholder 5">
            <a:extLst>
              <a:ext uri="{FF2B5EF4-FFF2-40B4-BE49-F238E27FC236}">
                <a16:creationId xmlns:a16="http://schemas.microsoft.com/office/drawing/2014/main" id="{8A74B032-60D2-4360-9843-7088F0C2CD28}"/>
              </a:ext>
            </a:extLst>
          </p:cNvPr>
          <p:cNvSpPr>
            <a:spLocks noGrp="1"/>
          </p:cNvSpPr>
          <p:nvPr>
            <p:ph type="sldNum" sz="quarter" idx="12"/>
          </p:nvPr>
        </p:nvSpPr>
        <p:spPr>
          <a:xfrm>
            <a:off x="11353800" y="6356350"/>
            <a:ext cx="838200" cy="530019"/>
          </a:xfrm>
        </p:spPr>
        <p:txBody>
          <a:bodyPr/>
          <a:lstStyle>
            <a:lvl1pPr>
              <a:defRPr>
                <a:solidFill>
                  <a:schemeClr val="tx1"/>
                </a:solidFill>
              </a:defRPr>
            </a:lvl1pPr>
          </a:lstStyle>
          <a:p>
            <a:fld id="{3CF2D5F0-42C9-44CC-9D46-F1CEB28D430F}" type="slidenum">
              <a:rPr lang="en-GB" smtClean="0"/>
              <a:pPr/>
              <a:t>‹#›</a:t>
            </a:fld>
            <a:endParaRPr lang="en-GB" dirty="0"/>
          </a:p>
        </p:txBody>
      </p:sp>
    </p:spTree>
    <p:extLst>
      <p:ext uri="{BB962C8B-B14F-4D97-AF65-F5344CB8AC3E}">
        <p14:creationId xmlns:p14="http://schemas.microsoft.com/office/powerpoint/2010/main" val="2498372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117">
          <p15:clr>
            <a:srgbClr val="FBAE40"/>
          </p15:clr>
        </p15:guide>
        <p15:guide id="2" pos="211">
          <p15:clr>
            <a:srgbClr val="FBAE40"/>
          </p15:clr>
        </p15:guide>
        <p15:guide id="3" pos="3114">
          <p15:clr>
            <a:srgbClr val="FBAE40"/>
          </p15:clr>
        </p15:guide>
        <p15:guide id="4" pos="3432">
          <p15:clr>
            <a:srgbClr val="FBAE40"/>
          </p15:clr>
        </p15:guide>
        <p15:guide id="5" pos="7174">
          <p15:clr>
            <a:srgbClr val="FBAE40"/>
          </p15:clr>
        </p15:guide>
        <p15:guide id="6" orient="horz" pos="3725">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Org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C12AF-120D-4624-B482-2C84BF89782C}"/>
              </a:ext>
            </a:extLst>
          </p:cNvPr>
          <p:cNvSpPr>
            <a:spLocks noGrp="1"/>
          </p:cNvSpPr>
          <p:nvPr>
            <p:ph type="title"/>
          </p:nvPr>
        </p:nvSpPr>
        <p:spPr>
          <a:xfrm>
            <a:off x="334963" y="828475"/>
            <a:ext cx="4356083" cy="653022"/>
          </a:xfrm>
        </p:spPr>
        <p:txBody>
          <a:bodyPr lIns="72000" tIns="0" bIns="0">
            <a:normAutofit/>
          </a:bodyPr>
          <a:lstStyle>
            <a:lvl1pPr>
              <a:defRPr sz="3600">
                <a:solidFill>
                  <a:schemeClr val="tx1"/>
                </a:solidFill>
              </a:defRPr>
            </a:lvl1pPr>
          </a:lstStyle>
          <a:p>
            <a:r>
              <a:rPr lang="en-US"/>
              <a:t>Click to edit Master title style</a:t>
            </a:r>
            <a:endParaRPr lang="en-GB" dirty="0"/>
          </a:p>
        </p:txBody>
      </p:sp>
      <p:sp>
        <p:nvSpPr>
          <p:cNvPr id="23" name="Shape 1164">
            <a:extLst>
              <a:ext uri="{FF2B5EF4-FFF2-40B4-BE49-F238E27FC236}">
                <a16:creationId xmlns:a16="http://schemas.microsoft.com/office/drawing/2014/main" id="{66EC86FA-FC7D-4CBD-9273-9370E73CA98F}"/>
              </a:ext>
            </a:extLst>
          </p:cNvPr>
          <p:cNvSpPr/>
          <p:nvPr userDrawn="1"/>
        </p:nvSpPr>
        <p:spPr>
          <a:xfrm flipH="1">
            <a:off x="308881" y="180128"/>
            <a:ext cx="0" cy="1311128"/>
          </a:xfrm>
          <a:prstGeom prst="line">
            <a:avLst/>
          </a:prstGeom>
          <a:ln w="76200">
            <a:solidFill>
              <a:srgbClr val="9F962B"/>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dirty="0">
              <a:solidFill>
                <a:schemeClr val="tx1"/>
              </a:solidFill>
            </a:endParaRPr>
          </a:p>
        </p:txBody>
      </p:sp>
      <p:sp>
        <p:nvSpPr>
          <p:cNvPr id="24" name="Text Placeholder 15">
            <a:extLst>
              <a:ext uri="{FF2B5EF4-FFF2-40B4-BE49-F238E27FC236}">
                <a16:creationId xmlns:a16="http://schemas.microsoft.com/office/drawing/2014/main" id="{B9FE2189-FAA4-4EC9-BCA0-8A6052D96AD1}"/>
              </a:ext>
            </a:extLst>
          </p:cNvPr>
          <p:cNvSpPr>
            <a:spLocks noGrp="1"/>
          </p:cNvSpPr>
          <p:nvPr>
            <p:ph type="body" sz="quarter" idx="11" hasCustomPrompt="1"/>
          </p:nvPr>
        </p:nvSpPr>
        <p:spPr>
          <a:xfrm>
            <a:off x="334964" y="180789"/>
            <a:ext cx="4356090" cy="653022"/>
          </a:xfrm>
          <a:prstGeom prst="rect">
            <a:avLst/>
          </a:prstGeom>
        </p:spPr>
        <p:txBody>
          <a:bodyPr lIns="72000" tIns="0" rIns="0" bIns="0" anchor="ctr" anchorCtr="0"/>
          <a:lstStyle>
            <a:lvl1pPr marL="0" marR="0" indent="0" algn="l" defTabSz="914400" rtl="0" fontAlgn="auto" latinLnBrk="0" hangingPunct="0">
              <a:lnSpc>
                <a:spcPct val="90000"/>
              </a:lnSpc>
              <a:spcBef>
                <a:spcPts val="0"/>
              </a:spcBef>
              <a:spcAft>
                <a:spcPts val="0"/>
              </a:spcAft>
              <a:buClrTx/>
              <a:buSzTx/>
              <a:buFontTx/>
              <a:buNone/>
              <a:tabLst/>
              <a:defRPr kumimoji="0" lang="en-GB" sz="4400" b="0" i="0" u="none" strike="noStrike" cap="none" spc="0" normalizeH="0" baseline="0" dirty="0" smtClean="0">
                <a:ln>
                  <a:noFill/>
                </a:ln>
                <a:solidFill>
                  <a:schemeClr val="tx1"/>
                </a:solidFill>
                <a:effectLst/>
                <a:uFillTx/>
                <a:latin typeface="Calibri" panose="020F0502020204030204" pitchFamily="34" charset="0"/>
                <a:ea typeface="+mj-ea"/>
                <a:cs typeface="Myriad Pro"/>
                <a:sym typeface="Montserrat"/>
              </a:defRPr>
            </a:lvl1pPr>
          </a:lstStyle>
          <a:p>
            <a:pPr>
              <a:lnSpc>
                <a:spcPct val="90000"/>
              </a:lnSpc>
              <a:defRPr sz="4400">
                <a:latin typeface="+mj-lt"/>
                <a:ea typeface="+mj-ea"/>
                <a:cs typeface="+mj-cs"/>
                <a:sym typeface="Montserrat"/>
              </a:defRPr>
            </a:pPr>
            <a:r>
              <a:rPr lang="en-GB" sz="4400" dirty="0">
                <a:latin typeface="Calibri" panose="020F0502020204030204" pitchFamily="34" charset="0"/>
                <a:cs typeface="Myriad Pro"/>
                <a:sym typeface="Montserrat"/>
              </a:rPr>
              <a:t>Extant things</a:t>
            </a:r>
          </a:p>
        </p:txBody>
      </p:sp>
      <p:sp>
        <p:nvSpPr>
          <p:cNvPr id="13" name="Slide Number Placeholder 5">
            <a:extLst>
              <a:ext uri="{FF2B5EF4-FFF2-40B4-BE49-F238E27FC236}">
                <a16:creationId xmlns:a16="http://schemas.microsoft.com/office/drawing/2014/main" id="{8A74B032-60D2-4360-9843-7088F0C2CD28}"/>
              </a:ext>
            </a:extLst>
          </p:cNvPr>
          <p:cNvSpPr>
            <a:spLocks noGrp="1"/>
          </p:cNvSpPr>
          <p:nvPr>
            <p:ph type="sldNum" sz="quarter" idx="12"/>
          </p:nvPr>
        </p:nvSpPr>
        <p:spPr>
          <a:xfrm>
            <a:off x="11353800" y="6356350"/>
            <a:ext cx="838200" cy="530019"/>
          </a:xfrm>
        </p:spPr>
        <p:txBody>
          <a:bodyPr/>
          <a:lstStyle>
            <a:lvl1pPr>
              <a:defRPr>
                <a:solidFill>
                  <a:schemeClr val="tx1"/>
                </a:solidFill>
              </a:defRPr>
            </a:lvl1pPr>
          </a:lstStyle>
          <a:p>
            <a:fld id="{3CF2D5F0-42C9-44CC-9D46-F1CEB28D430F}" type="slidenum">
              <a:rPr lang="en-GB" smtClean="0"/>
              <a:pPr/>
              <a:t>‹#›</a:t>
            </a:fld>
            <a:endParaRPr lang="en-GB" dirty="0"/>
          </a:p>
        </p:txBody>
      </p:sp>
      <p:sp>
        <p:nvSpPr>
          <p:cNvPr id="6" name="Text Placeholder 3">
            <a:extLst>
              <a:ext uri="{FF2B5EF4-FFF2-40B4-BE49-F238E27FC236}">
                <a16:creationId xmlns:a16="http://schemas.microsoft.com/office/drawing/2014/main" id="{1B6B5E03-0DE4-47DE-AADA-448A62CFAD11}"/>
              </a:ext>
            </a:extLst>
          </p:cNvPr>
          <p:cNvSpPr>
            <a:spLocks noGrp="1"/>
          </p:cNvSpPr>
          <p:nvPr>
            <p:ph type="body" sz="quarter" idx="15"/>
          </p:nvPr>
        </p:nvSpPr>
        <p:spPr>
          <a:xfrm>
            <a:off x="4878727" y="1808000"/>
            <a:ext cx="2434546" cy="783160"/>
          </a:xfrm>
          <a:solidFill>
            <a:schemeClr val="accent1"/>
          </a:solidFill>
        </p:spPr>
        <p:txBody>
          <a:bodyPr anchor="ctr" anchorCtr="0">
            <a:normAutofit/>
          </a:bodyPr>
          <a:lstStyle>
            <a:lvl1pPr marL="0" indent="0" algn="ctr">
              <a:buNone/>
              <a:defRPr sz="1800" b="1" i="1">
                <a:solidFill>
                  <a:schemeClr val="bg1"/>
                </a:solidFill>
              </a:defRPr>
            </a:lvl1pPr>
            <a:lvl2pPr marL="457200" indent="0" algn="ctr">
              <a:buNone/>
              <a:defRPr sz="1800">
                <a:solidFill>
                  <a:schemeClr val="bg1"/>
                </a:solidFill>
              </a:defRPr>
            </a:lvl2pPr>
            <a:lvl3pPr marL="914400" indent="0" algn="ctr">
              <a:buNone/>
              <a:defRPr sz="1800">
                <a:solidFill>
                  <a:schemeClr val="bg1"/>
                </a:solidFill>
              </a:defRPr>
            </a:lvl3pPr>
            <a:lvl4pPr marL="1371600" indent="0" algn="ctr">
              <a:buNone/>
              <a:defRPr sz="1800">
                <a:solidFill>
                  <a:schemeClr val="bg1"/>
                </a:solidFill>
              </a:defRPr>
            </a:lvl4pPr>
            <a:lvl5pPr marL="1828800" indent="0" algn="ctr">
              <a:buNone/>
              <a:defRPr sz="1800">
                <a:solidFill>
                  <a:schemeClr val="bg1"/>
                </a:solidFill>
              </a:defRPr>
            </a:lvl5pPr>
          </a:lstStyle>
          <a:p>
            <a:pPr lvl="0"/>
            <a:r>
              <a:rPr lang="en-US"/>
              <a:t>Click to edit Master text styles</a:t>
            </a:r>
          </a:p>
        </p:txBody>
      </p:sp>
      <p:sp>
        <p:nvSpPr>
          <p:cNvPr id="7" name="Text Placeholder 3">
            <a:extLst>
              <a:ext uri="{FF2B5EF4-FFF2-40B4-BE49-F238E27FC236}">
                <a16:creationId xmlns:a16="http://schemas.microsoft.com/office/drawing/2014/main" id="{C3C4298C-40AC-4CF3-981E-A18D6557F7AC}"/>
              </a:ext>
            </a:extLst>
          </p:cNvPr>
          <p:cNvSpPr>
            <a:spLocks noGrp="1"/>
          </p:cNvSpPr>
          <p:nvPr>
            <p:ph type="body" sz="quarter" idx="16"/>
          </p:nvPr>
        </p:nvSpPr>
        <p:spPr>
          <a:xfrm>
            <a:off x="1050925" y="3078161"/>
            <a:ext cx="2349111" cy="744539"/>
          </a:xfr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lvl1pPr marL="0" indent="0" algn="ctr">
              <a:buNone/>
              <a:defRPr lang="en-US" sz="1400" dirty="0">
                <a:solidFill>
                  <a:schemeClr val="tx1"/>
                </a:solidFill>
                <a:latin typeface="Calibri" panose="020F0502020204030204" pitchFamily="34" charset="0"/>
              </a:defRPr>
            </a:lvl1pPr>
          </a:lstStyle>
          <a:p>
            <a:pPr marL="0" lvl="0" algn="ctr">
              <a:lnSpc>
                <a:spcPct val="80000"/>
              </a:lnSpc>
            </a:pPr>
            <a:r>
              <a:rPr lang="en-US"/>
              <a:t>Click to edit Master text styles</a:t>
            </a:r>
          </a:p>
        </p:txBody>
      </p:sp>
      <p:sp>
        <p:nvSpPr>
          <p:cNvPr id="35" name="Text Placeholder 3">
            <a:extLst>
              <a:ext uri="{FF2B5EF4-FFF2-40B4-BE49-F238E27FC236}">
                <a16:creationId xmlns:a16="http://schemas.microsoft.com/office/drawing/2014/main" id="{AD55EEB5-4707-49DF-B76F-2D049DE62236}"/>
              </a:ext>
            </a:extLst>
          </p:cNvPr>
          <p:cNvSpPr>
            <a:spLocks noGrp="1"/>
          </p:cNvSpPr>
          <p:nvPr>
            <p:ph type="body" sz="quarter" idx="17"/>
          </p:nvPr>
        </p:nvSpPr>
        <p:spPr>
          <a:xfrm>
            <a:off x="3717925" y="3078161"/>
            <a:ext cx="2349111" cy="744539"/>
          </a:xfr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lvl1pPr marL="0" indent="0" algn="ctr">
              <a:buNone/>
              <a:defRPr lang="en-US" sz="1400" dirty="0">
                <a:solidFill>
                  <a:schemeClr val="tx1"/>
                </a:solidFill>
                <a:latin typeface="Calibri" panose="020F0502020204030204" pitchFamily="34" charset="0"/>
              </a:defRPr>
            </a:lvl1pPr>
          </a:lstStyle>
          <a:p>
            <a:pPr marL="0" lvl="0" algn="ctr">
              <a:lnSpc>
                <a:spcPct val="80000"/>
              </a:lnSpc>
            </a:pPr>
            <a:r>
              <a:rPr lang="en-US"/>
              <a:t>Click to edit Master text styles</a:t>
            </a:r>
          </a:p>
        </p:txBody>
      </p:sp>
      <p:sp>
        <p:nvSpPr>
          <p:cNvPr id="36" name="Text Placeholder 3">
            <a:extLst>
              <a:ext uri="{FF2B5EF4-FFF2-40B4-BE49-F238E27FC236}">
                <a16:creationId xmlns:a16="http://schemas.microsoft.com/office/drawing/2014/main" id="{0E5BEC11-092B-46C9-9E1A-CCA8E1B7A319}"/>
              </a:ext>
            </a:extLst>
          </p:cNvPr>
          <p:cNvSpPr>
            <a:spLocks noGrp="1"/>
          </p:cNvSpPr>
          <p:nvPr>
            <p:ph type="body" sz="quarter" idx="18"/>
          </p:nvPr>
        </p:nvSpPr>
        <p:spPr>
          <a:xfrm>
            <a:off x="6384925" y="3078161"/>
            <a:ext cx="2349111" cy="744539"/>
          </a:xfr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lvl1pPr marL="0" indent="0" algn="ctr">
              <a:buNone/>
              <a:defRPr lang="en-US" sz="1400" dirty="0">
                <a:solidFill>
                  <a:schemeClr val="tx1"/>
                </a:solidFill>
                <a:latin typeface="Calibri" panose="020F0502020204030204" pitchFamily="34" charset="0"/>
              </a:defRPr>
            </a:lvl1pPr>
          </a:lstStyle>
          <a:p>
            <a:pPr marL="0" lvl="0" algn="ctr">
              <a:lnSpc>
                <a:spcPct val="80000"/>
              </a:lnSpc>
            </a:pPr>
            <a:r>
              <a:rPr lang="en-US"/>
              <a:t>Click to edit Master text styles</a:t>
            </a:r>
          </a:p>
        </p:txBody>
      </p:sp>
      <p:sp>
        <p:nvSpPr>
          <p:cNvPr id="37" name="Text Placeholder 3">
            <a:extLst>
              <a:ext uri="{FF2B5EF4-FFF2-40B4-BE49-F238E27FC236}">
                <a16:creationId xmlns:a16="http://schemas.microsoft.com/office/drawing/2014/main" id="{D6A8B98F-F133-4833-9870-8DE7D7A78DD3}"/>
              </a:ext>
            </a:extLst>
          </p:cNvPr>
          <p:cNvSpPr>
            <a:spLocks noGrp="1"/>
          </p:cNvSpPr>
          <p:nvPr>
            <p:ph type="body" sz="quarter" idx="19"/>
          </p:nvPr>
        </p:nvSpPr>
        <p:spPr>
          <a:xfrm>
            <a:off x="9051925" y="3078161"/>
            <a:ext cx="2349111" cy="744539"/>
          </a:xfr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lvl1pPr marL="0" indent="0" algn="ctr">
              <a:buNone/>
              <a:defRPr lang="en-US" sz="1400" dirty="0">
                <a:solidFill>
                  <a:schemeClr val="bg1"/>
                </a:solidFill>
                <a:latin typeface="Calibri" panose="020F0502020204030204" pitchFamily="34" charset="0"/>
              </a:defRPr>
            </a:lvl1pPr>
          </a:lstStyle>
          <a:p>
            <a:pPr marL="0" lvl="0" algn="ctr">
              <a:lnSpc>
                <a:spcPct val="80000"/>
              </a:lnSpc>
            </a:pPr>
            <a:r>
              <a:rPr lang="en-US"/>
              <a:t>Click to edit Master text styles</a:t>
            </a:r>
          </a:p>
        </p:txBody>
      </p:sp>
      <p:sp>
        <p:nvSpPr>
          <p:cNvPr id="38" name="Text Placeholder 3">
            <a:extLst>
              <a:ext uri="{FF2B5EF4-FFF2-40B4-BE49-F238E27FC236}">
                <a16:creationId xmlns:a16="http://schemas.microsoft.com/office/drawing/2014/main" id="{41DADAEC-D12F-4992-94C9-EC0473715E7F}"/>
              </a:ext>
            </a:extLst>
          </p:cNvPr>
          <p:cNvSpPr>
            <a:spLocks noGrp="1"/>
          </p:cNvSpPr>
          <p:nvPr>
            <p:ph type="body" sz="quarter" idx="20"/>
          </p:nvPr>
        </p:nvSpPr>
        <p:spPr>
          <a:xfrm>
            <a:off x="428625" y="4170362"/>
            <a:ext cx="1701227" cy="414337"/>
          </a:xfr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lvl1pPr marL="0" indent="0" algn="ctr">
              <a:buNone/>
              <a:defRPr lang="en-US" sz="1400" dirty="0">
                <a:solidFill>
                  <a:schemeClr val="tx1"/>
                </a:solidFill>
                <a:latin typeface="Calibri" panose="020F0502020204030204" pitchFamily="34" charset="0"/>
              </a:defRPr>
            </a:lvl1pPr>
          </a:lstStyle>
          <a:p>
            <a:pPr marL="0" lvl="0" algn="ctr">
              <a:lnSpc>
                <a:spcPct val="80000"/>
              </a:lnSpc>
            </a:pPr>
            <a:r>
              <a:rPr lang="en-US"/>
              <a:t>Click to edit Master text styles</a:t>
            </a:r>
          </a:p>
        </p:txBody>
      </p:sp>
      <p:sp>
        <p:nvSpPr>
          <p:cNvPr id="39" name="Text Placeholder 3">
            <a:extLst>
              <a:ext uri="{FF2B5EF4-FFF2-40B4-BE49-F238E27FC236}">
                <a16:creationId xmlns:a16="http://schemas.microsoft.com/office/drawing/2014/main" id="{09E4AB13-2331-4206-A004-7FE030351ABC}"/>
              </a:ext>
            </a:extLst>
          </p:cNvPr>
          <p:cNvSpPr>
            <a:spLocks noGrp="1"/>
          </p:cNvSpPr>
          <p:nvPr>
            <p:ph type="body" sz="quarter" idx="21"/>
          </p:nvPr>
        </p:nvSpPr>
        <p:spPr>
          <a:xfrm>
            <a:off x="2282825" y="4170362"/>
            <a:ext cx="1701227" cy="414337"/>
          </a:xfr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lvl1pPr marL="0" indent="0" algn="ctr">
              <a:buNone/>
              <a:defRPr lang="en-US" sz="1400" dirty="0">
                <a:solidFill>
                  <a:schemeClr val="tx1"/>
                </a:solidFill>
                <a:latin typeface="Calibri" panose="020F0502020204030204" pitchFamily="34" charset="0"/>
              </a:defRPr>
            </a:lvl1pPr>
          </a:lstStyle>
          <a:p>
            <a:pPr marL="0" lvl="0" algn="ctr">
              <a:lnSpc>
                <a:spcPct val="80000"/>
              </a:lnSpc>
            </a:pPr>
            <a:r>
              <a:rPr lang="en-US"/>
              <a:t>Click to edit Master text styles</a:t>
            </a:r>
          </a:p>
        </p:txBody>
      </p:sp>
      <p:sp>
        <p:nvSpPr>
          <p:cNvPr id="40" name="Text Placeholder 3">
            <a:extLst>
              <a:ext uri="{FF2B5EF4-FFF2-40B4-BE49-F238E27FC236}">
                <a16:creationId xmlns:a16="http://schemas.microsoft.com/office/drawing/2014/main" id="{FBBEC0C4-BC61-4BB5-A400-4FE5B18C2237}"/>
              </a:ext>
            </a:extLst>
          </p:cNvPr>
          <p:cNvSpPr>
            <a:spLocks noGrp="1"/>
          </p:cNvSpPr>
          <p:nvPr>
            <p:ph type="body" sz="quarter" idx="22"/>
          </p:nvPr>
        </p:nvSpPr>
        <p:spPr>
          <a:xfrm>
            <a:off x="428625" y="4646612"/>
            <a:ext cx="1701227" cy="414337"/>
          </a:xfr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lvl1pPr marL="0" indent="0" algn="ctr">
              <a:buNone/>
              <a:defRPr lang="en-US" sz="1400" dirty="0">
                <a:solidFill>
                  <a:schemeClr val="tx1"/>
                </a:solidFill>
                <a:latin typeface="Calibri" panose="020F0502020204030204" pitchFamily="34" charset="0"/>
              </a:defRPr>
            </a:lvl1pPr>
          </a:lstStyle>
          <a:p>
            <a:pPr marL="0" lvl="0" algn="ctr">
              <a:lnSpc>
                <a:spcPct val="80000"/>
              </a:lnSpc>
            </a:pPr>
            <a:r>
              <a:rPr lang="en-US"/>
              <a:t>Click to edit Master text styles</a:t>
            </a:r>
          </a:p>
        </p:txBody>
      </p:sp>
      <p:sp>
        <p:nvSpPr>
          <p:cNvPr id="41" name="Text Placeholder 3">
            <a:extLst>
              <a:ext uri="{FF2B5EF4-FFF2-40B4-BE49-F238E27FC236}">
                <a16:creationId xmlns:a16="http://schemas.microsoft.com/office/drawing/2014/main" id="{813888E9-B1CF-49BC-806F-6257E5A13617}"/>
              </a:ext>
            </a:extLst>
          </p:cNvPr>
          <p:cNvSpPr>
            <a:spLocks noGrp="1"/>
          </p:cNvSpPr>
          <p:nvPr>
            <p:ph type="body" sz="quarter" idx="23"/>
          </p:nvPr>
        </p:nvSpPr>
        <p:spPr>
          <a:xfrm>
            <a:off x="2282825" y="4646612"/>
            <a:ext cx="1701227" cy="414337"/>
          </a:xfr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lvl1pPr marL="0" indent="0" algn="ctr">
              <a:buNone/>
              <a:defRPr lang="en-US" sz="1400" dirty="0">
                <a:solidFill>
                  <a:schemeClr val="tx1"/>
                </a:solidFill>
                <a:latin typeface="Calibri" panose="020F0502020204030204" pitchFamily="34" charset="0"/>
              </a:defRPr>
            </a:lvl1pPr>
          </a:lstStyle>
          <a:p>
            <a:pPr marL="0" lvl="0" algn="ctr">
              <a:lnSpc>
                <a:spcPct val="80000"/>
              </a:lnSpc>
            </a:pPr>
            <a:r>
              <a:rPr lang="en-US"/>
              <a:t>Click to edit Master text styles</a:t>
            </a:r>
          </a:p>
        </p:txBody>
      </p:sp>
      <p:sp>
        <p:nvSpPr>
          <p:cNvPr id="42" name="Text Placeholder 3">
            <a:extLst>
              <a:ext uri="{FF2B5EF4-FFF2-40B4-BE49-F238E27FC236}">
                <a16:creationId xmlns:a16="http://schemas.microsoft.com/office/drawing/2014/main" id="{7B49EAB0-221D-4A97-82ED-A07C9FAAF43A}"/>
              </a:ext>
            </a:extLst>
          </p:cNvPr>
          <p:cNvSpPr>
            <a:spLocks noGrp="1"/>
          </p:cNvSpPr>
          <p:nvPr>
            <p:ph type="body" sz="quarter" idx="24"/>
          </p:nvPr>
        </p:nvSpPr>
        <p:spPr>
          <a:xfrm>
            <a:off x="428625" y="5122862"/>
            <a:ext cx="1701227" cy="414337"/>
          </a:xfr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lvl1pPr marL="0" indent="0" algn="ctr">
              <a:buNone/>
              <a:defRPr lang="en-US" sz="1400" dirty="0">
                <a:solidFill>
                  <a:schemeClr val="tx1"/>
                </a:solidFill>
                <a:latin typeface="Calibri" panose="020F0502020204030204" pitchFamily="34" charset="0"/>
              </a:defRPr>
            </a:lvl1pPr>
          </a:lstStyle>
          <a:p>
            <a:pPr marL="0" lvl="0" algn="ctr">
              <a:lnSpc>
                <a:spcPct val="80000"/>
              </a:lnSpc>
            </a:pPr>
            <a:r>
              <a:rPr lang="en-US"/>
              <a:t>Click to edit Master text styles</a:t>
            </a:r>
          </a:p>
        </p:txBody>
      </p:sp>
      <p:sp>
        <p:nvSpPr>
          <p:cNvPr id="43" name="Text Placeholder 3">
            <a:extLst>
              <a:ext uri="{FF2B5EF4-FFF2-40B4-BE49-F238E27FC236}">
                <a16:creationId xmlns:a16="http://schemas.microsoft.com/office/drawing/2014/main" id="{243FEC88-14A9-4D69-B572-053F0FFF1D82}"/>
              </a:ext>
            </a:extLst>
          </p:cNvPr>
          <p:cNvSpPr>
            <a:spLocks noGrp="1"/>
          </p:cNvSpPr>
          <p:nvPr>
            <p:ph type="body" sz="quarter" idx="25"/>
          </p:nvPr>
        </p:nvSpPr>
        <p:spPr>
          <a:xfrm>
            <a:off x="2282825" y="5122862"/>
            <a:ext cx="1701227" cy="414337"/>
          </a:xfr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lvl1pPr marL="0" indent="0" algn="ctr">
              <a:buNone/>
              <a:defRPr lang="en-US" sz="1400" dirty="0">
                <a:solidFill>
                  <a:schemeClr val="tx1"/>
                </a:solidFill>
                <a:latin typeface="Calibri" panose="020F0502020204030204" pitchFamily="34" charset="0"/>
              </a:defRPr>
            </a:lvl1pPr>
          </a:lstStyle>
          <a:p>
            <a:pPr marL="0" lvl="0" algn="ctr">
              <a:lnSpc>
                <a:spcPct val="80000"/>
              </a:lnSpc>
            </a:pPr>
            <a:r>
              <a:rPr lang="en-US"/>
              <a:t>Click to edit Master text styles</a:t>
            </a:r>
          </a:p>
        </p:txBody>
      </p:sp>
      <p:sp>
        <p:nvSpPr>
          <p:cNvPr id="44" name="Text Placeholder 3">
            <a:extLst>
              <a:ext uri="{FF2B5EF4-FFF2-40B4-BE49-F238E27FC236}">
                <a16:creationId xmlns:a16="http://schemas.microsoft.com/office/drawing/2014/main" id="{139C8642-5863-4363-AC16-D7C506736573}"/>
              </a:ext>
            </a:extLst>
          </p:cNvPr>
          <p:cNvSpPr>
            <a:spLocks noGrp="1"/>
          </p:cNvSpPr>
          <p:nvPr>
            <p:ph type="body" sz="quarter" idx="26"/>
          </p:nvPr>
        </p:nvSpPr>
        <p:spPr>
          <a:xfrm>
            <a:off x="428625" y="5599112"/>
            <a:ext cx="1701227" cy="414337"/>
          </a:xfr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lvl1pPr marL="0" indent="0" algn="ctr">
              <a:buNone/>
              <a:defRPr lang="en-US" sz="1400" dirty="0">
                <a:solidFill>
                  <a:schemeClr val="tx1"/>
                </a:solidFill>
                <a:latin typeface="Calibri" panose="020F0502020204030204" pitchFamily="34" charset="0"/>
              </a:defRPr>
            </a:lvl1pPr>
          </a:lstStyle>
          <a:p>
            <a:pPr marL="0" lvl="0" algn="ctr">
              <a:lnSpc>
                <a:spcPct val="80000"/>
              </a:lnSpc>
            </a:pPr>
            <a:r>
              <a:rPr lang="en-US"/>
              <a:t>Click to edit Master text styles</a:t>
            </a:r>
          </a:p>
        </p:txBody>
      </p:sp>
      <p:sp>
        <p:nvSpPr>
          <p:cNvPr id="45" name="Text Placeholder 3">
            <a:extLst>
              <a:ext uri="{FF2B5EF4-FFF2-40B4-BE49-F238E27FC236}">
                <a16:creationId xmlns:a16="http://schemas.microsoft.com/office/drawing/2014/main" id="{8657389A-7C58-499D-9A9B-ED1B30DDAC85}"/>
              </a:ext>
            </a:extLst>
          </p:cNvPr>
          <p:cNvSpPr>
            <a:spLocks noGrp="1"/>
          </p:cNvSpPr>
          <p:nvPr>
            <p:ph type="body" sz="quarter" idx="27"/>
          </p:nvPr>
        </p:nvSpPr>
        <p:spPr>
          <a:xfrm>
            <a:off x="2282825" y="5599112"/>
            <a:ext cx="1701227" cy="414337"/>
          </a:xfr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lvl1pPr marL="0" indent="0" algn="ctr">
              <a:buNone/>
              <a:defRPr lang="en-US" sz="1400" dirty="0">
                <a:solidFill>
                  <a:schemeClr val="tx1"/>
                </a:solidFill>
                <a:latin typeface="Calibri" panose="020F0502020204030204" pitchFamily="34" charset="0"/>
              </a:defRPr>
            </a:lvl1pPr>
          </a:lstStyle>
          <a:p>
            <a:pPr marL="0" lvl="0" algn="ctr">
              <a:lnSpc>
                <a:spcPct val="80000"/>
              </a:lnSpc>
            </a:pPr>
            <a:r>
              <a:rPr lang="en-US"/>
              <a:t>Click to edit Master text styles</a:t>
            </a:r>
          </a:p>
        </p:txBody>
      </p:sp>
      <p:sp>
        <p:nvSpPr>
          <p:cNvPr id="46" name="Text Placeholder 3">
            <a:extLst>
              <a:ext uri="{FF2B5EF4-FFF2-40B4-BE49-F238E27FC236}">
                <a16:creationId xmlns:a16="http://schemas.microsoft.com/office/drawing/2014/main" id="{197DE97A-D809-4D66-8547-55FC52F4F202}"/>
              </a:ext>
            </a:extLst>
          </p:cNvPr>
          <p:cNvSpPr>
            <a:spLocks noGrp="1"/>
          </p:cNvSpPr>
          <p:nvPr>
            <p:ph type="body" sz="quarter" idx="28"/>
          </p:nvPr>
        </p:nvSpPr>
        <p:spPr>
          <a:xfrm>
            <a:off x="2282825" y="6075362"/>
            <a:ext cx="1701227" cy="414337"/>
          </a:xfr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lvl1pPr marL="0" indent="0" algn="ctr">
              <a:buNone/>
              <a:defRPr lang="en-US" sz="1400" dirty="0">
                <a:solidFill>
                  <a:schemeClr val="tx1"/>
                </a:solidFill>
                <a:latin typeface="Calibri" panose="020F0502020204030204" pitchFamily="34" charset="0"/>
              </a:defRPr>
            </a:lvl1pPr>
          </a:lstStyle>
          <a:p>
            <a:pPr marL="0" lvl="0" algn="ctr">
              <a:lnSpc>
                <a:spcPct val="80000"/>
              </a:lnSpc>
            </a:pPr>
            <a:r>
              <a:rPr lang="en-US"/>
              <a:t>Click to edit Master text styles</a:t>
            </a:r>
          </a:p>
        </p:txBody>
      </p:sp>
      <p:sp>
        <p:nvSpPr>
          <p:cNvPr id="47" name="Text Placeholder 3">
            <a:extLst>
              <a:ext uri="{FF2B5EF4-FFF2-40B4-BE49-F238E27FC236}">
                <a16:creationId xmlns:a16="http://schemas.microsoft.com/office/drawing/2014/main" id="{36D3F0D7-A3DF-4348-AB67-C388780C5147}"/>
              </a:ext>
            </a:extLst>
          </p:cNvPr>
          <p:cNvSpPr>
            <a:spLocks noGrp="1"/>
          </p:cNvSpPr>
          <p:nvPr>
            <p:ph type="body" sz="quarter" idx="29"/>
          </p:nvPr>
        </p:nvSpPr>
        <p:spPr>
          <a:xfrm>
            <a:off x="9051925" y="4170362"/>
            <a:ext cx="2349111" cy="414337"/>
          </a:xfr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lvl1pPr marL="0" indent="0" algn="ctr">
              <a:buNone/>
              <a:defRPr lang="en-US" sz="1400" dirty="0">
                <a:solidFill>
                  <a:schemeClr val="tx1"/>
                </a:solidFill>
                <a:latin typeface="Calibri" panose="020F0502020204030204" pitchFamily="34" charset="0"/>
              </a:defRPr>
            </a:lvl1pPr>
          </a:lstStyle>
          <a:p>
            <a:pPr marL="0" lvl="0" algn="ctr">
              <a:lnSpc>
                <a:spcPct val="80000"/>
              </a:lnSpc>
            </a:pPr>
            <a:r>
              <a:rPr lang="en-US"/>
              <a:t>Click to edit Master text styles</a:t>
            </a:r>
          </a:p>
        </p:txBody>
      </p:sp>
      <p:sp>
        <p:nvSpPr>
          <p:cNvPr id="48" name="Text Placeholder 3">
            <a:extLst>
              <a:ext uri="{FF2B5EF4-FFF2-40B4-BE49-F238E27FC236}">
                <a16:creationId xmlns:a16="http://schemas.microsoft.com/office/drawing/2014/main" id="{F44528D5-34A3-43AA-8ECC-83D5AD6697F2}"/>
              </a:ext>
            </a:extLst>
          </p:cNvPr>
          <p:cNvSpPr>
            <a:spLocks noGrp="1"/>
          </p:cNvSpPr>
          <p:nvPr>
            <p:ph type="body" sz="quarter" idx="30"/>
          </p:nvPr>
        </p:nvSpPr>
        <p:spPr>
          <a:xfrm>
            <a:off x="9051925" y="4646612"/>
            <a:ext cx="2349111" cy="414337"/>
          </a:xfr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lvl1pPr marL="0" indent="0" algn="ctr">
              <a:buNone/>
              <a:defRPr lang="en-US" sz="1400" dirty="0">
                <a:solidFill>
                  <a:schemeClr val="tx1"/>
                </a:solidFill>
                <a:latin typeface="Calibri" panose="020F0502020204030204" pitchFamily="34" charset="0"/>
              </a:defRPr>
            </a:lvl1pPr>
          </a:lstStyle>
          <a:p>
            <a:pPr marL="0" lvl="0" algn="ctr">
              <a:lnSpc>
                <a:spcPct val="80000"/>
              </a:lnSpc>
            </a:pPr>
            <a:r>
              <a:rPr lang="en-US"/>
              <a:t>Click to edit Master text styles</a:t>
            </a:r>
          </a:p>
        </p:txBody>
      </p:sp>
      <p:sp>
        <p:nvSpPr>
          <p:cNvPr id="49" name="Text Placeholder 3">
            <a:extLst>
              <a:ext uri="{FF2B5EF4-FFF2-40B4-BE49-F238E27FC236}">
                <a16:creationId xmlns:a16="http://schemas.microsoft.com/office/drawing/2014/main" id="{B0708596-18AF-48E3-9739-99D2C62936DA}"/>
              </a:ext>
            </a:extLst>
          </p:cNvPr>
          <p:cNvSpPr>
            <a:spLocks noGrp="1"/>
          </p:cNvSpPr>
          <p:nvPr>
            <p:ph type="body" sz="quarter" idx="31"/>
          </p:nvPr>
        </p:nvSpPr>
        <p:spPr>
          <a:xfrm>
            <a:off x="9051925" y="5122862"/>
            <a:ext cx="2349111" cy="414337"/>
          </a:xfr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lvl1pPr marL="0" indent="0" algn="ctr">
              <a:buNone/>
              <a:defRPr lang="en-US" sz="1400" dirty="0">
                <a:solidFill>
                  <a:schemeClr val="tx1"/>
                </a:solidFill>
                <a:latin typeface="Calibri" panose="020F0502020204030204" pitchFamily="34" charset="0"/>
              </a:defRPr>
            </a:lvl1pPr>
          </a:lstStyle>
          <a:p>
            <a:pPr marL="0" lvl="0" algn="ctr">
              <a:lnSpc>
                <a:spcPct val="80000"/>
              </a:lnSpc>
            </a:pPr>
            <a:r>
              <a:rPr lang="en-US"/>
              <a:t>Click to edit Master text styles</a:t>
            </a:r>
          </a:p>
        </p:txBody>
      </p:sp>
      <p:sp>
        <p:nvSpPr>
          <p:cNvPr id="50" name="Text Placeholder 3">
            <a:extLst>
              <a:ext uri="{FF2B5EF4-FFF2-40B4-BE49-F238E27FC236}">
                <a16:creationId xmlns:a16="http://schemas.microsoft.com/office/drawing/2014/main" id="{31994D44-8CD5-469D-9483-9B7D24806B03}"/>
              </a:ext>
            </a:extLst>
          </p:cNvPr>
          <p:cNvSpPr>
            <a:spLocks noGrp="1"/>
          </p:cNvSpPr>
          <p:nvPr>
            <p:ph type="body" sz="quarter" idx="32"/>
          </p:nvPr>
        </p:nvSpPr>
        <p:spPr>
          <a:xfrm>
            <a:off x="9051925" y="5599112"/>
            <a:ext cx="2349111" cy="414337"/>
          </a:xfr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lvl1pPr marL="0" indent="0" algn="ctr">
              <a:buNone/>
              <a:defRPr lang="en-US" sz="1400" dirty="0">
                <a:solidFill>
                  <a:schemeClr val="tx1"/>
                </a:solidFill>
                <a:latin typeface="Calibri" panose="020F0502020204030204" pitchFamily="34" charset="0"/>
              </a:defRPr>
            </a:lvl1pPr>
          </a:lstStyle>
          <a:p>
            <a:pPr marL="0" lvl="0" algn="ctr">
              <a:lnSpc>
                <a:spcPct val="80000"/>
              </a:lnSpc>
            </a:pPr>
            <a:r>
              <a:rPr lang="en-US"/>
              <a:t>Click to edit Master text styles</a:t>
            </a:r>
          </a:p>
        </p:txBody>
      </p:sp>
    </p:spTree>
    <p:extLst>
      <p:ext uri="{BB962C8B-B14F-4D97-AF65-F5344CB8AC3E}">
        <p14:creationId xmlns:p14="http://schemas.microsoft.com/office/powerpoint/2010/main" val="317769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117">
          <p15:clr>
            <a:srgbClr val="FBAE40"/>
          </p15:clr>
        </p15:guide>
        <p15:guide id="2" pos="211">
          <p15:clr>
            <a:srgbClr val="FBAE40"/>
          </p15:clr>
        </p15:guide>
        <p15:guide id="3" pos="3114">
          <p15:clr>
            <a:srgbClr val="FBAE40"/>
          </p15:clr>
        </p15:guide>
        <p15:guide id="4" pos="3432">
          <p15:clr>
            <a:srgbClr val="FBAE40"/>
          </p15:clr>
        </p15:guide>
        <p15:guide id="5" pos="7174">
          <p15:clr>
            <a:srgbClr val="FBAE40"/>
          </p15:clr>
        </p15:guide>
        <p15:guide id="6" orient="horz" pos="3725">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Method - Text Boxes">
    <p:spTree>
      <p:nvGrpSpPr>
        <p:cNvPr id="1" name=""/>
        <p:cNvGrpSpPr/>
        <p:nvPr/>
      </p:nvGrpSpPr>
      <p:grpSpPr>
        <a:xfrm>
          <a:off x="0" y="0"/>
          <a:ext cx="0" cy="0"/>
          <a:chOff x="0" y="0"/>
          <a:chExt cx="0" cy="0"/>
        </a:xfrm>
      </p:grpSpPr>
      <p:sp>
        <p:nvSpPr>
          <p:cNvPr id="26" name="Text Placeholder 3">
            <a:extLst>
              <a:ext uri="{FF2B5EF4-FFF2-40B4-BE49-F238E27FC236}">
                <a16:creationId xmlns:a16="http://schemas.microsoft.com/office/drawing/2014/main" id="{AC7174C0-80A5-4342-A3CC-9F04C0AB1F15}"/>
              </a:ext>
            </a:extLst>
          </p:cNvPr>
          <p:cNvSpPr>
            <a:spLocks noGrp="1"/>
          </p:cNvSpPr>
          <p:nvPr>
            <p:ph type="body" sz="quarter" idx="15"/>
          </p:nvPr>
        </p:nvSpPr>
        <p:spPr>
          <a:xfrm>
            <a:off x="428625" y="2687638"/>
            <a:ext cx="5343525" cy="355600"/>
          </a:xfrm>
          <a:solidFill>
            <a:schemeClr val="accent2"/>
          </a:solidFill>
        </p:spPr>
        <p:txBody>
          <a:bodyPr anchor="ctr" anchorCtr="0">
            <a:normAutofit/>
          </a:bodyPr>
          <a:lstStyle>
            <a:lvl1pPr marL="0" indent="0" algn="ctr">
              <a:buNone/>
              <a:defRPr sz="1800">
                <a:solidFill>
                  <a:schemeClr val="bg1"/>
                </a:solidFill>
              </a:defRPr>
            </a:lvl1pPr>
            <a:lvl2pPr marL="457200" indent="0" algn="ctr">
              <a:buNone/>
              <a:defRPr sz="1800">
                <a:solidFill>
                  <a:schemeClr val="bg1"/>
                </a:solidFill>
              </a:defRPr>
            </a:lvl2pPr>
            <a:lvl3pPr marL="914400" indent="0" algn="ctr">
              <a:buNone/>
              <a:defRPr sz="1800">
                <a:solidFill>
                  <a:schemeClr val="bg1"/>
                </a:solidFill>
              </a:defRPr>
            </a:lvl3pPr>
            <a:lvl4pPr marL="1371600" indent="0" algn="ctr">
              <a:buNone/>
              <a:defRPr sz="1800">
                <a:solidFill>
                  <a:schemeClr val="bg1"/>
                </a:solidFill>
              </a:defRPr>
            </a:lvl4pPr>
            <a:lvl5pPr marL="1828800" indent="0" algn="ctr">
              <a:buNone/>
              <a:defRPr sz="1800">
                <a:solidFill>
                  <a:schemeClr val="bg1"/>
                </a:solidFill>
              </a:defRPr>
            </a:lvl5pPr>
          </a:lstStyle>
          <a:p>
            <a:pPr lvl="0"/>
            <a:r>
              <a:rPr lang="en-US"/>
              <a:t>Click to edit Master text styles</a:t>
            </a:r>
          </a:p>
        </p:txBody>
      </p:sp>
      <p:sp>
        <p:nvSpPr>
          <p:cNvPr id="25" name="Text Placeholder 3">
            <a:extLst>
              <a:ext uri="{FF2B5EF4-FFF2-40B4-BE49-F238E27FC236}">
                <a16:creationId xmlns:a16="http://schemas.microsoft.com/office/drawing/2014/main" id="{4E53D4F7-B538-47BA-B4B0-F14C1D63F562}"/>
              </a:ext>
            </a:extLst>
          </p:cNvPr>
          <p:cNvSpPr>
            <a:spLocks noGrp="1"/>
          </p:cNvSpPr>
          <p:nvPr>
            <p:ph type="body" sz="quarter" idx="14"/>
          </p:nvPr>
        </p:nvSpPr>
        <p:spPr>
          <a:xfrm>
            <a:off x="334963" y="2173288"/>
            <a:ext cx="11053762" cy="355600"/>
          </a:xfrm>
          <a:noFill/>
        </p:spPr>
        <p:txBody>
          <a:bodyPr anchor="ctr" anchorCtr="0">
            <a:normAutofit/>
          </a:bodyPr>
          <a:lstStyle>
            <a:lvl1pPr marL="0" indent="0" algn="ctr">
              <a:buNone/>
              <a:defRPr sz="1800">
                <a:solidFill>
                  <a:schemeClr val="tx1"/>
                </a:solidFill>
              </a:defRPr>
            </a:lvl1pPr>
            <a:lvl2pPr marL="457200" indent="0" algn="ctr">
              <a:buNone/>
              <a:defRPr sz="1800">
                <a:solidFill>
                  <a:schemeClr val="bg1"/>
                </a:solidFill>
              </a:defRPr>
            </a:lvl2pPr>
            <a:lvl3pPr marL="914400" indent="0" algn="ctr">
              <a:buNone/>
              <a:defRPr sz="1800">
                <a:solidFill>
                  <a:schemeClr val="bg1"/>
                </a:solidFill>
              </a:defRPr>
            </a:lvl3pPr>
            <a:lvl4pPr marL="1371600" indent="0" algn="ctr">
              <a:buNone/>
              <a:defRPr sz="1800">
                <a:solidFill>
                  <a:schemeClr val="bg1"/>
                </a:solidFill>
              </a:defRPr>
            </a:lvl4pPr>
            <a:lvl5pPr marL="1828800" indent="0" algn="ctr">
              <a:buNone/>
              <a:defRPr sz="1800">
                <a:solidFill>
                  <a:schemeClr val="bg1"/>
                </a:solidFill>
              </a:defRPr>
            </a:lvl5pPr>
          </a:lstStyle>
          <a:p>
            <a:pPr lvl="0"/>
            <a:r>
              <a:rPr lang="en-US"/>
              <a:t>Click to edit Master text styles</a:t>
            </a:r>
          </a:p>
        </p:txBody>
      </p:sp>
      <p:sp>
        <p:nvSpPr>
          <p:cNvPr id="4" name="Text Placeholder 3">
            <a:extLst>
              <a:ext uri="{FF2B5EF4-FFF2-40B4-BE49-F238E27FC236}">
                <a16:creationId xmlns:a16="http://schemas.microsoft.com/office/drawing/2014/main" id="{B31DA6E3-44C6-43B1-AC03-2FBD670DD379}"/>
              </a:ext>
            </a:extLst>
          </p:cNvPr>
          <p:cNvSpPr>
            <a:spLocks noGrp="1"/>
          </p:cNvSpPr>
          <p:nvPr>
            <p:ph type="body" sz="quarter" idx="13"/>
          </p:nvPr>
        </p:nvSpPr>
        <p:spPr>
          <a:xfrm>
            <a:off x="334963" y="1773238"/>
            <a:ext cx="11053762" cy="355600"/>
          </a:xfrm>
          <a:solidFill>
            <a:schemeClr val="accent1"/>
          </a:solidFill>
        </p:spPr>
        <p:txBody>
          <a:bodyPr anchor="ctr" anchorCtr="0">
            <a:normAutofit/>
          </a:bodyPr>
          <a:lstStyle>
            <a:lvl1pPr marL="0" indent="0" algn="ctr">
              <a:buNone/>
              <a:defRPr sz="1800">
                <a:solidFill>
                  <a:schemeClr val="bg1"/>
                </a:solidFill>
              </a:defRPr>
            </a:lvl1pPr>
            <a:lvl2pPr marL="457200" indent="0" algn="ctr">
              <a:buNone/>
              <a:defRPr sz="1800">
                <a:solidFill>
                  <a:schemeClr val="bg1"/>
                </a:solidFill>
              </a:defRPr>
            </a:lvl2pPr>
            <a:lvl3pPr marL="914400" indent="0" algn="ctr">
              <a:buNone/>
              <a:defRPr sz="1800">
                <a:solidFill>
                  <a:schemeClr val="bg1"/>
                </a:solidFill>
              </a:defRPr>
            </a:lvl3pPr>
            <a:lvl4pPr marL="1371600" indent="0" algn="ctr">
              <a:buNone/>
              <a:defRPr sz="1800">
                <a:solidFill>
                  <a:schemeClr val="bg1"/>
                </a:solidFill>
              </a:defRPr>
            </a:lvl4pPr>
            <a:lvl5pPr marL="1828800" indent="0" algn="ctr">
              <a:buNone/>
              <a:defRPr sz="1800">
                <a:solidFill>
                  <a:schemeClr val="bg1"/>
                </a:solidFill>
              </a:defRPr>
            </a:lvl5pPr>
          </a:lstStyle>
          <a:p>
            <a:pPr lvl="0"/>
            <a:r>
              <a:rPr lang="en-US"/>
              <a:t>Click to edit Master text styles</a:t>
            </a:r>
          </a:p>
        </p:txBody>
      </p:sp>
      <p:sp>
        <p:nvSpPr>
          <p:cNvPr id="2" name="Title 1">
            <a:extLst>
              <a:ext uri="{FF2B5EF4-FFF2-40B4-BE49-F238E27FC236}">
                <a16:creationId xmlns:a16="http://schemas.microsoft.com/office/drawing/2014/main" id="{95EC12AF-120D-4624-B482-2C84BF89782C}"/>
              </a:ext>
            </a:extLst>
          </p:cNvPr>
          <p:cNvSpPr>
            <a:spLocks noGrp="1"/>
          </p:cNvSpPr>
          <p:nvPr>
            <p:ph type="title"/>
          </p:nvPr>
        </p:nvSpPr>
        <p:spPr>
          <a:xfrm>
            <a:off x="334963" y="828475"/>
            <a:ext cx="4356083" cy="653022"/>
          </a:xfrm>
        </p:spPr>
        <p:txBody>
          <a:bodyPr lIns="72000" tIns="0" bIns="0">
            <a:normAutofit/>
          </a:bodyPr>
          <a:lstStyle>
            <a:lvl1pPr>
              <a:defRPr sz="3600">
                <a:solidFill>
                  <a:schemeClr val="tx1"/>
                </a:solidFill>
              </a:defRPr>
            </a:lvl1pPr>
          </a:lstStyle>
          <a:p>
            <a:r>
              <a:rPr lang="en-US"/>
              <a:t>Click to edit Master title style</a:t>
            </a:r>
            <a:endParaRPr lang="en-GB" dirty="0"/>
          </a:p>
        </p:txBody>
      </p:sp>
      <p:sp>
        <p:nvSpPr>
          <p:cNvPr id="23" name="Shape 1164">
            <a:extLst>
              <a:ext uri="{FF2B5EF4-FFF2-40B4-BE49-F238E27FC236}">
                <a16:creationId xmlns:a16="http://schemas.microsoft.com/office/drawing/2014/main" id="{66EC86FA-FC7D-4CBD-9273-9370E73CA98F}"/>
              </a:ext>
            </a:extLst>
          </p:cNvPr>
          <p:cNvSpPr/>
          <p:nvPr userDrawn="1"/>
        </p:nvSpPr>
        <p:spPr>
          <a:xfrm flipH="1">
            <a:off x="308881" y="180128"/>
            <a:ext cx="0" cy="1311128"/>
          </a:xfrm>
          <a:prstGeom prst="line">
            <a:avLst/>
          </a:prstGeom>
          <a:ln w="76200">
            <a:solidFill>
              <a:srgbClr val="9F962B"/>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dirty="0">
              <a:solidFill>
                <a:schemeClr val="tx1"/>
              </a:solidFill>
            </a:endParaRPr>
          </a:p>
        </p:txBody>
      </p:sp>
      <p:sp>
        <p:nvSpPr>
          <p:cNvPr id="24" name="Text Placeholder 15">
            <a:extLst>
              <a:ext uri="{FF2B5EF4-FFF2-40B4-BE49-F238E27FC236}">
                <a16:creationId xmlns:a16="http://schemas.microsoft.com/office/drawing/2014/main" id="{B9FE2189-FAA4-4EC9-BCA0-8A6052D96AD1}"/>
              </a:ext>
            </a:extLst>
          </p:cNvPr>
          <p:cNvSpPr>
            <a:spLocks noGrp="1"/>
          </p:cNvSpPr>
          <p:nvPr>
            <p:ph type="body" sz="quarter" idx="11" hasCustomPrompt="1"/>
          </p:nvPr>
        </p:nvSpPr>
        <p:spPr>
          <a:xfrm>
            <a:off x="334964" y="180789"/>
            <a:ext cx="4356090" cy="653022"/>
          </a:xfrm>
          <a:prstGeom prst="rect">
            <a:avLst/>
          </a:prstGeom>
        </p:spPr>
        <p:txBody>
          <a:bodyPr lIns="72000" tIns="0" rIns="0" bIns="0" anchor="ctr" anchorCtr="0"/>
          <a:lstStyle>
            <a:lvl1pPr marL="0" marR="0" indent="0" algn="l" defTabSz="914400" rtl="0" fontAlgn="auto" latinLnBrk="0" hangingPunct="0">
              <a:lnSpc>
                <a:spcPct val="90000"/>
              </a:lnSpc>
              <a:spcBef>
                <a:spcPts val="0"/>
              </a:spcBef>
              <a:spcAft>
                <a:spcPts val="0"/>
              </a:spcAft>
              <a:buClrTx/>
              <a:buSzTx/>
              <a:buFontTx/>
              <a:buNone/>
              <a:tabLst/>
              <a:defRPr kumimoji="0" lang="en-GB" sz="4400" b="0" i="0" u="none" strike="noStrike" cap="none" spc="0" normalizeH="0" baseline="0" dirty="0" smtClean="0">
                <a:ln>
                  <a:noFill/>
                </a:ln>
                <a:solidFill>
                  <a:schemeClr val="tx1"/>
                </a:solidFill>
                <a:effectLst/>
                <a:uFillTx/>
                <a:latin typeface="Calibri" panose="020F0502020204030204" pitchFamily="34" charset="0"/>
                <a:ea typeface="+mj-ea"/>
                <a:cs typeface="Myriad Pro"/>
                <a:sym typeface="Montserrat"/>
              </a:defRPr>
            </a:lvl1pPr>
          </a:lstStyle>
          <a:p>
            <a:pPr>
              <a:lnSpc>
                <a:spcPct val="90000"/>
              </a:lnSpc>
              <a:defRPr sz="4400">
                <a:latin typeface="+mj-lt"/>
                <a:ea typeface="+mj-ea"/>
                <a:cs typeface="+mj-cs"/>
                <a:sym typeface="Montserrat"/>
              </a:defRPr>
            </a:pPr>
            <a:r>
              <a:rPr lang="en-GB" sz="4400" dirty="0">
                <a:latin typeface="Calibri" panose="020F0502020204030204" pitchFamily="34" charset="0"/>
                <a:cs typeface="Myriad Pro"/>
                <a:sym typeface="Montserrat"/>
              </a:rPr>
              <a:t>Extant things</a:t>
            </a:r>
          </a:p>
        </p:txBody>
      </p:sp>
      <p:sp>
        <p:nvSpPr>
          <p:cNvPr id="13" name="Slide Number Placeholder 5">
            <a:extLst>
              <a:ext uri="{FF2B5EF4-FFF2-40B4-BE49-F238E27FC236}">
                <a16:creationId xmlns:a16="http://schemas.microsoft.com/office/drawing/2014/main" id="{8A74B032-60D2-4360-9843-7088F0C2CD28}"/>
              </a:ext>
            </a:extLst>
          </p:cNvPr>
          <p:cNvSpPr>
            <a:spLocks noGrp="1"/>
          </p:cNvSpPr>
          <p:nvPr>
            <p:ph type="sldNum" sz="quarter" idx="12"/>
          </p:nvPr>
        </p:nvSpPr>
        <p:spPr>
          <a:xfrm>
            <a:off x="11353800" y="6356350"/>
            <a:ext cx="838200" cy="530019"/>
          </a:xfrm>
        </p:spPr>
        <p:txBody>
          <a:bodyPr/>
          <a:lstStyle>
            <a:lvl1pPr>
              <a:defRPr>
                <a:solidFill>
                  <a:schemeClr val="tx1"/>
                </a:solidFill>
              </a:defRPr>
            </a:lvl1pPr>
          </a:lstStyle>
          <a:p>
            <a:fld id="{3CF2D5F0-42C9-44CC-9D46-F1CEB28D430F}" type="slidenum">
              <a:rPr lang="en-GB" smtClean="0"/>
              <a:pPr/>
              <a:t>‹#›</a:t>
            </a:fld>
            <a:endParaRPr lang="en-GB" dirty="0"/>
          </a:p>
        </p:txBody>
      </p:sp>
      <p:sp>
        <p:nvSpPr>
          <p:cNvPr id="27" name="Text Placeholder 3">
            <a:extLst>
              <a:ext uri="{FF2B5EF4-FFF2-40B4-BE49-F238E27FC236}">
                <a16:creationId xmlns:a16="http://schemas.microsoft.com/office/drawing/2014/main" id="{AAFFBC41-42B4-4940-80FF-AB5F3F07D393}"/>
              </a:ext>
            </a:extLst>
          </p:cNvPr>
          <p:cNvSpPr>
            <a:spLocks noGrp="1"/>
          </p:cNvSpPr>
          <p:nvPr>
            <p:ph type="body" sz="quarter" idx="16"/>
          </p:nvPr>
        </p:nvSpPr>
        <p:spPr>
          <a:xfrm>
            <a:off x="428625" y="3092606"/>
            <a:ext cx="5343525" cy="448360"/>
          </a:xfr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26000" bIns="126000" rtlCol="0" anchor="ctr">
            <a:spAutoFit/>
          </a:bodyPr>
          <a:lstStyle>
            <a:lvl1pPr marL="0" indent="0">
              <a:buNone/>
              <a:defRPr lang="en-US" sz="1400" dirty="0">
                <a:solidFill>
                  <a:schemeClr val="tx1"/>
                </a:solidFill>
              </a:defRPr>
            </a:lvl1pPr>
          </a:lstStyle>
          <a:p>
            <a:pPr marL="0" lvl="0"/>
            <a:r>
              <a:rPr lang="en-US"/>
              <a:t>Click to edit Master text styles</a:t>
            </a:r>
          </a:p>
        </p:txBody>
      </p:sp>
      <p:sp>
        <p:nvSpPr>
          <p:cNvPr id="28" name="Text Placeholder 3">
            <a:extLst>
              <a:ext uri="{FF2B5EF4-FFF2-40B4-BE49-F238E27FC236}">
                <a16:creationId xmlns:a16="http://schemas.microsoft.com/office/drawing/2014/main" id="{AED2DB75-260A-4EA2-8163-A3A69A10F01A}"/>
              </a:ext>
            </a:extLst>
          </p:cNvPr>
          <p:cNvSpPr>
            <a:spLocks noGrp="1"/>
          </p:cNvSpPr>
          <p:nvPr>
            <p:ph type="body" sz="quarter" idx="17"/>
          </p:nvPr>
        </p:nvSpPr>
        <p:spPr>
          <a:xfrm>
            <a:off x="428625" y="3594111"/>
            <a:ext cx="5343525" cy="448360"/>
          </a:xfr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26000" bIns="126000" rtlCol="0" anchor="ctr">
            <a:spAutoFit/>
          </a:bodyPr>
          <a:lstStyle>
            <a:lvl1pPr marL="0" indent="0">
              <a:buNone/>
              <a:defRPr lang="en-US" sz="1400" dirty="0">
                <a:solidFill>
                  <a:schemeClr val="tx1"/>
                </a:solidFill>
              </a:defRPr>
            </a:lvl1pPr>
          </a:lstStyle>
          <a:p>
            <a:pPr marL="0" lvl="0"/>
            <a:r>
              <a:rPr lang="en-US"/>
              <a:t>Click to edit Master text styles</a:t>
            </a:r>
          </a:p>
        </p:txBody>
      </p:sp>
      <p:sp>
        <p:nvSpPr>
          <p:cNvPr id="29" name="Text Placeholder 3">
            <a:extLst>
              <a:ext uri="{FF2B5EF4-FFF2-40B4-BE49-F238E27FC236}">
                <a16:creationId xmlns:a16="http://schemas.microsoft.com/office/drawing/2014/main" id="{D8F4CF5D-5EE5-41EE-A6FD-1F29FDECAA32}"/>
              </a:ext>
            </a:extLst>
          </p:cNvPr>
          <p:cNvSpPr>
            <a:spLocks noGrp="1"/>
          </p:cNvSpPr>
          <p:nvPr>
            <p:ph type="body" sz="quarter" idx="18"/>
          </p:nvPr>
        </p:nvSpPr>
        <p:spPr>
          <a:xfrm>
            <a:off x="428625" y="4095616"/>
            <a:ext cx="5343525" cy="448360"/>
          </a:xfr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26000" bIns="126000" rtlCol="0" anchor="ctr">
            <a:spAutoFit/>
          </a:bodyPr>
          <a:lstStyle>
            <a:lvl1pPr marL="0" indent="0">
              <a:buNone/>
              <a:defRPr lang="en-US" sz="1400" dirty="0">
                <a:solidFill>
                  <a:schemeClr val="tx1"/>
                </a:solidFill>
              </a:defRPr>
            </a:lvl1pPr>
          </a:lstStyle>
          <a:p>
            <a:pPr marL="0" lvl="0"/>
            <a:r>
              <a:rPr lang="en-US"/>
              <a:t>Click to edit Master text styles</a:t>
            </a:r>
          </a:p>
        </p:txBody>
      </p:sp>
      <p:sp>
        <p:nvSpPr>
          <p:cNvPr id="30" name="Text Placeholder 3">
            <a:extLst>
              <a:ext uri="{FF2B5EF4-FFF2-40B4-BE49-F238E27FC236}">
                <a16:creationId xmlns:a16="http://schemas.microsoft.com/office/drawing/2014/main" id="{19644F64-31D7-4853-BAE6-6C7E3D57E0CF}"/>
              </a:ext>
            </a:extLst>
          </p:cNvPr>
          <p:cNvSpPr>
            <a:spLocks noGrp="1"/>
          </p:cNvSpPr>
          <p:nvPr>
            <p:ph type="body" sz="quarter" idx="19"/>
          </p:nvPr>
        </p:nvSpPr>
        <p:spPr>
          <a:xfrm>
            <a:off x="428625" y="4597121"/>
            <a:ext cx="5343525" cy="448360"/>
          </a:xfr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26000" bIns="126000" rtlCol="0" anchor="ctr">
            <a:spAutoFit/>
          </a:bodyPr>
          <a:lstStyle>
            <a:lvl1pPr marL="0" indent="0">
              <a:buNone/>
              <a:defRPr lang="en-US" sz="1400" dirty="0">
                <a:solidFill>
                  <a:schemeClr val="tx1"/>
                </a:solidFill>
              </a:defRPr>
            </a:lvl1pPr>
          </a:lstStyle>
          <a:p>
            <a:pPr marL="0" lvl="0"/>
            <a:r>
              <a:rPr lang="en-US"/>
              <a:t>Click to edit Master text styles</a:t>
            </a:r>
          </a:p>
        </p:txBody>
      </p:sp>
      <p:sp>
        <p:nvSpPr>
          <p:cNvPr id="31" name="Text Placeholder 3">
            <a:extLst>
              <a:ext uri="{FF2B5EF4-FFF2-40B4-BE49-F238E27FC236}">
                <a16:creationId xmlns:a16="http://schemas.microsoft.com/office/drawing/2014/main" id="{15D4F098-CD79-4228-B5F5-DB2F60850DA1}"/>
              </a:ext>
            </a:extLst>
          </p:cNvPr>
          <p:cNvSpPr>
            <a:spLocks noGrp="1"/>
          </p:cNvSpPr>
          <p:nvPr>
            <p:ph type="body" sz="quarter" idx="20"/>
          </p:nvPr>
        </p:nvSpPr>
        <p:spPr>
          <a:xfrm>
            <a:off x="428625" y="5098626"/>
            <a:ext cx="5343525" cy="448360"/>
          </a:xfr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26000" bIns="126000" rtlCol="0" anchor="ctr">
            <a:spAutoFit/>
          </a:bodyPr>
          <a:lstStyle>
            <a:lvl1pPr marL="0" indent="0">
              <a:buNone/>
              <a:defRPr lang="en-US" sz="1400" dirty="0">
                <a:solidFill>
                  <a:schemeClr val="tx1"/>
                </a:solidFill>
              </a:defRPr>
            </a:lvl1pPr>
          </a:lstStyle>
          <a:p>
            <a:pPr marL="0" lvl="0"/>
            <a:r>
              <a:rPr lang="en-US"/>
              <a:t>Click to edit Master text styles</a:t>
            </a:r>
          </a:p>
        </p:txBody>
      </p:sp>
      <p:sp>
        <p:nvSpPr>
          <p:cNvPr id="32" name="Text Placeholder 3">
            <a:extLst>
              <a:ext uri="{FF2B5EF4-FFF2-40B4-BE49-F238E27FC236}">
                <a16:creationId xmlns:a16="http://schemas.microsoft.com/office/drawing/2014/main" id="{A3E43D5A-D6D9-480C-B304-CB2034E92E1A}"/>
              </a:ext>
            </a:extLst>
          </p:cNvPr>
          <p:cNvSpPr>
            <a:spLocks noGrp="1"/>
          </p:cNvSpPr>
          <p:nvPr>
            <p:ph type="body" sz="quarter" idx="21"/>
          </p:nvPr>
        </p:nvSpPr>
        <p:spPr>
          <a:xfrm>
            <a:off x="428625" y="5600129"/>
            <a:ext cx="5343525" cy="448360"/>
          </a:xfr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26000" bIns="126000" rtlCol="0" anchor="ctr">
            <a:spAutoFit/>
          </a:bodyPr>
          <a:lstStyle>
            <a:lvl1pPr marL="0" indent="0">
              <a:buNone/>
              <a:defRPr lang="en-US" sz="1400" dirty="0">
                <a:solidFill>
                  <a:schemeClr val="tx1"/>
                </a:solidFill>
              </a:defRPr>
            </a:lvl1pPr>
          </a:lstStyle>
          <a:p>
            <a:pPr marL="0" lvl="0"/>
            <a:r>
              <a:rPr lang="en-US"/>
              <a:t>Click to edit Master text styles</a:t>
            </a:r>
          </a:p>
        </p:txBody>
      </p:sp>
      <p:sp>
        <p:nvSpPr>
          <p:cNvPr id="33" name="Text Placeholder 3">
            <a:extLst>
              <a:ext uri="{FF2B5EF4-FFF2-40B4-BE49-F238E27FC236}">
                <a16:creationId xmlns:a16="http://schemas.microsoft.com/office/drawing/2014/main" id="{67F68B22-CF63-4B8B-BED6-A0177F523F68}"/>
              </a:ext>
            </a:extLst>
          </p:cNvPr>
          <p:cNvSpPr>
            <a:spLocks noGrp="1"/>
          </p:cNvSpPr>
          <p:nvPr>
            <p:ph type="body" sz="quarter" idx="22"/>
          </p:nvPr>
        </p:nvSpPr>
        <p:spPr>
          <a:xfrm>
            <a:off x="5981700" y="3092606"/>
            <a:ext cx="5343525" cy="448360"/>
          </a:xfrm>
          <a:solidFill>
            <a:schemeClr val="accent2">
              <a:lumMod val="60000"/>
              <a:lumOff val="4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26000" bIns="126000" rtlCol="0" anchor="ctr">
            <a:spAutoFit/>
          </a:bodyPr>
          <a:lstStyle>
            <a:lvl1pPr marL="0" indent="0">
              <a:buNone/>
              <a:defRPr lang="en-US" sz="1400" dirty="0">
                <a:solidFill>
                  <a:schemeClr val="tx1"/>
                </a:solidFill>
              </a:defRPr>
            </a:lvl1pPr>
          </a:lstStyle>
          <a:p>
            <a:pPr marL="0" lvl="0"/>
            <a:r>
              <a:rPr lang="en-US"/>
              <a:t>Click to edit Master text styles</a:t>
            </a:r>
          </a:p>
        </p:txBody>
      </p:sp>
      <p:sp>
        <p:nvSpPr>
          <p:cNvPr id="34" name="Text Placeholder 3">
            <a:extLst>
              <a:ext uri="{FF2B5EF4-FFF2-40B4-BE49-F238E27FC236}">
                <a16:creationId xmlns:a16="http://schemas.microsoft.com/office/drawing/2014/main" id="{0BA2F974-DA7A-457B-BB09-D46137004C8E}"/>
              </a:ext>
            </a:extLst>
          </p:cNvPr>
          <p:cNvSpPr>
            <a:spLocks noGrp="1"/>
          </p:cNvSpPr>
          <p:nvPr>
            <p:ph type="body" sz="quarter" idx="23"/>
          </p:nvPr>
        </p:nvSpPr>
        <p:spPr>
          <a:xfrm>
            <a:off x="5981700" y="3594111"/>
            <a:ext cx="5343525" cy="448360"/>
          </a:xfrm>
          <a:solidFill>
            <a:schemeClr val="accent2">
              <a:lumMod val="60000"/>
              <a:lumOff val="4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26000" bIns="126000" rtlCol="0" anchor="ctr">
            <a:spAutoFit/>
          </a:bodyPr>
          <a:lstStyle>
            <a:lvl1pPr marL="0" indent="0">
              <a:buNone/>
              <a:defRPr lang="en-US" sz="1400" dirty="0">
                <a:solidFill>
                  <a:schemeClr val="tx1"/>
                </a:solidFill>
              </a:defRPr>
            </a:lvl1pPr>
          </a:lstStyle>
          <a:p>
            <a:pPr marL="0" lvl="0"/>
            <a:r>
              <a:rPr lang="en-US"/>
              <a:t>Click to edit Master text styles</a:t>
            </a:r>
          </a:p>
        </p:txBody>
      </p:sp>
      <p:sp>
        <p:nvSpPr>
          <p:cNvPr id="35" name="Text Placeholder 3">
            <a:extLst>
              <a:ext uri="{FF2B5EF4-FFF2-40B4-BE49-F238E27FC236}">
                <a16:creationId xmlns:a16="http://schemas.microsoft.com/office/drawing/2014/main" id="{F37BB99F-3BE1-4CD3-B6B6-F078ACA55A04}"/>
              </a:ext>
            </a:extLst>
          </p:cNvPr>
          <p:cNvSpPr>
            <a:spLocks noGrp="1"/>
          </p:cNvSpPr>
          <p:nvPr>
            <p:ph type="body" sz="quarter" idx="24"/>
          </p:nvPr>
        </p:nvSpPr>
        <p:spPr>
          <a:xfrm>
            <a:off x="5981700" y="4095616"/>
            <a:ext cx="5343525" cy="448360"/>
          </a:xfrm>
          <a:solidFill>
            <a:schemeClr val="accent2">
              <a:lumMod val="60000"/>
              <a:lumOff val="4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26000" bIns="126000" rtlCol="0" anchor="ctr">
            <a:spAutoFit/>
          </a:bodyPr>
          <a:lstStyle>
            <a:lvl1pPr marL="0" indent="0">
              <a:buNone/>
              <a:defRPr lang="en-US" sz="1400" dirty="0">
                <a:solidFill>
                  <a:schemeClr val="tx1"/>
                </a:solidFill>
              </a:defRPr>
            </a:lvl1pPr>
          </a:lstStyle>
          <a:p>
            <a:pPr marL="0" lvl="0"/>
            <a:r>
              <a:rPr lang="en-US"/>
              <a:t>Click to edit Master text styles</a:t>
            </a:r>
          </a:p>
        </p:txBody>
      </p:sp>
      <p:sp>
        <p:nvSpPr>
          <p:cNvPr id="36" name="Text Placeholder 3">
            <a:extLst>
              <a:ext uri="{FF2B5EF4-FFF2-40B4-BE49-F238E27FC236}">
                <a16:creationId xmlns:a16="http://schemas.microsoft.com/office/drawing/2014/main" id="{AAF9FBFE-C419-43C0-BEBE-2822255DB6AC}"/>
              </a:ext>
            </a:extLst>
          </p:cNvPr>
          <p:cNvSpPr>
            <a:spLocks noGrp="1"/>
          </p:cNvSpPr>
          <p:nvPr>
            <p:ph type="body" sz="quarter" idx="25"/>
          </p:nvPr>
        </p:nvSpPr>
        <p:spPr>
          <a:xfrm>
            <a:off x="5981700" y="4597121"/>
            <a:ext cx="5343525" cy="448360"/>
          </a:xfrm>
          <a:solidFill>
            <a:schemeClr val="accent2">
              <a:lumMod val="60000"/>
              <a:lumOff val="4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26000" bIns="126000" rtlCol="0" anchor="ctr">
            <a:spAutoFit/>
          </a:bodyPr>
          <a:lstStyle>
            <a:lvl1pPr marL="0" indent="0">
              <a:buNone/>
              <a:defRPr lang="en-US" sz="1400" dirty="0">
                <a:solidFill>
                  <a:schemeClr val="tx1"/>
                </a:solidFill>
              </a:defRPr>
            </a:lvl1pPr>
          </a:lstStyle>
          <a:p>
            <a:pPr marL="0" lvl="0"/>
            <a:r>
              <a:rPr lang="en-US"/>
              <a:t>Click to edit Master text styles</a:t>
            </a:r>
          </a:p>
        </p:txBody>
      </p:sp>
      <p:sp>
        <p:nvSpPr>
          <p:cNvPr id="37" name="Text Placeholder 3">
            <a:extLst>
              <a:ext uri="{FF2B5EF4-FFF2-40B4-BE49-F238E27FC236}">
                <a16:creationId xmlns:a16="http://schemas.microsoft.com/office/drawing/2014/main" id="{894199EB-E9C0-4D78-AE7E-FB0765BACF05}"/>
              </a:ext>
            </a:extLst>
          </p:cNvPr>
          <p:cNvSpPr>
            <a:spLocks noGrp="1"/>
          </p:cNvSpPr>
          <p:nvPr>
            <p:ph type="body" sz="quarter" idx="26"/>
          </p:nvPr>
        </p:nvSpPr>
        <p:spPr>
          <a:xfrm>
            <a:off x="5981700" y="5600129"/>
            <a:ext cx="5343525" cy="448360"/>
          </a:xfrm>
          <a:solidFill>
            <a:schemeClr val="accent2">
              <a:lumMod val="60000"/>
              <a:lumOff val="4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26000" bIns="126000" rtlCol="0" anchor="ctr">
            <a:spAutoFit/>
          </a:bodyPr>
          <a:lstStyle>
            <a:lvl1pPr marL="0" indent="0">
              <a:buNone/>
              <a:defRPr lang="en-US" sz="1400" dirty="0">
                <a:solidFill>
                  <a:schemeClr val="tx1"/>
                </a:solidFill>
              </a:defRPr>
            </a:lvl1pPr>
          </a:lstStyle>
          <a:p>
            <a:pPr marL="0" lvl="0"/>
            <a:r>
              <a:rPr lang="en-US"/>
              <a:t>Click to edit Master text styles</a:t>
            </a:r>
          </a:p>
        </p:txBody>
      </p:sp>
      <p:sp>
        <p:nvSpPr>
          <p:cNvPr id="38" name="Text Placeholder 3">
            <a:extLst>
              <a:ext uri="{FF2B5EF4-FFF2-40B4-BE49-F238E27FC236}">
                <a16:creationId xmlns:a16="http://schemas.microsoft.com/office/drawing/2014/main" id="{A471076A-80CE-4091-A311-9B095BDD095E}"/>
              </a:ext>
            </a:extLst>
          </p:cNvPr>
          <p:cNvSpPr>
            <a:spLocks noGrp="1"/>
          </p:cNvSpPr>
          <p:nvPr>
            <p:ph type="body" sz="quarter" idx="27"/>
          </p:nvPr>
        </p:nvSpPr>
        <p:spPr>
          <a:xfrm>
            <a:off x="5981700" y="2687638"/>
            <a:ext cx="5343526" cy="355600"/>
          </a:xfrm>
          <a:solidFill>
            <a:schemeClr val="accent2">
              <a:lumMod val="60000"/>
              <a:lumOff val="40000"/>
            </a:schemeClr>
          </a:solidFill>
        </p:spPr>
        <p:txBody>
          <a:bodyPr anchor="ctr" anchorCtr="0">
            <a:normAutofit/>
          </a:bodyPr>
          <a:lstStyle>
            <a:lvl1pPr marL="0" indent="0" algn="ctr">
              <a:buNone/>
              <a:defRPr sz="1800">
                <a:solidFill>
                  <a:schemeClr val="bg1"/>
                </a:solidFill>
              </a:defRPr>
            </a:lvl1pPr>
            <a:lvl2pPr marL="457200" indent="0" algn="ctr">
              <a:buNone/>
              <a:defRPr sz="1800">
                <a:solidFill>
                  <a:schemeClr val="bg1"/>
                </a:solidFill>
              </a:defRPr>
            </a:lvl2pPr>
            <a:lvl3pPr marL="914400" indent="0" algn="ctr">
              <a:buNone/>
              <a:defRPr sz="1800">
                <a:solidFill>
                  <a:schemeClr val="bg1"/>
                </a:solidFill>
              </a:defRPr>
            </a:lvl3pPr>
            <a:lvl4pPr marL="1371600" indent="0" algn="ctr">
              <a:buNone/>
              <a:defRPr sz="1800">
                <a:solidFill>
                  <a:schemeClr val="bg1"/>
                </a:solidFill>
              </a:defRPr>
            </a:lvl4pPr>
            <a:lvl5pPr marL="1828800" indent="0" algn="ctr">
              <a:buNone/>
              <a:defRPr sz="1800">
                <a:solidFill>
                  <a:schemeClr val="bg1"/>
                </a:solidFill>
              </a:defRPr>
            </a:lvl5pPr>
          </a:lstStyle>
          <a:p>
            <a:pPr lvl="0"/>
            <a:r>
              <a:rPr lang="en-US"/>
              <a:t>Click to edit Master text styles</a:t>
            </a:r>
          </a:p>
        </p:txBody>
      </p:sp>
      <p:sp>
        <p:nvSpPr>
          <p:cNvPr id="22" name="Text Placeholder 3">
            <a:extLst>
              <a:ext uri="{FF2B5EF4-FFF2-40B4-BE49-F238E27FC236}">
                <a16:creationId xmlns:a16="http://schemas.microsoft.com/office/drawing/2014/main" id="{FC054381-063F-4E84-9A03-EE3344367266}"/>
              </a:ext>
            </a:extLst>
          </p:cNvPr>
          <p:cNvSpPr>
            <a:spLocks noGrp="1"/>
          </p:cNvSpPr>
          <p:nvPr>
            <p:ph type="body" sz="quarter" idx="28"/>
          </p:nvPr>
        </p:nvSpPr>
        <p:spPr>
          <a:xfrm>
            <a:off x="5981700" y="5098626"/>
            <a:ext cx="5343525" cy="448360"/>
          </a:xfrm>
          <a:solidFill>
            <a:schemeClr val="accent2">
              <a:lumMod val="60000"/>
              <a:lumOff val="4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26000" bIns="126000" rtlCol="0" anchor="ctr">
            <a:spAutoFit/>
          </a:bodyPr>
          <a:lstStyle>
            <a:lvl1pPr marL="0" indent="0">
              <a:buNone/>
              <a:defRPr lang="en-US" sz="1400" dirty="0">
                <a:solidFill>
                  <a:schemeClr val="tx1"/>
                </a:solidFill>
              </a:defRPr>
            </a:lvl1pPr>
          </a:lstStyle>
          <a:p>
            <a:pPr marL="0" lvl="0"/>
            <a:r>
              <a:rPr lang="en-US"/>
              <a:t>Click to edit Master text styles</a:t>
            </a:r>
          </a:p>
        </p:txBody>
      </p:sp>
    </p:spTree>
    <p:extLst>
      <p:ext uri="{BB962C8B-B14F-4D97-AF65-F5344CB8AC3E}">
        <p14:creationId xmlns:p14="http://schemas.microsoft.com/office/powerpoint/2010/main" val="3671741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117">
          <p15:clr>
            <a:srgbClr val="FBAE40"/>
          </p15:clr>
        </p15:guide>
        <p15:guide id="2" pos="211">
          <p15:clr>
            <a:srgbClr val="FBAE40"/>
          </p15:clr>
        </p15:guide>
        <p15:guide id="3" pos="3114">
          <p15:clr>
            <a:srgbClr val="FBAE40"/>
          </p15:clr>
        </p15:guide>
        <p15:guide id="4" pos="3432">
          <p15:clr>
            <a:srgbClr val="FBAE40"/>
          </p15:clr>
        </p15:guide>
        <p15:guide id="5" pos="7174">
          <p15:clr>
            <a:srgbClr val="FBAE40"/>
          </p15:clr>
        </p15:guide>
        <p15:guide id="6" orient="horz" pos="3725">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16" name="Chart Placeholder 15">
            <a:extLst>
              <a:ext uri="{FF2B5EF4-FFF2-40B4-BE49-F238E27FC236}">
                <a16:creationId xmlns:a16="http://schemas.microsoft.com/office/drawing/2014/main" id="{3D28CB36-D6BB-4908-BAB1-20AB873E9EC1}"/>
              </a:ext>
            </a:extLst>
          </p:cNvPr>
          <p:cNvSpPr>
            <a:spLocks noGrp="1"/>
          </p:cNvSpPr>
          <p:nvPr>
            <p:ph type="chart" sz="quarter" idx="16"/>
          </p:nvPr>
        </p:nvSpPr>
        <p:spPr>
          <a:xfrm>
            <a:off x="4969556" y="1773238"/>
            <a:ext cx="6419169" cy="4140200"/>
          </a:xfrm>
        </p:spPr>
        <p:txBody>
          <a:bodyPr>
            <a:normAutofit/>
          </a:bodyPr>
          <a:lstStyle>
            <a:lvl1pPr marL="0" indent="0">
              <a:buNone/>
              <a:defRPr sz="2400">
                <a:solidFill>
                  <a:schemeClr val="tx1"/>
                </a:solidFill>
              </a:defRPr>
            </a:lvl1pPr>
          </a:lstStyle>
          <a:p>
            <a:r>
              <a:rPr lang="en-US" dirty="0"/>
              <a:t>Click icon to add chart</a:t>
            </a:r>
            <a:endParaRPr lang="en-GB" dirty="0"/>
          </a:p>
        </p:txBody>
      </p:sp>
      <p:sp>
        <p:nvSpPr>
          <p:cNvPr id="12" name="Subtitle 2">
            <a:extLst>
              <a:ext uri="{FF2B5EF4-FFF2-40B4-BE49-F238E27FC236}">
                <a16:creationId xmlns:a16="http://schemas.microsoft.com/office/drawing/2014/main" id="{6B73036E-03E0-4BC8-A1DA-B54489EC8F54}"/>
              </a:ext>
            </a:extLst>
          </p:cNvPr>
          <p:cNvSpPr>
            <a:spLocks noGrp="1"/>
          </p:cNvSpPr>
          <p:nvPr>
            <p:ph type="subTitle" idx="1"/>
          </p:nvPr>
        </p:nvSpPr>
        <p:spPr>
          <a:xfrm>
            <a:off x="4969556" y="327507"/>
            <a:ext cx="5879420" cy="882145"/>
          </a:xfrm>
        </p:spPr>
        <p:txBody>
          <a:bodyPr vert="horz" lIns="91440" tIns="45720" rIns="91440" bIns="45720" rtlCol="0">
            <a:normAutofit/>
          </a:bodyPr>
          <a:lstStyle>
            <a:lvl1pPr marL="0" indent="0">
              <a:buFontTx/>
              <a:buNone/>
              <a:defRPr lang="en-GB" dirty="0">
                <a:solidFill>
                  <a:schemeClr val="tx1"/>
                </a:solidFill>
                <a:latin typeface="Calibri" panose="020F0502020204030204" pitchFamily="34" charset="0"/>
                <a:cs typeface="Myriad Pro"/>
              </a:defRPr>
            </a:lvl1pPr>
          </a:lstStyle>
          <a:p>
            <a:pPr marL="228600" lvl="0" indent="-228600"/>
            <a:r>
              <a:rPr lang="en-US"/>
              <a:t>Click to edit Master subtitle style</a:t>
            </a:r>
            <a:endParaRPr lang="en-GB" dirty="0"/>
          </a:p>
        </p:txBody>
      </p:sp>
      <p:sp>
        <p:nvSpPr>
          <p:cNvPr id="21" name="Text Placeholder 20">
            <a:extLst>
              <a:ext uri="{FF2B5EF4-FFF2-40B4-BE49-F238E27FC236}">
                <a16:creationId xmlns:a16="http://schemas.microsoft.com/office/drawing/2014/main" id="{FEC6329B-4D6C-4125-94F0-1030A2604448}"/>
              </a:ext>
            </a:extLst>
          </p:cNvPr>
          <p:cNvSpPr>
            <a:spLocks noGrp="1"/>
          </p:cNvSpPr>
          <p:nvPr>
            <p:ph type="body" sz="quarter" idx="18"/>
          </p:nvPr>
        </p:nvSpPr>
        <p:spPr>
          <a:xfrm>
            <a:off x="334963" y="1773238"/>
            <a:ext cx="4356091" cy="4140200"/>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2" name="Text Placeholder 15">
            <a:extLst>
              <a:ext uri="{FF2B5EF4-FFF2-40B4-BE49-F238E27FC236}">
                <a16:creationId xmlns:a16="http://schemas.microsoft.com/office/drawing/2014/main" id="{F2A97D82-1BAC-4D88-86D5-59D4E2AC926E}"/>
              </a:ext>
            </a:extLst>
          </p:cNvPr>
          <p:cNvSpPr>
            <a:spLocks noGrp="1"/>
          </p:cNvSpPr>
          <p:nvPr>
            <p:ph type="body" sz="quarter" idx="19"/>
          </p:nvPr>
        </p:nvSpPr>
        <p:spPr>
          <a:xfrm>
            <a:off x="4943477" y="6114064"/>
            <a:ext cx="4367674" cy="344487"/>
          </a:xfrm>
          <a:prstGeom prst="rect">
            <a:avLst/>
          </a:prstGeom>
        </p:spPr>
        <p:txBody>
          <a:bodyPr/>
          <a:lstStyle>
            <a:lvl1pPr marL="0" marR="0" indent="0" algn="l" defTabSz="914400" eaLnBrk="1" fontAlgn="auto" latinLnBrk="0" hangingPunct="1">
              <a:lnSpc>
                <a:spcPct val="90000"/>
              </a:lnSpc>
              <a:spcBef>
                <a:spcPts val="1000"/>
              </a:spcBef>
              <a:spcAft>
                <a:spcPts val="0"/>
              </a:spcAft>
              <a:buClrTx/>
              <a:buSzPct val="100000"/>
              <a:buFont typeface="Arial"/>
              <a:buNone/>
              <a:tabLst/>
              <a:defRPr sz="1200" b="1">
                <a:solidFill>
                  <a:schemeClr val="tx1"/>
                </a:solidFill>
                <a:latin typeface="+mj-lt"/>
              </a:defRPr>
            </a:lvl1pPr>
          </a:lstStyle>
          <a:p>
            <a:pPr marL="0" marR="0" lvl="0" indent="0" algn="l" defTabSz="914400" eaLnBrk="1" fontAlgn="auto" latinLnBrk="0" hangingPunct="1">
              <a:lnSpc>
                <a:spcPct val="90000"/>
              </a:lnSpc>
              <a:spcBef>
                <a:spcPts val="1000"/>
              </a:spcBef>
              <a:spcAft>
                <a:spcPts val="0"/>
              </a:spcAft>
              <a:buClrTx/>
              <a:buSzPct val="100000"/>
              <a:buFont typeface="Arial"/>
              <a:buNone/>
              <a:tabLst/>
              <a:defRPr/>
            </a:pPr>
            <a:r>
              <a:rPr lang="en-US" sz="1200" spc="0">
                <a:solidFill>
                  <a:srgbClr val="5F5F5F"/>
                </a:solidFill>
                <a:latin typeface="Calibri" panose="020F0502020204030204" pitchFamily="34" charset="0"/>
              </a:rPr>
              <a:t>Click to edit Master text styles</a:t>
            </a:r>
          </a:p>
        </p:txBody>
      </p:sp>
      <p:sp>
        <p:nvSpPr>
          <p:cNvPr id="23" name="Shape 1164">
            <a:extLst>
              <a:ext uri="{FF2B5EF4-FFF2-40B4-BE49-F238E27FC236}">
                <a16:creationId xmlns:a16="http://schemas.microsoft.com/office/drawing/2014/main" id="{66EC86FA-FC7D-4CBD-9273-9370E73CA98F}"/>
              </a:ext>
            </a:extLst>
          </p:cNvPr>
          <p:cNvSpPr/>
          <p:nvPr userDrawn="1"/>
        </p:nvSpPr>
        <p:spPr>
          <a:xfrm flipH="1">
            <a:off x="308881" y="180128"/>
            <a:ext cx="0" cy="1311128"/>
          </a:xfrm>
          <a:prstGeom prst="line">
            <a:avLst/>
          </a:prstGeom>
          <a:ln w="76200">
            <a:solidFill>
              <a:srgbClr val="9F962B"/>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dirty="0">
              <a:solidFill>
                <a:schemeClr val="tx1"/>
              </a:solidFill>
            </a:endParaRPr>
          </a:p>
        </p:txBody>
      </p:sp>
      <p:cxnSp>
        <p:nvCxnSpPr>
          <p:cNvPr id="10" name="Straight Connector 9">
            <a:extLst>
              <a:ext uri="{FF2B5EF4-FFF2-40B4-BE49-F238E27FC236}">
                <a16:creationId xmlns:a16="http://schemas.microsoft.com/office/drawing/2014/main" id="{C09600BD-552C-4991-8556-7E3DB5313396}"/>
              </a:ext>
            </a:extLst>
          </p:cNvPr>
          <p:cNvCxnSpPr/>
          <p:nvPr userDrawn="1"/>
        </p:nvCxnSpPr>
        <p:spPr>
          <a:xfrm>
            <a:off x="4687272" y="0"/>
            <a:ext cx="0" cy="6734695"/>
          </a:xfrm>
          <a:prstGeom prst="line">
            <a:avLst/>
          </a:prstGeom>
          <a:noFill/>
          <a:ln w="12700" cap="flat">
            <a:solidFill>
              <a:srgbClr val="9FA052"/>
            </a:solidFill>
            <a:prstDash val="solid"/>
            <a:miter lim="400000"/>
          </a:ln>
          <a:effectLst/>
          <a:sp3d/>
        </p:spPr>
        <p:style>
          <a:lnRef idx="0">
            <a:scrgbClr r="0" g="0" b="0"/>
          </a:lnRef>
          <a:fillRef idx="0">
            <a:scrgbClr r="0" g="0" b="0"/>
          </a:fillRef>
          <a:effectRef idx="0">
            <a:scrgbClr r="0" g="0" b="0"/>
          </a:effectRef>
          <a:fontRef idx="none"/>
        </p:style>
      </p:cxnSp>
      <p:sp>
        <p:nvSpPr>
          <p:cNvPr id="11" name="Text Placeholder 15">
            <a:extLst>
              <a:ext uri="{FF2B5EF4-FFF2-40B4-BE49-F238E27FC236}">
                <a16:creationId xmlns:a16="http://schemas.microsoft.com/office/drawing/2014/main" id="{76455754-034B-4FE0-8D3A-6BDB29E0E168}"/>
              </a:ext>
            </a:extLst>
          </p:cNvPr>
          <p:cNvSpPr>
            <a:spLocks noGrp="1"/>
          </p:cNvSpPr>
          <p:nvPr>
            <p:ph type="body" sz="quarter" idx="20"/>
          </p:nvPr>
        </p:nvSpPr>
        <p:spPr>
          <a:xfrm>
            <a:off x="9311150" y="6114063"/>
            <a:ext cx="2077576" cy="344487"/>
          </a:xfrm>
          <a:prstGeom prst="rect">
            <a:avLst/>
          </a:prstGeom>
        </p:spPr>
        <p:txBody>
          <a:bodyPr/>
          <a:lstStyle>
            <a:lvl1pPr marL="0" marR="0" indent="0" algn="r" defTabSz="914400" eaLnBrk="1" fontAlgn="auto" latinLnBrk="0" hangingPunct="1">
              <a:lnSpc>
                <a:spcPct val="90000"/>
              </a:lnSpc>
              <a:spcBef>
                <a:spcPts val="1000"/>
              </a:spcBef>
              <a:spcAft>
                <a:spcPts val="0"/>
              </a:spcAft>
              <a:buClrTx/>
              <a:buSzPct val="100000"/>
              <a:buFont typeface="Arial"/>
              <a:buNone/>
              <a:tabLst/>
              <a:defRPr sz="1200" b="1">
                <a:solidFill>
                  <a:schemeClr val="tx1"/>
                </a:solidFill>
                <a:latin typeface="+mj-lt"/>
              </a:defRPr>
            </a:lvl1pPr>
          </a:lstStyle>
          <a:p>
            <a:pPr marL="0" marR="0" lvl="0" indent="0" algn="l" defTabSz="914400" eaLnBrk="1" fontAlgn="auto" latinLnBrk="0" hangingPunct="1">
              <a:lnSpc>
                <a:spcPct val="90000"/>
              </a:lnSpc>
              <a:spcBef>
                <a:spcPts val="1000"/>
              </a:spcBef>
              <a:spcAft>
                <a:spcPts val="0"/>
              </a:spcAft>
              <a:buClrTx/>
              <a:buSzPct val="100000"/>
              <a:buFont typeface="Arial"/>
              <a:buNone/>
              <a:tabLst/>
              <a:defRPr/>
            </a:pPr>
            <a:r>
              <a:rPr lang="en-US" sz="1200" spc="0">
                <a:solidFill>
                  <a:srgbClr val="5F5F5F"/>
                </a:solidFill>
                <a:latin typeface="Calibri" panose="020F0502020204030204" pitchFamily="34" charset="0"/>
              </a:rPr>
              <a:t>Click to edit Master text styles</a:t>
            </a:r>
          </a:p>
        </p:txBody>
      </p:sp>
      <p:sp>
        <p:nvSpPr>
          <p:cNvPr id="13" name="Title 1">
            <a:extLst>
              <a:ext uri="{FF2B5EF4-FFF2-40B4-BE49-F238E27FC236}">
                <a16:creationId xmlns:a16="http://schemas.microsoft.com/office/drawing/2014/main" id="{5D8861A1-2098-4A9A-8082-B69749034F39}"/>
              </a:ext>
            </a:extLst>
          </p:cNvPr>
          <p:cNvSpPr>
            <a:spLocks noGrp="1"/>
          </p:cNvSpPr>
          <p:nvPr>
            <p:ph type="title"/>
          </p:nvPr>
        </p:nvSpPr>
        <p:spPr>
          <a:xfrm>
            <a:off x="334963" y="828475"/>
            <a:ext cx="4356083" cy="653022"/>
          </a:xfrm>
        </p:spPr>
        <p:txBody>
          <a:bodyPr lIns="72000" tIns="0" bIns="0">
            <a:normAutofit/>
          </a:bodyPr>
          <a:lstStyle>
            <a:lvl1pPr>
              <a:defRPr sz="3600">
                <a:solidFill>
                  <a:schemeClr val="tx1"/>
                </a:solidFill>
              </a:defRPr>
            </a:lvl1pPr>
          </a:lstStyle>
          <a:p>
            <a:r>
              <a:rPr lang="en-US"/>
              <a:t>Click to edit Master title style</a:t>
            </a:r>
            <a:endParaRPr lang="en-GB" dirty="0"/>
          </a:p>
        </p:txBody>
      </p:sp>
      <p:sp>
        <p:nvSpPr>
          <p:cNvPr id="14" name="Text Placeholder 15">
            <a:extLst>
              <a:ext uri="{FF2B5EF4-FFF2-40B4-BE49-F238E27FC236}">
                <a16:creationId xmlns:a16="http://schemas.microsoft.com/office/drawing/2014/main" id="{9F5DA177-EBEB-4456-9E97-EB20BA509A66}"/>
              </a:ext>
            </a:extLst>
          </p:cNvPr>
          <p:cNvSpPr>
            <a:spLocks noGrp="1"/>
          </p:cNvSpPr>
          <p:nvPr>
            <p:ph type="body" sz="quarter" idx="11" hasCustomPrompt="1"/>
          </p:nvPr>
        </p:nvSpPr>
        <p:spPr>
          <a:xfrm>
            <a:off x="334964" y="180789"/>
            <a:ext cx="4356090" cy="653022"/>
          </a:xfrm>
          <a:prstGeom prst="rect">
            <a:avLst/>
          </a:prstGeom>
        </p:spPr>
        <p:txBody>
          <a:bodyPr lIns="72000" tIns="0" rIns="0" bIns="0" anchor="ctr" anchorCtr="0"/>
          <a:lstStyle>
            <a:lvl1pPr marL="0" marR="0" indent="0" algn="l" defTabSz="914400" rtl="0" fontAlgn="auto" latinLnBrk="0" hangingPunct="0">
              <a:lnSpc>
                <a:spcPct val="90000"/>
              </a:lnSpc>
              <a:spcBef>
                <a:spcPts val="0"/>
              </a:spcBef>
              <a:spcAft>
                <a:spcPts val="0"/>
              </a:spcAft>
              <a:buClrTx/>
              <a:buSzTx/>
              <a:buFontTx/>
              <a:buNone/>
              <a:tabLst/>
              <a:defRPr kumimoji="0" lang="en-GB" sz="4400" b="0" i="0" u="none" strike="noStrike" cap="none" spc="0" normalizeH="0" baseline="0" dirty="0" smtClean="0">
                <a:ln>
                  <a:noFill/>
                </a:ln>
                <a:solidFill>
                  <a:schemeClr val="tx1"/>
                </a:solidFill>
                <a:effectLst/>
                <a:uFillTx/>
                <a:latin typeface="Calibri" panose="020F0502020204030204" pitchFamily="34" charset="0"/>
                <a:ea typeface="+mj-ea"/>
                <a:cs typeface="Myriad Pro"/>
                <a:sym typeface="Montserrat"/>
              </a:defRPr>
            </a:lvl1pPr>
          </a:lstStyle>
          <a:p>
            <a:pPr>
              <a:lnSpc>
                <a:spcPct val="90000"/>
              </a:lnSpc>
              <a:defRPr sz="4400">
                <a:latin typeface="+mj-lt"/>
                <a:ea typeface="+mj-ea"/>
                <a:cs typeface="+mj-cs"/>
                <a:sym typeface="Montserrat"/>
              </a:defRPr>
            </a:pPr>
            <a:r>
              <a:rPr lang="en-GB" sz="4400" dirty="0">
                <a:latin typeface="Calibri" panose="020F0502020204030204" pitchFamily="34" charset="0"/>
                <a:cs typeface="Myriad Pro"/>
                <a:sym typeface="Montserrat"/>
              </a:rPr>
              <a:t>Extant things</a:t>
            </a:r>
          </a:p>
        </p:txBody>
      </p:sp>
      <p:sp>
        <p:nvSpPr>
          <p:cNvPr id="15" name="Slide Number Placeholder 5">
            <a:extLst>
              <a:ext uri="{FF2B5EF4-FFF2-40B4-BE49-F238E27FC236}">
                <a16:creationId xmlns:a16="http://schemas.microsoft.com/office/drawing/2014/main" id="{DC564927-45F2-46F4-ADD6-026787ADC088}"/>
              </a:ext>
            </a:extLst>
          </p:cNvPr>
          <p:cNvSpPr>
            <a:spLocks noGrp="1"/>
          </p:cNvSpPr>
          <p:nvPr>
            <p:ph type="sldNum" sz="quarter" idx="12"/>
          </p:nvPr>
        </p:nvSpPr>
        <p:spPr>
          <a:xfrm>
            <a:off x="11353800" y="6356350"/>
            <a:ext cx="838200" cy="530019"/>
          </a:xfrm>
        </p:spPr>
        <p:txBody>
          <a:bodyPr/>
          <a:lstStyle>
            <a:lvl1pPr>
              <a:defRPr>
                <a:solidFill>
                  <a:schemeClr val="tx1"/>
                </a:solidFill>
              </a:defRPr>
            </a:lvl1pPr>
          </a:lstStyle>
          <a:p>
            <a:fld id="{3CF2D5F0-42C9-44CC-9D46-F1CEB28D430F}" type="slidenum">
              <a:rPr lang="en-GB" smtClean="0"/>
              <a:pPr/>
              <a:t>‹#›</a:t>
            </a:fld>
            <a:endParaRPr lang="en-GB" dirty="0"/>
          </a:p>
        </p:txBody>
      </p:sp>
    </p:spTree>
    <p:extLst>
      <p:ext uri="{BB962C8B-B14F-4D97-AF65-F5344CB8AC3E}">
        <p14:creationId xmlns:p14="http://schemas.microsoft.com/office/powerpoint/2010/main" val="3433374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117">
          <p15:clr>
            <a:srgbClr val="FBAE40"/>
          </p15:clr>
        </p15:guide>
        <p15:guide id="2" pos="211">
          <p15:clr>
            <a:srgbClr val="FBAE40"/>
          </p15:clr>
        </p15:guide>
        <p15:guide id="3" pos="3114">
          <p15:clr>
            <a:srgbClr val="FBAE40"/>
          </p15:clr>
        </p15:guide>
        <p15:guide id="4" pos="3432">
          <p15:clr>
            <a:srgbClr val="FBAE40"/>
          </p15:clr>
        </p15:guide>
        <p15:guide id="5" pos="7174">
          <p15:clr>
            <a:srgbClr val="FBAE40"/>
          </p15:clr>
        </p15:guide>
        <p15:guide id="6" orient="horz" pos="3725">
          <p15:clr>
            <a:srgbClr val="FBAE40"/>
          </p15:clr>
        </p15:guide>
        <p15:guide id="7" orient="horz" pos="416"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Chart and Conten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F54C031-8B4D-4FA0-BDE8-AF15EA630F42}"/>
              </a:ext>
            </a:extLst>
          </p:cNvPr>
          <p:cNvSpPr>
            <a:spLocks noGrp="1"/>
          </p:cNvSpPr>
          <p:nvPr>
            <p:ph type="pic" sz="quarter" idx="21"/>
          </p:nvPr>
        </p:nvSpPr>
        <p:spPr>
          <a:xfrm>
            <a:off x="4968875" y="1773238"/>
            <a:ext cx="6419850" cy="4140200"/>
          </a:xfrm>
        </p:spPr>
        <p:txBody>
          <a:bodyPr/>
          <a:lstStyle>
            <a:lvl1pPr>
              <a:defRPr>
                <a:solidFill>
                  <a:schemeClr val="tx1"/>
                </a:solidFill>
              </a:defRPr>
            </a:lvl1pPr>
          </a:lstStyle>
          <a:p>
            <a:r>
              <a:rPr lang="en-US" dirty="0"/>
              <a:t>Click icon to add picture</a:t>
            </a:r>
            <a:endParaRPr lang="en-GB" dirty="0"/>
          </a:p>
        </p:txBody>
      </p:sp>
      <p:sp>
        <p:nvSpPr>
          <p:cNvPr id="21" name="Text Placeholder 20">
            <a:extLst>
              <a:ext uri="{FF2B5EF4-FFF2-40B4-BE49-F238E27FC236}">
                <a16:creationId xmlns:a16="http://schemas.microsoft.com/office/drawing/2014/main" id="{FEC6329B-4D6C-4125-94F0-1030A2604448}"/>
              </a:ext>
            </a:extLst>
          </p:cNvPr>
          <p:cNvSpPr>
            <a:spLocks noGrp="1"/>
          </p:cNvSpPr>
          <p:nvPr>
            <p:ph type="body" sz="quarter" idx="18"/>
          </p:nvPr>
        </p:nvSpPr>
        <p:spPr>
          <a:xfrm>
            <a:off x="334963" y="1773238"/>
            <a:ext cx="4356091" cy="4140200"/>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2" name="Text Placeholder 15">
            <a:extLst>
              <a:ext uri="{FF2B5EF4-FFF2-40B4-BE49-F238E27FC236}">
                <a16:creationId xmlns:a16="http://schemas.microsoft.com/office/drawing/2014/main" id="{F2A97D82-1BAC-4D88-86D5-59D4E2AC926E}"/>
              </a:ext>
            </a:extLst>
          </p:cNvPr>
          <p:cNvSpPr>
            <a:spLocks noGrp="1"/>
          </p:cNvSpPr>
          <p:nvPr>
            <p:ph type="body" sz="quarter" idx="19"/>
          </p:nvPr>
        </p:nvSpPr>
        <p:spPr>
          <a:xfrm>
            <a:off x="4943477" y="6114064"/>
            <a:ext cx="4367674" cy="344487"/>
          </a:xfrm>
          <a:prstGeom prst="rect">
            <a:avLst/>
          </a:prstGeom>
        </p:spPr>
        <p:txBody>
          <a:bodyPr anchor="b" anchorCtr="0">
            <a:noAutofit/>
          </a:bodyPr>
          <a:lstStyle>
            <a:lvl1pPr marL="0" marR="0" indent="0" algn="l" defTabSz="914400" eaLnBrk="1" fontAlgn="auto" latinLnBrk="0" hangingPunct="1">
              <a:lnSpc>
                <a:spcPct val="90000"/>
              </a:lnSpc>
              <a:spcBef>
                <a:spcPts val="1000"/>
              </a:spcBef>
              <a:spcAft>
                <a:spcPts val="0"/>
              </a:spcAft>
              <a:buClrTx/>
              <a:buSzPct val="100000"/>
              <a:buFont typeface="Arial"/>
              <a:buNone/>
              <a:tabLst/>
              <a:defRPr sz="1200" b="1">
                <a:solidFill>
                  <a:schemeClr val="tx1"/>
                </a:solidFill>
                <a:latin typeface="+mj-lt"/>
              </a:defRPr>
            </a:lvl1pPr>
          </a:lstStyle>
          <a:p>
            <a:pPr marL="0" marR="0" lvl="0" indent="0" algn="l" defTabSz="914400" eaLnBrk="1" fontAlgn="auto" latinLnBrk="0" hangingPunct="1">
              <a:lnSpc>
                <a:spcPct val="90000"/>
              </a:lnSpc>
              <a:spcBef>
                <a:spcPts val="1000"/>
              </a:spcBef>
              <a:spcAft>
                <a:spcPts val="0"/>
              </a:spcAft>
              <a:buClrTx/>
              <a:buSzPct val="100000"/>
              <a:buFont typeface="Arial"/>
              <a:buNone/>
              <a:tabLst/>
              <a:defRPr/>
            </a:pPr>
            <a:r>
              <a:rPr lang="en-US" sz="1200" spc="0">
                <a:solidFill>
                  <a:srgbClr val="5F5F5F"/>
                </a:solidFill>
                <a:latin typeface="Calibri" panose="020F0502020204030204" pitchFamily="34" charset="0"/>
              </a:rPr>
              <a:t>Click to edit Master text styles</a:t>
            </a:r>
          </a:p>
        </p:txBody>
      </p:sp>
      <p:sp>
        <p:nvSpPr>
          <p:cNvPr id="23" name="Shape 1164">
            <a:extLst>
              <a:ext uri="{FF2B5EF4-FFF2-40B4-BE49-F238E27FC236}">
                <a16:creationId xmlns:a16="http://schemas.microsoft.com/office/drawing/2014/main" id="{66EC86FA-FC7D-4CBD-9273-9370E73CA98F}"/>
              </a:ext>
            </a:extLst>
          </p:cNvPr>
          <p:cNvSpPr/>
          <p:nvPr userDrawn="1"/>
        </p:nvSpPr>
        <p:spPr>
          <a:xfrm flipH="1">
            <a:off x="308881" y="180128"/>
            <a:ext cx="0" cy="1311128"/>
          </a:xfrm>
          <a:prstGeom prst="line">
            <a:avLst/>
          </a:prstGeom>
          <a:ln w="76200">
            <a:solidFill>
              <a:srgbClr val="9F962B"/>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dirty="0">
              <a:solidFill>
                <a:schemeClr val="tx1"/>
              </a:solidFill>
            </a:endParaRPr>
          </a:p>
        </p:txBody>
      </p:sp>
      <p:cxnSp>
        <p:nvCxnSpPr>
          <p:cNvPr id="10" name="Straight Connector 9">
            <a:extLst>
              <a:ext uri="{FF2B5EF4-FFF2-40B4-BE49-F238E27FC236}">
                <a16:creationId xmlns:a16="http://schemas.microsoft.com/office/drawing/2014/main" id="{C09600BD-552C-4991-8556-7E3DB5313396}"/>
              </a:ext>
            </a:extLst>
          </p:cNvPr>
          <p:cNvCxnSpPr/>
          <p:nvPr userDrawn="1"/>
        </p:nvCxnSpPr>
        <p:spPr>
          <a:xfrm>
            <a:off x="4687272" y="0"/>
            <a:ext cx="0" cy="6734695"/>
          </a:xfrm>
          <a:prstGeom prst="line">
            <a:avLst/>
          </a:prstGeom>
          <a:noFill/>
          <a:ln w="12700" cap="flat">
            <a:solidFill>
              <a:srgbClr val="9FA052"/>
            </a:solidFill>
            <a:prstDash val="solid"/>
            <a:miter lim="400000"/>
          </a:ln>
          <a:effectLst/>
          <a:sp3d/>
        </p:spPr>
        <p:style>
          <a:lnRef idx="0">
            <a:scrgbClr r="0" g="0" b="0"/>
          </a:lnRef>
          <a:fillRef idx="0">
            <a:scrgbClr r="0" g="0" b="0"/>
          </a:fillRef>
          <a:effectRef idx="0">
            <a:scrgbClr r="0" g="0" b="0"/>
          </a:effectRef>
          <a:fontRef idx="none"/>
        </p:style>
      </p:cxnSp>
      <p:sp>
        <p:nvSpPr>
          <p:cNvPr id="11" name="Text Placeholder 15">
            <a:extLst>
              <a:ext uri="{FF2B5EF4-FFF2-40B4-BE49-F238E27FC236}">
                <a16:creationId xmlns:a16="http://schemas.microsoft.com/office/drawing/2014/main" id="{76455754-034B-4FE0-8D3A-6BDB29E0E168}"/>
              </a:ext>
            </a:extLst>
          </p:cNvPr>
          <p:cNvSpPr>
            <a:spLocks noGrp="1"/>
          </p:cNvSpPr>
          <p:nvPr>
            <p:ph type="body" sz="quarter" idx="20"/>
          </p:nvPr>
        </p:nvSpPr>
        <p:spPr>
          <a:xfrm>
            <a:off x="9311150" y="6114063"/>
            <a:ext cx="2077576" cy="344487"/>
          </a:xfrm>
          <a:prstGeom prst="rect">
            <a:avLst/>
          </a:prstGeom>
        </p:spPr>
        <p:txBody>
          <a:bodyPr anchor="b" anchorCtr="0">
            <a:noAutofit/>
          </a:bodyPr>
          <a:lstStyle>
            <a:lvl1pPr marL="0" marR="0" indent="0" algn="r" defTabSz="914400" eaLnBrk="1" fontAlgn="auto" latinLnBrk="0" hangingPunct="1">
              <a:lnSpc>
                <a:spcPct val="90000"/>
              </a:lnSpc>
              <a:spcBef>
                <a:spcPts val="1000"/>
              </a:spcBef>
              <a:spcAft>
                <a:spcPts val="0"/>
              </a:spcAft>
              <a:buClrTx/>
              <a:buSzPct val="100000"/>
              <a:buFont typeface="Arial"/>
              <a:buNone/>
              <a:tabLst/>
              <a:defRPr sz="1200" b="1">
                <a:solidFill>
                  <a:schemeClr val="tx1"/>
                </a:solidFill>
                <a:latin typeface="+mj-lt"/>
              </a:defRPr>
            </a:lvl1pPr>
          </a:lstStyle>
          <a:p>
            <a:pPr marL="0" marR="0" lvl="0" indent="0" algn="l" defTabSz="914400" eaLnBrk="1" fontAlgn="auto" latinLnBrk="0" hangingPunct="1">
              <a:lnSpc>
                <a:spcPct val="90000"/>
              </a:lnSpc>
              <a:spcBef>
                <a:spcPts val="1000"/>
              </a:spcBef>
              <a:spcAft>
                <a:spcPts val="0"/>
              </a:spcAft>
              <a:buClrTx/>
              <a:buSzPct val="100000"/>
              <a:buFont typeface="Arial"/>
              <a:buNone/>
              <a:tabLst/>
              <a:defRPr/>
            </a:pPr>
            <a:r>
              <a:rPr lang="en-US" sz="1200" spc="0">
                <a:solidFill>
                  <a:srgbClr val="5F5F5F"/>
                </a:solidFill>
                <a:latin typeface="Calibri" panose="020F0502020204030204" pitchFamily="34" charset="0"/>
              </a:rPr>
              <a:t>Click to edit Master text styles</a:t>
            </a:r>
          </a:p>
        </p:txBody>
      </p:sp>
      <p:sp>
        <p:nvSpPr>
          <p:cNvPr id="14" name="Title 1">
            <a:extLst>
              <a:ext uri="{FF2B5EF4-FFF2-40B4-BE49-F238E27FC236}">
                <a16:creationId xmlns:a16="http://schemas.microsoft.com/office/drawing/2014/main" id="{C0F3B955-9A8F-443F-9072-EE58F9F7FA5B}"/>
              </a:ext>
            </a:extLst>
          </p:cNvPr>
          <p:cNvSpPr>
            <a:spLocks noGrp="1"/>
          </p:cNvSpPr>
          <p:nvPr>
            <p:ph type="title"/>
          </p:nvPr>
        </p:nvSpPr>
        <p:spPr>
          <a:xfrm>
            <a:off x="334963" y="828475"/>
            <a:ext cx="4356083" cy="653022"/>
          </a:xfrm>
        </p:spPr>
        <p:txBody>
          <a:bodyPr lIns="72000" tIns="0" bIns="0">
            <a:normAutofit/>
          </a:bodyPr>
          <a:lstStyle>
            <a:lvl1pPr>
              <a:defRPr sz="3600">
                <a:solidFill>
                  <a:schemeClr val="tx1"/>
                </a:solidFill>
              </a:defRPr>
            </a:lvl1pPr>
          </a:lstStyle>
          <a:p>
            <a:r>
              <a:rPr lang="en-US"/>
              <a:t>Click to edit Master title style</a:t>
            </a:r>
            <a:endParaRPr lang="en-GB" dirty="0"/>
          </a:p>
        </p:txBody>
      </p:sp>
      <p:sp>
        <p:nvSpPr>
          <p:cNvPr id="15" name="Text Placeholder 15">
            <a:extLst>
              <a:ext uri="{FF2B5EF4-FFF2-40B4-BE49-F238E27FC236}">
                <a16:creationId xmlns:a16="http://schemas.microsoft.com/office/drawing/2014/main" id="{38C8F27D-B720-49FD-BA9A-2D3CA5B24D81}"/>
              </a:ext>
            </a:extLst>
          </p:cNvPr>
          <p:cNvSpPr>
            <a:spLocks noGrp="1"/>
          </p:cNvSpPr>
          <p:nvPr>
            <p:ph type="body" sz="quarter" idx="11" hasCustomPrompt="1"/>
          </p:nvPr>
        </p:nvSpPr>
        <p:spPr>
          <a:xfrm>
            <a:off x="334964" y="180789"/>
            <a:ext cx="4356090" cy="653022"/>
          </a:xfrm>
          <a:prstGeom prst="rect">
            <a:avLst/>
          </a:prstGeom>
        </p:spPr>
        <p:txBody>
          <a:bodyPr lIns="72000" tIns="0" rIns="0" bIns="0" anchor="ctr" anchorCtr="0"/>
          <a:lstStyle>
            <a:lvl1pPr marL="0" marR="0" indent="0" algn="l" defTabSz="914400" rtl="0" fontAlgn="auto" latinLnBrk="0" hangingPunct="0">
              <a:lnSpc>
                <a:spcPct val="90000"/>
              </a:lnSpc>
              <a:spcBef>
                <a:spcPts val="0"/>
              </a:spcBef>
              <a:spcAft>
                <a:spcPts val="0"/>
              </a:spcAft>
              <a:buClrTx/>
              <a:buSzTx/>
              <a:buFontTx/>
              <a:buNone/>
              <a:tabLst/>
              <a:defRPr kumimoji="0" lang="en-GB" sz="4400" b="0" i="0" u="none" strike="noStrike" cap="none" spc="0" normalizeH="0" baseline="0" dirty="0" smtClean="0">
                <a:ln>
                  <a:noFill/>
                </a:ln>
                <a:solidFill>
                  <a:schemeClr val="tx1"/>
                </a:solidFill>
                <a:effectLst/>
                <a:uFillTx/>
                <a:latin typeface="Calibri" panose="020F0502020204030204" pitchFamily="34" charset="0"/>
                <a:ea typeface="+mj-ea"/>
                <a:cs typeface="Myriad Pro"/>
                <a:sym typeface="Montserrat"/>
              </a:defRPr>
            </a:lvl1pPr>
          </a:lstStyle>
          <a:p>
            <a:pPr>
              <a:lnSpc>
                <a:spcPct val="90000"/>
              </a:lnSpc>
              <a:defRPr sz="4400">
                <a:latin typeface="+mj-lt"/>
                <a:ea typeface="+mj-ea"/>
                <a:cs typeface="+mj-cs"/>
                <a:sym typeface="Montserrat"/>
              </a:defRPr>
            </a:pPr>
            <a:r>
              <a:rPr lang="en-GB" sz="4400" dirty="0">
                <a:latin typeface="Calibri" panose="020F0502020204030204" pitchFamily="34" charset="0"/>
                <a:cs typeface="Myriad Pro"/>
                <a:sym typeface="Montserrat"/>
              </a:rPr>
              <a:t>Extant things</a:t>
            </a:r>
          </a:p>
        </p:txBody>
      </p:sp>
      <p:sp>
        <p:nvSpPr>
          <p:cNvPr id="13" name="Subtitle 2">
            <a:extLst>
              <a:ext uri="{FF2B5EF4-FFF2-40B4-BE49-F238E27FC236}">
                <a16:creationId xmlns:a16="http://schemas.microsoft.com/office/drawing/2014/main" id="{8898E0E6-56FB-45EA-9FA9-86DC943AF5B3}"/>
              </a:ext>
            </a:extLst>
          </p:cNvPr>
          <p:cNvSpPr>
            <a:spLocks noGrp="1"/>
          </p:cNvSpPr>
          <p:nvPr>
            <p:ph type="subTitle" idx="1"/>
          </p:nvPr>
        </p:nvSpPr>
        <p:spPr>
          <a:xfrm>
            <a:off x="4969556" y="327507"/>
            <a:ext cx="5879420" cy="882145"/>
          </a:xfrm>
        </p:spPr>
        <p:txBody>
          <a:bodyPr vert="horz" lIns="91440" tIns="45720" rIns="91440" bIns="45720" rtlCol="0">
            <a:normAutofit/>
          </a:bodyPr>
          <a:lstStyle>
            <a:lvl1pPr marL="0" indent="0">
              <a:buFontTx/>
              <a:buNone/>
              <a:defRPr lang="en-GB" dirty="0">
                <a:solidFill>
                  <a:schemeClr val="tx1"/>
                </a:solidFill>
                <a:latin typeface="Calibri" panose="020F0502020204030204" pitchFamily="34" charset="0"/>
                <a:cs typeface="Myriad Pro"/>
              </a:defRPr>
            </a:lvl1pPr>
          </a:lstStyle>
          <a:p>
            <a:pPr marL="228600" lvl="0" indent="-228600"/>
            <a:r>
              <a:rPr lang="en-US"/>
              <a:t>Click to edit Master subtitle style</a:t>
            </a:r>
            <a:endParaRPr lang="en-GB" dirty="0"/>
          </a:p>
        </p:txBody>
      </p:sp>
      <p:sp>
        <p:nvSpPr>
          <p:cNvPr id="16" name="Slide Number Placeholder 5">
            <a:extLst>
              <a:ext uri="{FF2B5EF4-FFF2-40B4-BE49-F238E27FC236}">
                <a16:creationId xmlns:a16="http://schemas.microsoft.com/office/drawing/2014/main" id="{06DDDFAC-040A-4EE8-BAD7-D2D2D117953A}"/>
              </a:ext>
            </a:extLst>
          </p:cNvPr>
          <p:cNvSpPr>
            <a:spLocks noGrp="1"/>
          </p:cNvSpPr>
          <p:nvPr>
            <p:ph type="sldNum" sz="quarter" idx="12"/>
          </p:nvPr>
        </p:nvSpPr>
        <p:spPr>
          <a:xfrm>
            <a:off x="11353800" y="6356350"/>
            <a:ext cx="838200" cy="530019"/>
          </a:xfrm>
        </p:spPr>
        <p:txBody>
          <a:bodyPr/>
          <a:lstStyle>
            <a:lvl1pPr>
              <a:defRPr>
                <a:solidFill>
                  <a:schemeClr val="tx1"/>
                </a:solidFill>
              </a:defRPr>
            </a:lvl1pPr>
          </a:lstStyle>
          <a:p>
            <a:fld id="{3CF2D5F0-42C9-44CC-9D46-F1CEB28D430F}" type="slidenum">
              <a:rPr lang="en-GB" smtClean="0"/>
              <a:pPr/>
              <a:t>‹#›</a:t>
            </a:fld>
            <a:endParaRPr lang="en-GB" dirty="0"/>
          </a:p>
        </p:txBody>
      </p:sp>
    </p:spTree>
    <p:extLst>
      <p:ext uri="{BB962C8B-B14F-4D97-AF65-F5344CB8AC3E}">
        <p14:creationId xmlns:p14="http://schemas.microsoft.com/office/powerpoint/2010/main" val="2783463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117">
          <p15:clr>
            <a:srgbClr val="FBAE40"/>
          </p15:clr>
        </p15:guide>
        <p15:guide id="2" pos="211">
          <p15:clr>
            <a:srgbClr val="FBAE40"/>
          </p15:clr>
        </p15:guide>
        <p15:guide id="3" pos="3114">
          <p15:clr>
            <a:srgbClr val="FBAE40"/>
          </p15:clr>
        </p15:guide>
        <p15:guide id="4" pos="3432">
          <p15:clr>
            <a:srgbClr val="FBAE40"/>
          </p15:clr>
        </p15:guide>
        <p15:guide id="5" pos="7174">
          <p15:clr>
            <a:srgbClr val="FBAE40"/>
          </p15:clr>
        </p15:guide>
        <p15:guide id="6" orient="horz" pos="3725">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2 x  Charts and Content">
    <p:spTree>
      <p:nvGrpSpPr>
        <p:cNvPr id="1" name=""/>
        <p:cNvGrpSpPr/>
        <p:nvPr/>
      </p:nvGrpSpPr>
      <p:grpSpPr>
        <a:xfrm>
          <a:off x="0" y="0"/>
          <a:ext cx="0" cy="0"/>
          <a:chOff x="0" y="0"/>
          <a:chExt cx="0" cy="0"/>
        </a:xfrm>
      </p:grpSpPr>
      <p:sp>
        <p:nvSpPr>
          <p:cNvPr id="16" name="Chart Placeholder 15">
            <a:extLst>
              <a:ext uri="{FF2B5EF4-FFF2-40B4-BE49-F238E27FC236}">
                <a16:creationId xmlns:a16="http://schemas.microsoft.com/office/drawing/2014/main" id="{3D28CB36-D6BB-4908-BAB1-20AB873E9EC1}"/>
              </a:ext>
            </a:extLst>
          </p:cNvPr>
          <p:cNvSpPr>
            <a:spLocks noGrp="1"/>
          </p:cNvSpPr>
          <p:nvPr>
            <p:ph type="chart" sz="quarter" idx="16"/>
          </p:nvPr>
        </p:nvSpPr>
        <p:spPr>
          <a:xfrm>
            <a:off x="4969556" y="1775666"/>
            <a:ext cx="6419169" cy="2016640"/>
          </a:xfrm>
        </p:spPr>
        <p:txBody>
          <a:bodyPr>
            <a:normAutofit/>
          </a:bodyPr>
          <a:lstStyle>
            <a:lvl1pPr marL="0" indent="0">
              <a:buNone/>
              <a:defRPr sz="2400">
                <a:solidFill>
                  <a:schemeClr val="tx1"/>
                </a:solidFill>
              </a:defRPr>
            </a:lvl1pPr>
          </a:lstStyle>
          <a:p>
            <a:r>
              <a:rPr lang="en-US" dirty="0"/>
              <a:t>Click icon to add chart</a:t>
            </a:r>
            <a:endParaRPr lang="en-GB" dirty="0"/>
          </a:p>
        </p:txBody>
      </p:sp>
      <p:sp>
        <p:nvSpPr>
          <p:cNvPr id="6" name="Slide Number Placeholder 5">
            <a:extLst>
              <a:ext uri="{FF2B5EF4-FFF2-40B4-BE49-F238E27FC236}">
                <a16:creationId xmlns:a16="http://schemas.microsoft.com/office/drawing/2014/main" id="{CCF8812C-F3E6-43F3-8DA6-66757153B7B0}"/>
              </a:ext>
            </a:extLst>
          </p:cNvPr>
          <p:cNvSpPr>
            <a:spLocks noGrp="1"/>
          </p:cNvSpPr>
          <p:nvPr>
            <p:ph type="sldNum" sz="quarter" idx="12"/>
          </p:nvPr>
        </p:nvSpPr>
        <p:spPr>
          <a:xfrm>
            <a:off x="11388724" y="6356350"/>
            <a:ext cx="803275" cy="530019"/>
          </a:xfrm>
        </p:spPr>
        <p:txBody>
          <a:bodyPr/>
          <a:lstStyle>
            <a:lvl1pPr>
              <a:defRPr>
                <a:solidFill>
                  <a:schemeClr val="tx1"/>
                </a:solidFill>
              </a:defRPr>
            </a:lvl1pPr>
          </a:lstStyle>
          <a:p>
            <a:fld id="{3CF2D5F0-42C9-44CC-9D46-F1CEB28D430F}" type="slidenum">
              <a:rPr lang="en-GB" smtClean="0"/>
              <a:pPr/>
              <a:t>‹#›</a:t>
            </a:fld>
            <a:endParaRPr lang="en-GB" dirty="0"/>
          </a:p>
        </p:txBody>
      </p:sp>
      <p:sp>
        <p:nvSpPr>
          <p:cNvPr id="21" name="Text Placeholder 20">
            <a:extLst>
              <a:ext uri="{FF2B5EF4-FFF2-40B4-BE49-F238E27FC236}">
                <a16:creationId xmlns:a16="http://schemas.microsoft.com/office/drawing/2014/main" id="{FEC6329B-4D6C-4125-94F0-1030A2604448}"/>
              </a:ext>
            </a:extLst>
          </p:cNvPr>
          <p:cNvSpPr>
            <a:spLocks noGrp="1"/>
          </p:cNvSpPr>
          <p:nvPr>
            <p:ph type="body" sz="quarter" idx="18"/>
          </p:nvPr>
        </p:nvSpPr>
        <p:spPr>
          <a:xfrm>
            <a:off x="334963" y="1773238"/>
            <a:ext cx="4356091" cy="4140200"/>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2" name="Text Placeholder 15">
            <a:extLst>
              <a:ext uri="{FF2B5EF4-FFF2-40B4-BE49-F238E27FC236}">
                <a16:creationId xmlns:a16="http://schemas.microsoft.com/office/drawing/2014/main" id="{F2A97D82-1BAC-4D88-86D5-59D4E2AC926E}"/>
              </a:ext>
            </a:extLst>
          </p:cNvPr>
          <p:cNvSpPr>
            <a:spLocks noGrp="1"/>
          </p:cNvSpPr>
          <p:nvPr>
            <p:ph type="body" sz="quarter" idx="19"/>
          </p:nvPr>
        </p:nvSpPr>
        <p:spPr>
          <a:xfrm>
            <a:off x="4943477" y="6114064"/>
            <a:ext cx="4367674" cy="344487"/>
          </a:xfrm>
          <a:prstGeom prst="rect">
            <a:avLst/>
          </a:prstGeom>
        </p:spPr>
        <p:txBody>
          <a:bodyPr anchor="b" anchorCtr="0">
            <a:noAutofit/>
          </a:bodyPr>
          <a:lstStyle>
            <a:lvl1pPr marL="0" marR="0" indent="0" algn="l" defTabSz="914400" eaLnBrk="1" fontAlgn="auto" latinLnBrk="0" hangingPunct="1">
              <a:lnSpc>
                <a:spcPct val="90000"/>
              </a:lnSpc>
              <a:spcBef>
                <a:spcPts val="1000"/>
              </a:spcBef>
              <a:spcAft>
                <a:spcPts val="0"/>
              </a:spcAft>
              <a:buClrTx/>
              <a:buSzPct val="100000"/>
              <a:buFont typeface="Arial"/>
              <a:buNone/>
              <a:tabLst/>
              <a:defRPr sz="1200" b="1">
                <a:solidFill>
                  <a:schemeClr val="tx1"/>
                </a:solidFill>
                <a:latin typeface="+mj-lt"/>
              </a:defRPr>
            </a:lvl1pPr>
          </a:lstStyle>
          <a:p>
            <a:pPr marL="0" marR="0" lvl="0" indent="0" algn="l" defTabSz="914400" eaLnBrk="1" fontAlgn="auto" latinLnBrk="0" hangingPunct="1">
              <a:lnSpc>
                <a:spcPct val="90000"/>
              </a:lnSpc>
              <a:spcBef>
                <a:spcPts val="1000"/>
              </a:spcBef>
              <a:spcAft>
                <a:spcPts val="0"/>
              </a:spcAft>
              <a:buClrTx/>
              <a:buSzPct val="100000"/>
              <a:buFont typeface="Arial"/>
              <a:buNone/>
              <a:tabLst/>
              <a:defRPr/>
            </a:pPr>
            <a:r>
              <a:rPr lang="en-US" sz="1200" spc="0">
                <a:solidFill>
                  <a:srgbClr val="5F5F5F"/>
                </a:solidFill>
                <a:latin typeface="Calibri" panose="020F0502020204030204" pitchFamily="34" charset="0"/>
              </a:rPr>
              <a:t>Click to edit Master text styles</a:t>
            </a:r>
          </a:p>
        </p:txBody>
      </p:sp>
      <p:sp>
        <p:nvSpPr>
          <p:cNvPr id="23" name="Shape 1164">
            <a:extLst>
              <a:ext uri="{FF2B5EF4-FFF2-40B4-BE49-F238E27FC236}">
                <a16:creationId xmlns:a16="http://schemas.microsoft.com/office/drawing/2014/main" id="{66EC86FA-FC7D-4CBD-9273-9370E73CA98F}"/>
              </a:ext>
            </a:extLst>
          </p:cNvPr>
          <p:cNvSpPr/>
          <p:nvPr userDrawn="1"/>
        </p:nvSpPr>
        <p:spPr>
          <a:xfrm flipH="1">
            <a:off x="308881" y="180128"/>
            <a:ext cx="0" cy="1311128"/>
          </a:xfrm>
          <a:prstGeom prst="line">
            <a:avLst/>
          </a:prstGeom>
          <a:ln w="76200">
            <a:solidFill>
              <a:srgbClr val="9F962B"/>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dirty="0">
              <a:solidFill>
                <a:schemeClr val="tx1"/>
              </a:solidFill>
            </a:endParaRPr>
          </a:p>
        </p:txBody>
      </p:sp>
      <p:cxnSp>
        <p:nvCxnSpPr>
          <p:cNvPr id="10" name="Straight Connector 9">
            <a:extLst>
              <a:ext uri="{FF2B5EF4-FFF2-40B4-BE49-F238E27FC236}">
                <a16:creationId xmlns:a16="http://schemas.microsoft.com/office/drawing/2014/main" id="{C09600BD-552C-4991-8556-7E3DB5313396}"/>
              </a:ext>
            </a:extLst>
          </p:cNvPr>
          <p:cNvCxnSpPr/>
          <p:nvPr userDrawn="1"/>
        </p:nvCxnSpPr>
        <p:spPr>
          <a:xfrm>
            <a:off x="4687272" y="0"/>
            <a:ext cx="0" cy="6734695"/>
          </a:xfrm>
          <a:prstGeom prst="line">
            <a:avLst/>
          </a:prstGeom>
          <a:noFill/>
          <a:ln w="12700" cap="flat">
            <a:solidFill>
              <a:srgbClr val="9FA052"/>
            </a:solidFill>
            <a:prstDash val="solid"/>
            <a:miter lim="400000"/>
          </a:ln>
          <a:effectLst/>
          <a:sp3d/>
        </p:spPr>
        <p:style>
          <a:lnRef idx="0">
            <a:scrgbClr r="0" g="0" b="0"/>
          </a:lnRef>
          <a:fillRef idx="0">
            <a:scrgbClr r="0" g="0" b="0"/>
          </a:fillRef>
          <a:effectRef idx="0">
            <a:scrgbClr r="0" g="0" b="0"/>
          </a:effectRef>
          <a:fontRef idx="none"/>
        </p:style>
      </p:cxnSp>
      <p:sp>
        <p:nvSpPr>
          <p:cNvPr id="11" name="Text Placeholder 15">
            <a:extLst>
              <a:ext uri="{FF2B5EF4-FFF2-40B4-BE49-F238E27FC236}">
                <a16:creationId xmlns:a16="http://schemas.microsoft.com/office/drawing/2014/main" id="{76455754-034B-4FE0-8D3A-6BDB29E0E168}"/>
              </a:ext>
            </a:extLst>
          </p:cNvPr>
          <p:cNvSpPr>
            <a:spLocks noGrp="1"/>
          </p:cNvSpPr>
          <p:nvPr>
            <p:ph type="body" sz="quarter" idx="20"/>
          </p:nvPr>
        </p:nvSpPr>
        <p:spPr>
          <a:xfrm>
            <a:off x="9311150" y="6114063"/>
            <a:ext cx="2077576" cy="344487"/>
          </a:xfrm>
          <a:prstGeom prst="rect">
            <a:avLst/>
          </a:prstGeom>
        </p:spPr>
        <p:txBody>
          <a:bodyPr anchor="b" anchorCtr="0">
            <a:noAutofit/>
          </a:bodyPr>
          <a:lstStyle>
            <a:lvl1pPr marL="0" marR="0" indent="0" algn="r" defTabSz="914400" eaLnBrk="1" fontAlgn="auto" latinLnBrk="0" hangingPunct="1">
              <a:lnSpc>
                <a:spcPct val="90000"/>
              </a:lnSpc>
              <a:spcBef>
                <a:spcPts val="1000"/>
              </a:spcBef>
              <a:spcAft>
                <a:spcPts val="0"/>
              </a:spcAft>
              <a:buClrTx/>
              <a:buSzPct val="100000"/>
              <a:buFont typeface="Arial"/>
              <a:buNone/>
              <a:tabLst/>
              <a:defRPr sz="1200" b="1">
                <a:solidFill>
                  <a:schemeClr val="tx1"/>
                </a:solidFill>
                <a:latin typeface="+mj-lt"/>
              </a:defRPr>
            </a:lvl1pPr>
          </a:lstStyle>
          <a:p>
            <a:pPr marL="0" marR="0" lvl="0" indent="0" algn="l" defTabSz="914400" eaLnBrk="1" fontAlgn="auto" latinLnBrk="0" hangingPunct="1">
              <a:lnSpc>
                <a:spcPct val="90000"/>
              </a:lnSpc>
              <a:spcBef>
                <a:spcPts val="1000"/>
              </a:spcBef>
              <a:spcAft>
                <a:spcPts val="0"/>
              </a:spcAft>
              <a:buClrTx/>
              <a:buSzPct val="100000"/>
              <a:buFont typeface="Arial"/>
              <a:buNone/>
              <a:tabLst/>
              <a:defRPr/>
            </a:pPr>
            <a:r>
              <a:rPr lang="en-US" sz="1200" spc="0">
                <a:solidFill>
                  <a:srgbClr val="5F5F5F"/>
                </a:solidFill>
                <a:latin typeface="Calibri" panose="020F0502020204030204" pitchFamily="34" charset="0"/>
              </a:rPr>
              <a:t>Click to edit Master text styles</a:t>
            </a:r>
          </a:p>
        </p:txBody>
      </p:sp>
      <p:sp>
        <p:nvSpPr>
          <p:cNvPr id="13" name="Chart Placeholder 15">
            <a:extLst>
              <a:ext uri="{FF2B5EF4-FFF2-40B4-BE49-F238E27FC236}">
                <a16:creationId xmlns:a16="http://schemas.microsoft.com/office/drawing/2014/main" id="{AA0A2279-7B6C-4193-A5E4-3CA2087F071F}"/>
              </a:ext>
            </a:extLst>
          </p:cNvPr>
          <p:cNvSpPr>
            <a:spLocks noGrp="1"/>
          </p:cNvSpPr>
          <p:nvPr>
            <p:ph type="chart" sz="quarter" idx="21"/>
          </p:nvPr>
        </p:nvSpPr>
        <p:spPr>
          <a:xfrm>
            <a:off x="4969555" y="3896798"/>
            <a:ext cx="6419169" cy="2016640"/>
          </a:xfrm>
        </p:spPr>
        <p:txBody>
          <a:bodyPr>
            <a:normAutofit/>
          </a:bodyPr>
          <a:lstStyle>
            <a:lvl1pPr marL="0" indent="0">
              <a:buNone/>
              <a:defRPr sz="2400">
                <a:solidFill>
                  <a:schemeClr val="tx1"/>
                </a:solidFill>
              </a:defRPr>
            </a:lvl1pPr>
          </a:lstStyle>
          <a:p>
            <a:r>
              <a:rPr lang="en-US" dirty="0"/>
              <a:t>Click icon to add chart</a:t>
            </a:r>
            <a:endParaRPr lang="en-GB" dirty="0"/>
          </a:p>
        </p:txBody>
      </p:sp>
      <p:sp>
        <p:nvSpPr>
          <p:cNvPr id="14" name="Title 1">
            <a:extLst>
              <a:ext uri="{FF2B5EF4-FFF2-40B4-BE49-F238E27FC236}">
                <a16:creationId xmlns:a16="http://schemas.microsoft.com/office/drawing/2014/main" id="{758746CB-0715-4CFC-8448-2B9C4A95B3D9}"/>
              </a:ext>
            </a:extLst>
          </p:cNvPr>
          <p:cNvSpPr>
            <a:spLocks noGrp="1"/>
          </p:cNvSpPr>
          <p:nvPr>
            <p:ph type="title"/>
          </p:nvPr>
        </p:nvSpPr>
        <p:spPr>
          <a:xfrm>
            <a:off x="334963" y="828475"/>
            <a:ext cx="4356083" cy="653022"/>
          </a:xfrm>
        </p:spPr>
        <p:txBody>
          <a:bodyPr lIns="72000" tIns="0" bIns="0">
            <a:normAutofit/>
          </a:bodyPr>
          <a:lstStyle>
            <a:lvl1pPr>
              <a:defRPr sz="3600">
                <a:solidFill>
                  <a:schemeClr val="tx1"/>
                </a:solidFill>
              </a:defRPr>
            </a:lvl1pPr>
          </a:lstStyle>
          <a:p>
            <a:r>
              <a:rPr lang="en-US"/>
              <a:t>Click to edit Master title style</a:t>
            </a:r>
            <a:endParaRPr lang="en-GB" dirty="0"/>
          </a:p>
        </p:txBody>
      </p:sp>
      <p:sp>
        <p:nvSpPr>
          <p:cNvPr id="15" name="Text Placeholder 15">
            <a:extLst>
              <a:ext uri="{FF2B5EF4-FFF2-40B4-BE49-F238E27FC236}">
                <a16:creationId xmlns:a16="http://schemas.microsoft.com/office/drawing/2014/main" id="{81B001C3-295F-4BFC-94CA-ABC1A2F5CFE6}"/>
              </a:ext>
            </a:extLst>
          </p:cNvPr>
          <p:cNvSpPr>
            <a:spLocks noGrp="1"/>
          </p:cNvSpPr>
          <p:nvPr>
            <p:ph type="body" sz="quarter" idx="11" hasCustomPrompt="1"/>
          </p:nvPr>
        </p:nvSpPr>
        <p:spPr>
          <a:xfrm>
            <a:off x="334964" y="180789"/>
            <a:ext cx="4356090" cy="653022"/>
          </a:xfrm>
          <a:prstGeom prst="rect">
            <a:avLst/>
          </a:prstGeom>
        </p:spPr>
        <p:txBody>
          <a:bodyPr lIns="72000" tIns="0" rIns="0" bIns="0" anchor="ctr" anchorCtr="0"/>
          <a:lstStyle>
            <a:lvl1pPr marL="0" marR="0" indent="0" algn="l" defTabSz="914400" rtl="0" fontAlgn="auto" latinLnBrk="0" hangingPunct="0">
              <a:lnSpc>
                <a:spcPct val="90000"/>
              </a:lnSpc>
              <a:spcBef>
                <a:spcPts val="0"/>
              </a:spcBef>
              <a:spcAft>
                <a:spcPts val="0"/>
              </a:spcAft>
              <a:buClrTx/>
              <a:buSzTx/>
              <a:buFontTx/>
              <a:buNone/>
              <a:tabLst/>
              <a:defRPr kumimoji="0" lang="en-GB" sz="4400" b="0" i="0" u="none" strike="noStrike" cap="none" spc="0" normalizeH="0" baseline="0" dirty="0" smtClean="0">
                <a:ln>
                  <a:noFill/>
                </a:ln>
                <a:solidFill>
                  <a:schemeClr val="tx1"/>
                </a:solidFill>
                <a:effectLst/>
                <a:uFillTx/>
                <a:latin typeface="Calibri" panose="020F0502020204030204" pitchFamily="34" charset="0"/>
                <a:ea typeface="+mj-ea"/>
                <a:cs typeface="Myriad Pro"/>
                <a:sym typeface="Montserrat"/>
              </a:defRPr>
            </a:lvl1pPr>
          </a:lstStyle>
          <a:p>
            <a:pPr>
              <a:lnSpc>
                <a:spcPct val="90000"/>
              </a:lnSpc>
              <a:defRPr sz="4400">
                <a:latin typeface="+mj-lt"/>
                <a:ea typeface="+mj-ea"/>
                <a:cs typeface="+mj-cs"/>
                <a:sym typeface="Montserrat"/>
              </a:defRPr>
            </a:pPr>
            <a:r>
              <a:rPr lang="en-GB" sz="4400" dirty="0">
                <a:latin typeface="Calibri" panose="020F0502020204030204" pitchFamily="34" charset="0"/>
                <a:cs typeface="Myriad Pro"/>
                <a:sym typeface="Montserrat"/>
              </a:rPr>
              <a:t>Extant things</a:t>
            </a:r>
          </a:p>
        </p:txBody>
      </p:sp>
      <p:sp>
        <p:nvSpPr>
          <p:cNvPr id="17" name="Subtitle 2">
            <a:extLst>
              <a:ext uri="{FF2B5EF4-FFF2-40B4-BE49-F238E27FC236}">
                <a16:creationId xmlns:a16="http://schemas.microsoft.com/office/drawing/2014/main" id="{8AB2B771-B26B-4A1C-97E9-A881BA3439EE}"/>
              </a:ext>
            </a:extLst>
          </p:cNvPr>
          <p:cNvSpPr>
            <a:spLocks noGrp="1"/>
          </p:cNvSpPr>
          <p:nvPr>
            <p:ph type="subTitle" idx="1"/>
          </p:nvPr>
        </p:nvSpPr>
        <p:spPr>
          <a:xfrm>
            <a:off x="4969556" y="327507"/>
            <a:ext cx="5879420" cy="882145"/>
          </a:xfrm>
        </p:spPr>
        <p:txBody>
          <a:bodyPr vert="horz" lIns="91440" tIns="45720" rIns="91440" bIns="45720" rtlCol="0">
            <a:normAutofit/>
          </a:bodyPr>
          <a:lstStyle>
            <a:lvl1pPr marL="0" indent="0">
              <a:buFontTx/>
              <a:buNone/>
              <a:defRPr lang="en-GB" dirty="0">
                <a:solidFill>
                  <a:schemeClr val="tx1"/>
                </a:solidFill>
                <a:latin typeface="Calibri" panose="020F0502020204030204" pitchFamily="34" charset="0"/>
                <a:cs typeface="Myriad Pro"/>
              </a:defRPr>
            </a:lvl1pPr>
          </a:lstStyle>
          <a:p>
            <a:pPr marL="228600" lvl="0" indent="-228600"/>
            <a:r>
              <a:rPr lang="en-US"/>
              <a:t>Click to edit Master subtitle style</a:t>
            </a:r>
            <a:endParaRPr lang="en-GB" dirty="0"/>
          </a:p>
        </p:txBody>
      </p:sp>
    </p:spTree>
    <p:extLst>
      <p:ext uri="{BB962C8B-B14F-4D97-AF65-F5344CB8AC3E}">
        <p14:creationId xmlns:p14="http://schemas.microsoft.com/office/powerpoint/2010/main" val="1131928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117">
          <p15:clr>
            <a:srgbClr val="FBAE40"/>
          </p15:clr>
        </p15:guide>
        <p15:guide id="2" pos="211">
          <p15:clr>
            <a:srgbClr val="FBAE40"/>
          </p15:clr>
        </p15:guide>
        <p15:guide id="3" pos="3114">
          <p15:clr>
            <a:srgbClr val="FBAE40"/>
          </p15:clr>
        </p15:guide>
        <p15:guide id="4" pos="3432">
          <p15:clr>
            <a:srgbClr val="FBAE40"/>
          </p15:clr>
        </p15:guide>
        <p15:guide id="5" pos="7174">
          <p15:clr>
            <a:srgbClr val="FBAE40"/>
          </p15:clr>
        </p15:guide>
        <p15:guide id="6" orient="horz" pos="3725">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3 x Charts and Content">
    <p:spTree>
      <p:nvGrpSpPr>
        <p:cNvPr id="1" name=""/>
        <p:cNvGrpSpPr/>
        <p:nvPr/>
      </p:nvGrpSpPr>
      <p:grpSpPr>
        <a:xfrm>
          <a:off x="0" y="0"/>
          <a:ext cx="0" cy="0"/>
          <a:chOff x="0" y="0"/>
          <a:chExt cx="0" cy="0"/>
        </a:xfrm>
      </p:grpSpPr>
      <p:sp>
        <p:nvSpPr>
          <p:cNvPr id="16" name="Chart Placeholder 15">
            <a:extLst>
              <a:ext uri="{FF2B5EF4-FFF2-40B4-BE49-F238E27FC236}">
                <a16:creationId xmlns:a16="http://schemas.microsoft.com/office/drawing/2014/main" id="{3D28CB36-D6BB-4908-BAB1-20AB873E9EC1}"/>
              </a:ext>
            </a:extLst>
          </p:cNvPr>
          <p:cNvSpPr>
            <a:spLocks noGrp="1"/>
          </p:cNvSpPr>
          <p:nvPr>
            <p:ph type="chart" sz="quarter" idx="16"/>
          </p:nvPr>
        </p:nvSpPr>
        <p:spPr>
          <a:xfrm>
            <a:off x="4943476" y="3106994"/>
            <a:ext cx="6445250" cy="2806444"/>
          </a:xfrm>
        </p:spPr>
        <p:txBody>
          <a:bodyPr>
            <a:normAutofit/>
          </a:bodyPr>
          <a:lstStyle>
            <a:lvl1pPr marL="0" indent="0">
              <a:buNone/>
              <a:defRPr sz="2400">
                <a:solidFill>
                  <a:schemeClr val="tx1"/>
                </a:solidFill>
              </a:defRPr>
            </a:lvl1pPr>
          </a:lstStyle>
          <a:p>
            <a:r>
              <a:rPr lang="en-US" dirty="0"/>
              <a:t>Click icon to add chart</a:t>
            </a:r>
            <a:endParaRPr lang="en-GB" dirty="0"/>
          </a:p>
        </p:txBody>
      </p:sp>
      <p:sp>
        <p:nvSpPr>
          <p:cNvPr id="6" name="Slide Number Placeholder 5">
            <a:extLst>
              <a:ext uri="{FF2B5EF4-FFF2-40B4-BE49-F238E27FC236}">
                <a16:creationId xmlns:a16="http://schemas.microsoft.com/office/drawing/2014/main" id="{CCF8812C-F3E6-43F3-8DA6-66757153B7B0}"/>
              </a:ext>
            </a:extLst>
          </p:cNvPr>
          <p:cNvSpPr>
            <a:spLocks noGrp="1"/>
          </p:cNvSpPr>
          <p:nvPr>
            <p:ph type="sldNum" sz="quarter" idx="12"/>
          </p:nvPr>
        </p:nvSpPr>
        <p:spPr>
          <a:xfrm>
            <a:off x="11388724" y="6356350"/>
            <a:ext cx="803275" cy="530019"/>
          </a:xfrm>
        </p:spPr>
        <p:txBody>
          <a:bodyPr/>
          <a:lstStyle>
            <a:lvl1pPr>
              <a:defRPr>
                <a:solidFill>
                  <a:schemeClr val="tx1"/>
                </a:solidFill>
              </a:defRPr>
            </a:lvl1pPr>
          </a:lstStyle>
          <a:p>
            <a:fld id="{3CF2D5F0-42C9-44CC-9D46-F1CEB28D430F}" type="slidenum">
              <a:rPr lang="en-GB" smtClean="0"/>
              <a:pPr/>
              <a:t>‹#›</a:t>
            </a:fld>
            <a:endParaRPr lang="en-GB" dirty="0"/>
          </a:p>
        </p:txBody>
      </p:sp>
      <p:sp>
        <p:nvSpPr>
          <p:cNvPr id="21" name="Text Placeholder 20">
            <a:extLst>
              <a:ext uri="{FF2B5EF4-FFF2-40B4-BE49-F238E27FC236}">
                <a16:creationId xmlns:a16="http://schemas.microsoft.com/office/drawing/2014/main" id="{FEC6329B-4D6C-4125-94F0-1030A2604448}"/>
              </a:ext>
            </a:extLst>
          </p:cNvPr>
          <p:cNvSpPr>
            <a:spLocks noGrp="1"/>
          </p:cNvSpPr>
          <p:nvPr>
            <p:ph type="body" sz="quarter" idx="18"/>
          </p:nvPr>
        </p:nvSpPr>
        <p:spPr>
          <a:xfrm>
            <a:off x="334963" y="1773238"/>
            <a:ext cx="4352309" cy="4140200"/>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3" name="Shape 1164">
            <a:extLst>
              <a:ext uri="{FF2B5EF4-FFF2-40B4-BE49-F238E27FC236}">
                <a16:creationId xmlns:a16="http://schemas.microsoft.com/office/drawing/2014/main" id="{66EC86FA-FC7D-4CBD-9273-9370E73CA98F}"/>
              </a:ext>
            </a:extLst>
          </p:cNvPr>
          <p:cNvSpPr/>
          <p:nvPr userDrawn="1"/>
        </p:nvSpPr>
        <p:spPr>
          <a:xfrm flipH="1">
            <a:off x="308881" y="180128"/>
            <a:ext cx="0" cy="1311128"/>
          </a:xfrm>
          <a:prstGeom prst="line">
            <a:avLst/>
          </a:prstGeom>
          <a:ln w="76200">
            <a:solidFill>
              <a:srgbClr val="9F962B"/>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dirty="0">
              <a:solidFill>
                <a:schemeClr val="tx1"/>
              </a:solidFill>
            </a:endParaRPr>
          </a:p>
        </p:txBody>
      </p:sp>
      <p:sp>
        <p:nvSpPr>
          <p:cNvPr id="10" name="Chart Placeholder 15">
            <a:extLst>
              <a:ext uri="{FF2B5EF4-FFF2-40B4-BE49-F238E27FC236}">
                <a16:creationId xmlns:a16="http://schemas.microsoft.com/office/drawing/2014/main" id="{37469A43-22D4-45D5-982C-AF5FA2AA9575}"/>
              </a:ext>
            </a:extLst>
          </p:cNvPr>
          <p:cNvSpPr>
            <a:spLocks noGrp="1"/>
          </p:cNvSpPr>
          <p:nvPr>
            <p:ph type="chart" sz="quarter" idx="20"/>
          </p:nvPr>
        </p:nvSpPr>
        <p:spPr>
          <a:xfrm>
            <a:off x="4943475" y="1209652"/>
            <a:ext cx="2895588" cy="1878343"/>
          </a:xfrm>
        </p:spPr>
        <p:txBody>
          <a:bodyPr>
            <a:normAutofit/>
          </a:bodyPr>
          <a:lstStyle>
            <a:lvl1pPr marL="0" indent="0">
              <a:buNone/>
              <a:defRPr sz="2400">
                <a:solidFill>
                  <a:schemeClr val="tx1"/>
                </a:solidFill>
              </a:defRPr>
            </a:lvl1pPr>
          </a:lstStyle>
          <a:p>
            <a:r>
              <a:rPr lang="en-US" dirty="0"/>
              <a:t>Click icon to add chart</a:t>
            </a:r>
            <a:endParaRPr lang="en-GB" dirty="0"/>
          </a:p>
        </p:txBody>
      </p:sp>
      <p:sp>
        <p:nvSpPr>
          <p:cNvPr id="11" name="Chart Placeholder 15">
            <a:extLst>
              <a:ext uri="{FF2B5EF4-FFF2-40B4-BE49-F238E27FC236}">
                <a16:creationId xmlns:a16="http://schemas.microsoft.com/office/drawing/2014/main" id="{4DF73A70-8A4F-4CDB-BEE2-789C6315BF03}"/>
              </a:ext>
            </a:extLst>
          </p:cNvPr>
          <p:cNvSpPr>
            <a:spLocks noGrp="1"/>
          </p:cNvSpPr>
          <p:nvPr>
            <p:ph type="chart" sz="quarter" idx="21"/>
          </p:nvPr>
        </p:nvSpPr>
        <p:spPr>
          <a:xfrm>
            <a:off x="7953388" y="1209652"/>
            <a:ext cx="2895588" cy="1878343"/>
          </a:xfrm>
        </p:spPr>
        <p:txBody>
          <a:bodyPr>
            <a:normAutofit/>
          </a:bodyPr>
          <a:lstStyle>
            <a:lvl1pPr marL="0" indent="0">
              <a:buNone/>
              <a:defRPr sz="2400">
                <a:solidFill>
                  <a:schemeClr val="tx1"/>
                </a:solidFill>
              </a:defRPr>
            </a:lvl1pPr>
          </a:lstStyle>
          <a:p>
            <a:r>
              <a:rPr lang="en-US" dirty="0"/>
              <a:t>Click icon to add chart</a:t>
            </a:r>
            <a:endParaRPr lang="en-GB" dirty="0"/>
          </a:p>
        </p:txBody>
      </p:sp>
      <p:cxnSp>
        <p:nvCxnSpPr>
          <p:cNvPr id="13" name="Straight Connector 12">
            <a:extLst>
              <a:ext uri="{FF2B5EF4-FFF2-40B4-BE49-F238E27FC236}">
                <a16:creationId xmlns:a16="http://schemas.microsoft.com/office/drawing/2014/main" id="{FCF7057D-1DE1-4E16-849E-07E6A6D875D6}"/>
              </a:ext>
            </a:extLst>
          </p:cNvPr>
          <p:cNvCxnSpPr/>
          <p:nvPr userDrawn="1"/>
        </p:nvCxnSpPr>
        <p:spPr>
          <a:xfrm>
            <a:off x="4687272" y="0"/>
            <a:ext cx="0" cy="6734695"/>
          </a:xfrm>
          <a:prstGeom prst="line">
            <a:avLst/>
          </a:prstGeom>
          <a:noFill/>
          <a:ln w="12700" cap="flat">
            <a:solidFill>
              <a:srgbClr val="9FA052"/>
            </a:solidFill>
            <a:prstDash val="solid"/>
            <a:miter lim="400000"/>
          </a:ln>
          <a:effectLst/>
          <a:sp3d/>
        </p:spPr>
        <p:style>
          <a:lnRef idx="0">
            <a:scrgbClr r="0" g="0" b="0"/>
          </a:lnRef>
          <a:fillRef idx="0">
            <a:scrgbClr r="0" g="0" b="0"/>
          </a:fillRef>
          <a:effectRef idx="0">
            <a:scrgbClr r="0" g="0" b="0"/>
          </a:effectRef>
          <a:fontRef idx="none"/>
        </p:style>
      </p:cxnSp>
      <p:sp>
        <p:nvSpPr>
          <p:cNvPr id="14" name="Text Placeholder 15">
            <a:extLst>
              <a:ext uri="{FF2B5EF4-FFF2-40B4-BE49-F238E27FC236}">
                <a16:creationId xmlns:a16="http://schemas.microsoft.com/office/drawing/2014/main" id="{FEA19783-587D-496D-9B57-8CCE647E84ED}"/>
              </a:ext>
            </a:extLst>
          </p:cNvPr>
          <p:cNvSpPr>
            <a:spLocks noGrp="1"/>
          </p:cNvSpPr>
          <p:nvPr>
            <p:ph type="body" sz="quarter" idx="19"/>
          </p:nvPr>
        </p:nvSpPr>
        <p:spPr>
          <a:xfrm>
            <a:off x="4943477" y="6114064"/>
            <a:ext cx="4367674" cy="344487"/>
          </a:xfrm>
          <a:prstGeom prst="rect">
            <a:avLst/>
          </a:prstGeom>
        </p:spPr>
        <p:txBody>
          <a:bodyPr anchor="b" anchorCtr="0">
            <a:noAutofit/>
          </a:bodyPr>
          <a:lstStyle>
            <a:lvl1pPr marL="0" marR="0" indent="0" algn="l" defTabSz="914400" eaLnBrk="1" fontAlgn="auto" latinLnBrk="0" hangingPunct="1">
              <a:lnSpc>
                <a:spcPct val="90000"/>
              </a:lnSpc>
              <a:spcBef>
                <a:spcPts val="1000"/>
              </a:spcBef>
              <a:spcAft>
                <a:spcPts val="0"/>
              </a:spcAft>
              <a:buClrTx/>
              <a:buSzPct val="100000"/>
              <a:buFont typeface="Arial"/>
              <a:buNone/>
              <a:tabLst/>
              <a:defRPr sz="1200" b="1">
                <a:solidFill>
                  <a:schemeClr val="tx1"/>
                </a:solidFill>
                <a:latin typeface="+mj-lt"/>
              </a:defRPr>
            </a:lvl1pPr>
          </a:lstStyle>
          <a:p>
            <a:pPr marL="0" marR="0" lvl="0" indent="0" algn="l" defTabSz="914400" eaLnBrk="1" fontAlgn="auto" latinLnBrk="0" hangingPunct="1">
              <a:lnSpc>
                <a:spcPct val="90000"/>
              </a:lnSpc>
              <a:spcBef>
                <a:spcPts val="1000"/>
              </a:spcBef>
              <a:spcAft>
                <a:spcPts val="0"/>
              </a:spcAft>
              <a:buClrTx/>
              <a:buSzPct val="100000"/>
              <a:buFont typeface="Arial"/>
              <a:buNone/>
              <a:tabLst/>
              <a:defRPr/>
            </a:pPr>
            <a:r>
              <a:rPr lang="en-US" sz="1200" spc="0">
                <a:solidFill>
                  <a:srgbClr val="5F5F5F"/>
                </a:solidFill>
                <a:latin typeface="Calibri" panose="020F0502020204030204" pitchFamily="34" charset="0"/>
              </a:rPr>
              <a:t>Click to edit Master text styles</a:t>
            </a:r>
          </a:p>
        </p:txBody>
      </p:sp>
      <p:sp>
        <p:nvSpPr>
          <p:cNvPr id="15" name="Text Placeholder 15">
            <a:extLst>
              <a:ext uri="{FF2B5EF4-FFF2-40B4-BE49-F238E27FC236}">
                <a16:creationId xmlns:a16="http://schemas.microsoft.com/office/drawing/2014/main" id="{DD11324A-B5C0-478B-8640-9B895C93559E}"/>
              </a:ext>
            </a:extLst>
          </p:cNvPr>
          <p:cNvSpPr>
            <a:spLocks noGrp="1"/>
          </p:cNvSpPr>
          <p:nvPr>
            <p:ph type="body" sz="quarter" idx="22"/>
          </p:nvPr>
        </p:nvSpPr>
        <p:spPr>
          <a:xfrm>
            <a:off x="9311150" y="6114063"/>
            <a:ext cx="2077576" cy="344487"/>
          </a:xfrm>
          <a:prstGeom prst="rect">
            <a:avLst/>
          </a:prstGeom>
        </p:spPr>
        <p:txBody>
          <a:bodyPr anchor="b" anchorCtr="0">
            <a:noAutofit/>
          </a:bodyPr>
          <a:lstStyle>
            <a:lvl1pPr marL="0" marR="0" indent="0" algn="r" defTabSz="914400" eaLnBrk="1" fontAlgn="auto" latinLnBrk="0" hangingPunct="1">
              <a:lnSpc>
                <a:spcPct val="90000"/>
              </a:lnSpc>
              <a:spcBef>
                <a:spcPts val="1000"/>
              </a:spcBef>
              <a:spcAft>
                <a:spcPts val="0"/>
              </a:spcAft>
              <a:buClrTx/>
              <a:buSzPct val="100000"/>
              <a:buFont typeface="Arial"/>
              <a:buNone/>
              <a:tabLst/>
              <a:defRPr sz="1200" b="1">
                <a:solidFill>
                  <a:schemeClr val="tx1"/>
                </a:solidFill>
                <a:latin typeface="+mj-lt"/>
              </a:defRPr>
            </a:lvl1pPr>
          </a:lstStyle>
          <a:p>
            <a:pPr marL="0" marR="0" lvl="0" indent="0" algn="l" defTabSz="914400" eaLnBrk="1" fontAlgn="auto" latinLnBrk="0" hangingPunct="1">
              <a:lnSpc>
                <a:spcPct val="90000"/>
              </a:lnSpc>
              <a:spcBef>
                <a:spcPts val="1000"/>
              </a:spcBef>
              <a:spcAft>
                <a:spcPts val="0"/>
              </a:spcAft>
              <a:buClrTx/>
              <a:buSzPct val="100000"/>
              <a:buFont typeface="Arial"/>
              <a:buNone/>
              <a:tabLst/>
              <a:defRPr/>
            </a:pPr>
            <a:r>
              <a:rPr lang="en-US" sz="1200" spc="0">
                <a:solidFill>
                  <a:srgbClr val="5F5F5F"/>
                </a:solidFill>
                <a:latin typeface="Calibri" panose="020F0502020204030204" pitchFamily="34" charset="0"/>
              </a:rPr>
              <a:t>Click to edit Master text styles</a:t>
            </a:r>
          </a:p>
        </p:txBody>
      </p:sp>
      <p:sp>
        <p:nvSpPr>
          <p:cNvPr id="19" name="Title 1">
            <a:extLst>
              <a:ext uri="{FF2B5EF4-FFF2-40B4-BE49-F238E27FC236}">
                <a16:creationId xmlns:a16="http://schemas.microsoft.com/office/drawing/2014/main" id="{22730DFE-AA8B-4CAE-969D-C8F5877F5A4F}"/>
              </a:ext>
            </a:extLst>
          </p:cNvPr>
          <p:cNvSpPr>
            <a:spLocks noGrp="1"/>
          </p:cNvSpPr>
          <p:nvPr>
            <p:ph type="title"/>
          </p:nvPr>
        </p:nvSpPr>
        <p:spPr>
          <a:xfrm>
            <a:off x="334963" y="828475"/>
            <a:ext cx="4356083" cy="653022"/>
          </a:xfrm>
        </p:spPr>
        <p:txBody>
          <a:bodyPr lIns="72000" tIns="0" bIns="0">
            <a:normAutofit/>
          </a:bodyPr>
          <a:lstStyle>
            <a:lvl1pPr>
              <a:defRPr sz="3600">
                <a:solidFill>
                  <a:schemeClr val="tx1"/>
                </a:solidFill>
              </a:defRPr>
            </a:lvl1pPr>
          </a:lstStyle>
          <a:p>
            <a:r>
              <a:rPr lang="en-US"/>
              <a:t>Click to edit Master title style</a:t>
            </a:r>
            <a:endParaRPr lang="en-GB" dirty="0"/>
          </a:p>
        </p:txBody>
      </p:sp>
      <p:sp>
        <p:nvSpPr>
          <p:cNvPr id="20" name="Text Placeholder 15">
            <a:extLst>
              <a:ext uri="{FF2B5EF4-FFF2-40B4-BE49-F238E27FC236}">
                <a16:creationId xmlns:a16="http://schemas.microsoft.com/office/drawing/2014/main" id="{E6963694-FA72-4F5C-A497-656DDC9B5A1C}"/>
              </a:ext>
            </a:extLst>
          </p:cNvPr>
          <p:cNvSpPr>
            <a:spLocks noGrp="1"/>
          </p:cNvSpPr>
          <p:nvPr>
            <p:ph type="body" sz="quarter" idx="11" hasCustomPrompt="1"/>
          </p:nvPr>
        </p:nvSpPr>
        <p:spPr>
          <a:xfrm>
            <a:off x="334964" y="180789"/>
            <a:ext cx="4356090" cy="653022"/>
          </a:xfrm>
          <a:prstGeom prst="rect">
            <a:avLst/>
          </a:prstGeom>
        </p:spPr>
        <p:txBody>
          <a:bodyPr lIns="72000" tIns="0" rIns="0" bIns="0" anchor="ctr" anchorCtr="0"/>
          <a:lstStyle>
            <a:lvl1pPr marL="0" marR="0" indent="0" algn="l" defTabSz="914400" rtl="0" fontAlgn="auto" latinLnBrk="0" hangingPunct="0">
              <a:lnSpc>
                <a:spcPct val="90000"/>
              </a:lnSpc>
              <a:spcBef>
                <a:spcPts val="0"/>
              </a:spcBef>
              <a:spcAft>
                <a:spcPts val="0"/>
              </a:spcAft>
              <a:buClrTx/>
              <a:buSzTx/>
              <a:buFontTx/>
              <a:buNone/>
              <a:tabLst/>
              <a:defRPr kumimoji="0" lang="en-GB" sz="4400" b="0" i="0" u="none" strike="noStrike" cap="none" spc="0" normalizeH="0" baseline="0" dirty="0" smtClean="0">
                <a:ln>
                  <a:noFill/>
                </a:ln>
                <a:solidFill>
                  <a:schemeClr val="tx1"/>
                </a:solidFill>
                <a:effectLst/>
                <a:uFillTx/>
                <a:latin typeface="Calibri" panose="020F0502020204030204" pitchFamily="34" charset="0"/>
                <a:ea typeface="+mj-ea"/>
                <a:cs typeface="Myriad Pro"/>
                <a:sym typeface="Montserrat"/>
              </a:defRPr>
            </a:lvl1pPr>
          </a:lstStyle>
          <a:p>
            <a:pPr>
              <a:lnSpc>
                <a:spcPct val="90000"/>
              </a:lnSpc>
              <a:defRPr sz="4400">
                <a:latin typeface="+mj-lt"/>
                <a:ea typeface="+mj-ea"/>
                <a:cs typeface="+mj-cs"/>
                <a:sym typeface="Montserrat"/>
              </a:defRPr>
            </a:pPr>
            <a:r>
              <a:rPr lang="en-GB" sz="4400" dirty="0">
                <a:latin typeface="Calibri" panose="020F0502020204030204" pitchFamily="34" charset="0"/>
                <a:cs typeface="Myriad Pro"/>
                <a:sym typeface="Montserrat"/>
              </a:rPr>
              <a:t>Extant things</a:t>
            </a:r>
          </a:p>
        </p:txBody>
      </p:sp>
      <p:sp>
        <p:nvSpPr>
          <p:cNvPr id="17" name="Subtitle 2">
            <a:extLst>
              <a:ext uri="{FF2B5EF4-FFF2-40B4-BE49-F238E27FC236}">
                <a16:creationId xmlns:a16="http://schemas.microsoft.com/office/drawing/2014/main" id="{A548175E-88FA-4D1D-A641-2A547B8C302F}"/>
              </a:ext>
            </a:extLst>
          </p:cNvPr>
          <p:cNvSpPr>
            <a:spLocks noGrp="1"/>
          </p:cNvSpPr>
          <p:nvPr>
            <p:ph type="subTitle" idx="1"/>
          </p:nvPr>
        </p:nvSpPr>
        <p:spPr>
          <a:xfrm>
            <a:off x="4969556" y="327507"/>
            <a:ext cx="5879420" cy="882145"/>
          </a:xfrm>
        </p:spPr>
        <p:txBody>
          <a:bodyPr vert="horz" lIns="91440" tIns="45720" rIns="91440" bIns="45720" rtlCol="0">
            <a:normAutofit/>
          </a:bodyPr>
          <a:lstStyle>
            <a:lvl1pPr marL="0" indent="0">
              <a:buFontTx/>
              <a:buNone/>
              <a:defRPr lang="en-GB" dirty="0">
                <a:solidFill>
                  <a:schemeClr val="tx1"/>
                </a:solidFill>
                <a:latin typeface="Calibri" panose="020F0502020204030204" pitchFamily="34" charset="0"/>
                <a:cs typeface="Myriad Pro"/>
              </a:defRPr>
            </a:lvl1pPr>
          </a:lstStyle>
          <a:p>
            <a:pPr marL="228600" lvl="0" indent="-228600"/>
            <a:r>
              <a:rPr lang="en-US"/>
              <a:t>Click to edit Master subtitle style</a:t>
            </a:r>
            <a:endParaRPr lang="en-GB" dirty="0"/>
          </a:p>
        </p:txBody>
      </p:sp>
    </p:spTree>
    <p:extLst>
      <p:ext uri="{BB962C8B-B14F-4D97-AF65-F5344CB8AC3E}">
        <p14:creationId xmlns:p14="http://schemas.microsoft.com/office/powerpoint/2010/main" val="2937326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117">
          <p15:clr>
            <a:srgbClr val="FBAE40"/>
          </p15:clr>
        </p15:guide>
        <p15:guide id="2" pos="211">
          <p15:clr>
            <a:srgbClr val="FBAE40"/>
          </p15:clr>
        </p15:guide>
        <p15:guide id="3" pos="3114">
          <p15:clr>
            <a:srgbClr val="FBAE40"/>
          </p15:clr>
        </p15:guide>
        <p15:guide id="4" pos="3432">
          <p15:clr>
            <a:srgbClr val="FBAE40"/>
          </p15:clr>
        </p15:guide>
        <p15:guide id="5" pos="7174">
          <p15:clr>
            <a:srgbClr val="FBAE40"/>
          </p15:clr>
        </p15:guide>
        <p15:guide id="6" orient="horz" pos="372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C12AF-120D-4624-B482-2C84BF89782C}"/>
              </a:ext>
            </a:extLst>
          </p:cNvPr>
          <p:cNvSpPr>
            <a:spLocks noGrp="1"/>
          </p:cNvSpPr>
          <p:nvPr>
            <p:ph type="title"/>
          </p:nvPr>
        </p:nvSpPr>
        <p:spPr>
          <a:xfrm>
            <a:off x="334963" y="828475"/>
            <a:ext cx="4356083" cy="653022"/>
          </a:xfrm>
        </p:spPr>
        <p:txBody>
          <a:bodyPr lIns="72000" tIns="0" bIns="0">
            <a:normAutofit/>
          </a:bodyPr>
          <a:lstStyle>
            <a:lvl1pPr>
              <a:defRPr sz="3600">
                <a:solidFill>
                  <a:schemeClr val="tx1"/>
                </a:solidFill>
              </a:defRPr>
            </a:lvl1pPr>
          </a:lstStyle>
          <a:p>
            <a:r>
              <a:rPr lang="en-US"/>
              <a:t>Click to edit Master title style</a:t>
            </a:r>
            <a:endParaRPr lang="en-GB" dirty="0"/>
          </a:p>
        </p:txBody>
      </p:sp>
      <p:sp>
        <p:nvSpPr>
          <p:cNvPr id="23" name="Shape 1164">
            <a:extLst>
              <a:ext uri="{FF2B5EF4-FFF2-40B4-BE49-F238E27FC236}">
                <a16:creationId xmlns:a16="http://schemas.microsoft.com/office/drawing/2014/main" id="{66EC86FA-FC7D-4CBD-9273-9370E73CA98F}"/>
              </a:ext>
            </a:extLst>
          </p:cNvPr>
          <p:cNvSpPr/>
          <p:nvPr userDrawn="1"/>
        </p:nvSpPr>
        <p:spPr>
          <a:xfrm flipH="1">
            <a:off x="308881" y="180128"/>
            <a:ext cx="0" cy="1311128"/>
          </a:xfrm>
          <a:prstGeom prst="line">
            <a:avLst/>
          </a:prstGeom>
          <a:ln w="76200">
            <a:solidFill>
              <a:srgbClr val="9F962B"/>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dirty="0">
              <a:solidFill>
                <a:schemeClr val="tx1"/>
              </a:solidFill>
            </a:endParaRPr>
          </a:p>
        </p:txBody>
      </p:sp>
      <p:sp>
        <p:nvSpPr>
          <p:cNvPr id="24" name="Text Placeholder 15">
            <a:extLst>
              <a:ext uri="{FF2B5EF4-FFF2-40B4-BE49-F238E27FC236}">
                <a16:creationId xmlns:a16="http://schemas.microsoft.com/office/drawing/2014/main" id="{B9FE2189-FAA4-4EC9-BCA0-8A6052D96AD1}"/>
              </a:ext>
            </a:extLst>
          </p:cNvPr>
          <p:cNvSpPr>
            <a:spLocks noGrp="1"/>
          </p:cNvSpPr>
          <p:nvPr>
            <p:ph type="body" sz="quarter" idx="11" hasCustomPrompt="1"/>
          </p:nvPr>
        </p:nvSpPr>
        <p:spPr>
          <a:xfrm>
            <a:off x="334964" y="180789"/>
            <a:ext cx="4356090" cy="653022"/>
          </a:xfrm>
          <a:prstGeom prst="rect">
            <a:avLst/>
          </a:prstGeom>
        </p:spPr>
        <p:txBody>
          <a:bodyPr lIns="72000" tIns="0" rIns="0" bIns="0" anchor="ctr" anchorCtr="0"/>
          <a:lstStyle>
            <a:lvl1pPr marL="0" marR="0" indent="0" algn="l" defTabSz="914400" rtl="0" fontAlgn="auto" latinLnBrk="0" hangingPunct="0">
              <a:lnSpc>
                <a:spcPct val="90000"/>
              </a:lnSpc>
              <a:spcBef>
                <a:spcPts val="0"/>
              </a:spcBef>
              <a:spcAft>
                <a:spcPts val="0"/>
              </a:spcAft>
              <a:buClrTx/>
              <a:buSzTx/>
              <a:buFontTx/>
              <a:buNone/>
              <a:tabLst/>
              <a:defRPr kumimoji="0" lang="en-GB" sz="4400" b="0" i="0" u="none" strike="noStrike" cap="none" spc="0" normalizeH="0" baseline="0" dirty="0" smtClean="0">
                <a:ln>
                  <a:noFill/>
                </a:ln>
                <a:solidFill>
                  <a:schemeClr val="tx1"/>
                </a:solidFill>
                <a:effectLst/>
                <a:uFillTx/>
                <a:latin typeface="Calibri" panose="020F0502020204030204" pitchFamily="34" charset="0"/>
                <a:ea typeface="+mj-ea"/>
                <a:cs typeface="Myriad Pro"/>
                <a:sym typeface="Montserrat"/>
              </a:defRPr>
            </a:lvl1pPr>
          </a:lstStyle>
          <a:p>
            <a:pPr>
              <a:lnSpc>
                <a:spcPct val="90000"/>
              </a:lnSpc>
              <a:defRPr sz="4400">
                <a:latin typeface="+mj-lt"/>
                <a:ea typeface="+mj-ea"/>
                <a:cs typeface="+mj-cs"/>
                <a:sym typeface="Montserrat"/>
              </a:defRPr>
            </a:pPr>
            <a:r>
              <a:rPr lang="en-GB" sz="4400" dirty="0">
                <a:latin typeface="Calibri" panose="020F0502020204030204" pitchFamily="34" charset="0"/>
                <a:cs typeface="Myriad Pro"/>
                <a:sym typeface="Montserrat"/>
              </a:rPr>
              <a:t>Extant things</a:t>
            </a:r>
          </a:p>
        </p:txBody>
      </p:sp>
      <p:sp>
        <p:nvSpPr>
          <p:cNvPr id="13" name="Slide Number Placeholder 5">
            <a:extLst>
              <a:ext uri="{FF2B5EF4-FFF2-40B4-BE49-F238E27FC236}">
                <a16:creationId xmlns:a16="http://schemas.microsoft.com/office/drawing/2014/main" id="{8A74B032-60D2-4360-9843-7088F0C2CD28}"/>
              </a:ext>
            </a:extLst>
          </p:cNvPr>
          <p:cNvSpPr>
            <a:spLocks noGrp="1"/>
          </p:cNvSpPr>
          <p:nvPr>
            <p:ph type="sldNum" sz="quarter" idx="12"/>
          </p:nvPr>
        </p:nvSpPr>
        <p:spPr>
          <a:xfrm>
            <a:off x="11353800" y="6356350"/>
            <a:ext cx="838200" cy="530019"/>
          </a:xfrm>
        </p:spPr>
        <p:txBody>
          <a:bodyPr/>
          <a:lstStyle>
            <a:lvl1pPr>
              <a:defRPr>
                <a:solidFill>
                  <a:schemeClr val="tx1"/>
                </a:solidFill>
              </a:defRPr>
            </a:lvl1pPr>
          </a:lstStyle>
          <a:p>
            <a:fld id="{3CF2D5F0-42C9-44CC-9D46-F1CEB28D430F}" type="slidenum">
              <a:rPr lang="en-GB" smtClean="0"/>
              <a:pPr/>
              <a:t>‹#›</a:t>
            </a:fld>
            <a:endParaRPr lang="en-GB" dirty="0"/>
          </a:p>
        </p:txBody>
      </p:sp>
    </p:spTree>
    <p:extLst>
      <p:ext uri="{BB962C8B-B14F-4D97-AF65-F5344CB8AC3E}">
        <p14:creationId xmlns:p14="http://schemas.microsoft.com/office/powerpoint/2010/main" val="4152148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117">
          <p15:clr>
            <a:srgbClr val="FBAE40"/>
          </p15:clr>
        </p15:guide>
        <p15:guide id="2" pos="211">
          <p15:clr>
            <a:srgbClr val="FBAE40"/>
          </p15:clr>
        </p15:guide>
        <p15:guide id="3" pos="3114">
          <p15:clr>
            <a:srgbClr val="FBAE40"/>
          </p15:clr>
        </p15:guide>
        <p15:guide id="4" pos="3432">
          <p15:clr>
            <a:srgbClr val="FBAE40"/>
          </p15:clr>
        </p15:guide>
        <p15:guide id="5" pos="7174">
          <p15:clr>
            <a:srgbClr val="FBAE40"/>
          </p15:clr>
        </p15:guide>
        <p15:guide id="6" orient="horz" pos="3725">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Long Chart with Explanation">
    <p:spTree>
      <p:nvGrpSpPr>
        <p:cNvPr id="1" name=""/>
        <p:cNvGrpSpPr/>
        <p:nvPr/>
      </p:nvGrpSpPr>
      <p:grpSpPr>
        <a:xfrm>
          <a:off x="0" y="0"/>
          <a:ext cx="0" cy="0"/>
          <a:chOff x="0" y="0"/>
          <a:chExt cx="0" cy="0"/>
        </a:xfrm>
      </p:grpSpPr>
      <p:sp>
        <p:nvSpPr>
          <p:cNvPr id="21" name="Text Placeholder 20">
            <a:extLst>
              <a:ext uri="{FF2B5EF4-FFF2-40B4-BE49-F238E27FC236}">
                <a16:creationId xmlns:a16="http://schemas.microsoft.com/office/drawing/2014/main" id="{FEC6329B-4D6C-4125-94F0-1030A2604448}"/>
              </a:ext>
            </a:extLst>
          </p:cNvPr>
          <p:cNvSpPr>
            <a:spLocks noGrp="1"/>
          </p:cNvSpPr>
          <p:nvPr>
            <p:ph type="body" sz="quarter" idx="18"/>
          </p:nvPr>
        </p:nvSpPr>
        <p:spPr>
          <a:xfrm>
            <a:off x="334963" y="5214749"/>
            <a:ext cx="5539082" cy="1069988"/>
          </a:xfrm>
        </p:spPr>
        <p:txBody>
          <a:bodyPr>
            <a:normAutofit/>
          </a:bodyPr>
          <a:lstStyle>
            <a:lvl1pPr marL="0" indent="0">
              <a:buNone/>
              <a:defRPr sz="1400">
                <a:solidFill>
                  <a:schemeClr val="tx1"/>
                </a:solidFill>
              </a:defRPr>
            </a:lvl1pPr>
            <a:lvl2pPr marL="179388" indent="-179388">
              <a:buFont typeface="Arial" panose="020B0604020202020204" pitchFamily="34" charset="0"/>
              <a:buChar char="•"/>
              <a:defRPr sz="1200">
                <a:solidFill>
                  <a:schemeClr val="tx1"/>
                </a:solidFill>
              </a:defRPr>
            </a:lvl2pPr>
            <a:lvl3pPr>
              <a:defRPr sz="1200"/>
            </a:lvl3pPr>
            <a:lvl4pPr>
              <a:defRPr sz="1100"/>
            </a:lvl4pPr>
            <a:lvl5pPr>
              <a:defRPr sz="1100"/>
            </a:lvl5pPr>
          </a:lstStyle>
          <a:p>
            <a:pPr lvl="0"/>
            <a:r>
              <a:rPr lang="en-US"/>
              <a:t>Click to edit Master text styles</a:t>
            </a:r>
          </a:p>
          <a:p>
            <a:pPr lvl="1"/>
            <a:r>
              <a:rPr lang="en-US"/>
              <a:t>Second level</a:t>
            </a:r>
          </a:p>
        </p:txBody>
      </p:sp>
      <p:sp>
        <p:nvSpPr>
          <p:cNvPr id="16" name="Chart Placeholder 15">
            <a:extLst>
              <a:ext uri="{FF2B5EF4-FFF2-40B4-BE49-F238E27FC236}">
                <a16:creationId xmlns:a16="http://schemas.microsoft.com/office/drawing/2014/main" id="{3D28CB36-D6BB-4908-BAB1-20AB873E9EC1}"/>
              </a:ext>
            </a:extLst>
          </p:cNvPr>
          <p:cNvSpPr>
            <a:spLocks noGrp="1"/>
          </p:cNvSpPr>
          <p:nvPr>
            <p:ph type="chart" sz="quarter" idx="16"/>
          </p:nvPr>
        </p:nvSpPr>
        <p:spPr>
          <a:xfrm>
            <a:off x="363540" y="1773239"/>
            <a:ext cx="11025185" cy="3330074"/>
          </a:xfrm>
        </p:spPr>
        <p:txBody>
          <a:bodyPr>
            <a:normAutofit/>
          </a:bodyPr>
          <a:lstStyle>
            <a:lvl1pPr marL="0" indent="0">
              <a:buNone/>
              <a:defRPr sz="2400">
                <a:solidFill>
                  <a:schemeClr val="tx1"/>
                </a:solidFill>
              </a:defRPr>
            </a:lvl1pPr>
          </a:lstStyle>
          <a:p>
            <a:r>
              <a:rPr lang="en-US" dirty="0"/>
              <a:t>Click icon to add chart</a:t>
            </a:r>
            <a:endParaRPr lang="en-GB" dirty="0"/>
          </a:p>
        </p:txBody>
      </p:sp>
      <p:sp>
        <p:nvSpPr>
          <p:cNvPr id="6" name="Slide Number Placeholder 5">
            <a:extLst>
              <a:ext uri="{FF2B5EF4-FFF2-40B4-BE49-F238E27FC236}">
                <a16:creationId xmlns:a16="http://schemas.microsoft.com/office/drawing/2014/main" id="{CCF8812C-F3E6-43F3-8DA6-66757153B7B0}"/>
              </a:ext>
            </a:extLst>
          </p:cNvPr>
          <p:cNvSpPr>
            <a:spLocks noGrp="1"/>
          </p:cNvSpPr>
          <p:nvPr>
            <p:ph type="sldNum" sz="quarter" idx="12"/>
          </p:nvPr>
        </p:nvSpPr>
        <p:spPr/>
        <p:txBody>
          <a:bodyPr/>
          <a:lstStyle>
            <a:lvl1pPr>
              <a:defRPr>
                <a:solidFill>
                  <a:schemeClr val="tx1"/>
                </a:solidFill>
              </a:defRPr>
            </a:lvl1pPr>
          </a:lstStyle>
          <a:p>
            <a:fld id="{3CF2D5F0-42C9-44CC-9D46-F1CEB28D430F}" type="slidenum">
              <a:rPr lang="en-GB" smtClean="0"/>
              <a:pPr/>
              <a:t>‹#›</a:t>
            </a:fld>
            <a:endParaRPr lang="en-GB" dirty="0"/>
          </a:p>
        </p:txBody>
      </p:sp>
      <p:sp>
        <p:nvSpPr>
          <p:cNvPr id="10" name="Text Placeholder 15">
            <a:extLst>
              <a:ext uri="{FF2B5EF4-FFF2-40B4-BE49-F238E27FC236}">
                <a16:creationId xmlns:a16="http://schemas.microsoft.com/office/drawing/2014/main" id="{92D1609D-7758-40DF-80EF-992AD510CACA}"/>
              </a:ext>
            </a:extLst>
          </p:cNvPr>
          <p:cNvSpPr>
            <a:spLocks noGrp="1"/>
          </p:cNvSpPr>
          <p:nvPr>
            <p:ph type="body" sz="quarter" idx="11" hasCustomPrompt="1"/>
          </p:nvPr>
        </p:nvSpPr>
        <p:spPr>
          <a:xfrm>
            <a:off x="334964" y="180789"/>
            <a:ext cx="4356090" cy="653022"/>
          </a:xfrm>
          <a:prstGeom prst="rect">
            <a:avLst/>
          </a:prstGeom>
        </p:spPr>
        <p:txBody>
          <a:bodyPr lIns="72000" tIns="0" rIns="0" bIns="0" anchor="ctr" anchorCtr="0"/>
          <a:lstStyle>
            <a:lvl1pPr marL="0" marR="0" indent="0" algn="l" defTabSz="914400" rtl="0" fontAlgn="auto" latinLnBrk="0" hangingPunct="0">
              <a:lnSpc>
                <a:spcPct val="90000"/>
              </a:lnSpc>
              <a:spcBef>
                <a:spcPts val="0"/>
              </a:spcBef>
              <a:spcAft>
                <a:spcPts val="0"/>
              </a:spcAft>
              <a:buClrTx/>
              <a:buSzTx/>
              <a:buFontTx/>
              <a:buNone/>
              <a:tabLst/>
              <a:defRPr kumimoji="0" lang="en-GB" sz="4400" b="0" i="0" u="none" strike="noStrike" cap="none" spc="0" normalizeH="0" baseline="0" dirty="0" smtClean="0">
                <a:ln>
                  <a:noFill/>
                </a:ln>
                <a:solidFill>
                  <a:schemeClr val="tx1"/>
                </a:solidFill>
                <a:effectLst/>
                <a:uFillTx/>
                <a:latin typeface="Calibri" panose="020F0502020204030204" pitchFamily="34" charset="0"/>
                <a:ea typeface="+mj-ea"/>
                <a:cs typeface="Myriad Pro"/>
                <a:sym typeface="Montserrat"/>
              </a:defRPr>
            </a:lvl1pPr>
          </a:lstStyle>
          <a:p>
            <a:pPr>
              <a:lnSpc>
                <a:spcPct val="90000"/>
              </a:lnSpc>
              <a:defRPr sz="4400">
                <a:latin typeface="+mj-lt"/>
                <a:ea typeface="+mj-ea"/>
                <a:cs typeface="+mj-cs"/>
                <a:sym typeface="Montserrat"/>
              </a:defRPr>
            </a:pPr>
            <a:r>
              <a:rPr lang="en-GB" sz="4400" dirty="0">
                <a:latin typeface="Calibri" panose="020F0502020204030204" pitchFamily="34" charset="0"/>
                <a:cs typeface="Myriad Pro"/>
                <a:sym typeface="Montserrat"/>
              </a:rPr>
              <a:t>Extant things</a:t>
            </a:r>
          </a:p>
        </p:txBody>
      </p:sp>
      <p:sp>
        <p:nvSpPr>
          <p:cNvPr id="13" name="Title 1">
            <a:extLst>
              <a:ext uri="{FF2B5EF4-FFF2-40B4-BE49-F238E27FC236}">
                <a16:creationId xmlns:a16="http://schemas.microsoft.com/office/drawing/2014/main" id="{A3FB55F1-292B-4A81-B7F8-A65CD2FCD443}"/>
              </a:ext>
            </a:extLst>
          </p:cNvPr>
          <p:cNvSpPr>
            <a:spLocks noGrp="1"/>
          </p:cNvSpPr>
          <p:nvPr>
            <p:ph type="title"/>
          </p:nvPr>
        </p:nvSpPr>
        <p:spPr>
          <a:xfrm>
            <a:off x="334963" y="828475"/>
            <a:ext cx="4356083" cy="653022"/>
          </a:xfrm>
        </p:spPr>
        <p:txBody>
          <a:bodyPr lIns="72000" tIns="0" bIns="0">
            <a:normAutofit/>
          </a:bodyPr>
          <a:lstStyle>
            <a:lvl1pPr>
              <a:defRPr sz="3600">
                <a:solidFill>
                  <a:schemeClr val="tx1"/>
                </a:solidFill>
              </a:defRPr>
            </a:lvl1pPr>
          </a:lstStyle>
          <a:p>
            <a:r>
              <a:rPr lang="en-US"/>
              <a:t>Click to edit Master title style</a:t>
            </a:r>
            <a:endParaRPr lang="en-GB" dirty="0"/>
          </a:p>
        </p:txBody>
      </p:sp>
      <p:sp>
        <p:nvSpPr>
          <p:cNvPr id="14" name="Shape 1164">
            <a:extLst>
              <a:ext uri="{FF2B5EF4-FFF2-40B4-BE49-F238E27FC236}">
                <a16:creationId xmlns:a16="http://schemas.microsoft.com/office/drawing/2014/main" id="{C8D4B34F-2F5D-4FD1-94FF-74F08A0F7E3F}"/>
              </a:ext>
            </a:extLst>
          </p:cNvPr>
          <p:cNvSpPr/>
          <p:nvPr userDrawn="1"/>
        </p:nvSpPr>
        <p:spPr>
          <a:xfrm flipH="1">
            <a:off x="308881" y="180128"/>
            <a:ext cx="0" cy="1311128"/>
          </a:xfrm>
          <a:prstGeom prst="line">
            <a:avLst/>
          </a:prstGeom>
          <a:ln w="76200">
            <a:solidFill>
              <a:srgbClr val="9F962B"/>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dirty="0">
              <a:solidFill>
                <a:schemeClr val="tx1"/>
              </a:solidFill>
            </a:endParaRPr>
          </a:p>
        </p:txBody>
      </p:sp>
      <p:sp>
        <p:nvSpPr>
          <p:cNvPr id="15" name="Subtitle 2">
            <a:extLst>
              <a:ext uri="{FF2B5EF4-FFF2-40B4-BE49-F238E27FC236}">
                <a16:creationId xmlns:a16="http://schemas.microsoft.com/office/drawing/2014/main" id="{C1CAEEC6-98CF-480A-9CE2-22BA24804E86}"/>
              </a:ext>
            </a:extLst>
          </p:cNvPr>
          <p:cNvSpPr>
            <a:spLocks noGrp="1"/>
          </p:cNvSpPr>
          <p:nvPr>
            <p:ph type="subTitle" idx="1"/>
          </p:nvPr>
        </p:nvSpPr>
        <p:spPr>
          <a:xfrm>
            <a:off x="4969556" y="327507"/>
            <a:ext cx="5879420" cy="882145"/>
          </a:xfrm>
        </p:spPr>
        <p:txBody>
          <a:bodyPr vert="horz" lIns="91440" tIns="45720" rIns="91440" bIns="45720" rtlCol="0">
            <a:normAutofit/>
          </a:bodyPr>
          <a:lstStyle>
            <a:lvl1pPr marL="0" indent="0">
              <a:buFontTx/>
              <a:buNone/>
              <a:defRPr lang="en-GB" dirty="0">
                <a:solidFill>
                  <a:schemeClr val="tx1"/>
                </a:solidFill>
                <a:latin typeface="Calibri" panose="020F0502020204030204" pitchFamily="34" charset="0"/>
                <a:cs typeface="Myriad Pro"/>
              </a:defRPr>
            </a:lvl1pPr>
          </a:lstStyle>
          <a:p>
            <a:pPr marL="228600" lvl="0" indent="-228600"/>
            <a:r>
              <a:rPr lang="en-US"/>
              <a:t>Click to edit Master subtitle style</a:t>
            </a:r>
            <a:endParaRPr lang="en-GB" dirty="0"/>
          </a:p>
        </p:txBody>
      </p:sp>
      <p:cxnSp>
        <p:nvCxnSpPr>
          <p:cNvPr id="3" name="Straight Connector 2">
            <a:extLst>
              <a:ext uri="{FF2B5EF4-FFF2-40B4-BE49-F238E27FC236}">
                <a16:creationId xmlns:a16="http://schemas.microsoft.com/office/drawing/2014/main" id="{F0F992A7-C2C2-4CBA-B21B-224B6B9058A9}"/>
              </a:ext>
            </a:extLst>
          </p:cNvPr>
          <p:cNvCxnSpPr/>
          <p:nvPr userDrawn="1"/>
        </p:nvCxnSpPr>
        <p:spPr>
          <a:xfrm>
            <a:off x="308881" y="5158187"/>
            <a:ext cx="1110842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Text Placeholder 15">
            <a:extLst>
              <a:ext uri="{FF2B5EF4-FFF2-40B4-BE49-F238E27FC236}">
                <a16:creationId xmlns:a16="http://schemas.microsoft.com/office/drawing/2014/main" id="{6BE0A82B-F489-4149-A5EB-6905467E9628}"/>
              </a:ext>
            </a:extLst>
          </p:cNvPr>
          <p:cNvSpPr>
            <a:spLocks noGrp="1"/>
          </p:cNvSpPr>
          <p:nvPr>
            <p:ph type="body" sz="quarter" idx="19"/>
          </p:nvPr>
        </p:nvSpPr>
        <p:spPr>
          <a:xfrm>
            <a:off x="334963" y="6114064"/>
            <a:ext cx="4367674" cy="344487"/>
          </a:xfrm>
          <a:prstGeom prst="rect">
            <a:avLst/>
          </a:prstGeom>
        </p:spPr>
        <p:txBody>
          <a:bodyPr anchor="b" anchorCtr="0">
            <a:noAutofit/>
          </a:bodyPr>
          <a:lstStyle>
            <a:lvl1pPr marL="0" marR="0" indent="0" algn="l" defTabSz="914400" eaLnBrk="1" fontAlgn="auto" latinLnBrk="0" hangingPunct="1">
              <a:lnSpc>
                <a:spcPct val="90000"/>
              </a:lnSpc>
              <a:spcBef>
                <a:spcPts val="1000"/>
              </a:spcBef>
              <a:spcAft>
                <a:spcPts val="0"/>
              </a:spcAft>
              <a:buClrTx/>
              <a:buSzPct val="100000"/>
              <a:buFont typeface="Arial"/>
              <a:buNone/>
              <a:tabLst/>
              <a:defRPr sz="1200" b="1">
                <a:solidFill>
                  <a:schemeClr val="tx1"/>
                </a:solidFill>
                <a:latin typeface="+mj-lt"/>
              </a:defRPr>
            </a:lvl1pPr>
          </a:lstStyle>
          <a:p>
            <a:pPr marL="0" marR="0" lvl="0" indent="0" algn="l" defTabSz="914400" eaLnBrk="1" fontAlgn="auto" latinLnBrk="0" hangingPunct="1">
              <a:lnSpc>
                <a:spcPct val="90000"/>
              </a:lnSpc>
              <a:spcBef>
                <a:spcPts val="1000"/>
              </a:spcBef>
              <a:spcAft>
                <a:spcPts val="0"/>
              </a:spcAft>
              <a:buClrTx/>
              <a:buSzPct val="100000"/>
              <a:buFont typeface="Arial"/>
              <a:buNone/>
              <a:tabLst/>
              <a:defRPr/>
            </a:pPr>
            <a:r>
              <a:rPr lang="en-US" sz="1200" spc="0">
                <a:solidFill>
                  <a:srgbClr val="5F5F5F"/>
                </a:solidFill>
                <a:latin typeface="Calibri" panose="020F0502020204030204" pitchFamily="34" charset="0"/>
              </a:rPr>
              <a:t>Click to edit Master text styles</a:t>
            </a:r>
          </a:p>
        </p:txBody>
      </p:sp>
      <p:sp>
        <p:nvSpPr>
          <p:cNvPr id="18" name="Text Placeholder 15">
            <a:extLst>
              <a:ext uri="{FF2B5EF4-FFF2-40B4-BE49-F238E27FC236}">
                <a16:creationId xmlns:a16="http://schemas.microsoft.com/office/drawing/2014/main" id="{8A121265-9488-403C-BF8D-4B57874204A6}"/>
              </a:ext>
            </a:extLst>
          </p:cNvPr>
          <p:cNvSpPr>
            <a:spLocks noGrp="1"/>
          </p:cNvSpPr>
          <p:nvPr>
            <p:ph type="body" sz="quarter" idx="20"/>
          </p:nvPr>
        </p:nvSpPr>
        <p:spPr>
          <a:xfrm>
            <a:off x="9311150" y="6114063"/>
            <a:ext cx="2077576" cy="344487"/>
          </a:xfrm>
          <a:prstGeom prst="rect">
            <a:avLst/>
          </a:prstGeom>
        </p:spPr>
        <p:txBody>
          <a:bodyPr anchor="b" anchorCtr="0">
            <a:noAutofit/>
          </a:bodyPr>
          <a:lstStyle>
            <a:lvl1pPr marL="0" marR="0" indent="0" algn="r" defTabSz="914400" eaLnBrk="1" fontAlgn="auto" latinLnBrk="0" hangingPunct="1">
              <a:lnSpc>
                <a:spcPct val="90000"/>
              </a:lnSpc>
              <a:spcBef>
                <a:spcPts val="1000"/>
              </a:spcBef>
              <a:spcAft>
                <a:spcPts val="0"/>
              </a:spcAft>
              <a:buClrTx/>
              <a:buSzPct val="100000"/>
              <a:buFont typeface="Arial"/>
              <a:buNone/>
              <a:tabLst/>
              <a:defRPr sz="1200" b="1">
                <a:solidFill>
                  <a:schemeClr val="tx1"/>
                </a:solidFill>
                <a:latin typeface="+mj-lt"/>
              </a:defRPr>
            </a:lvl1pPr>
          </a:lstStyle>
          <a:p>
            <a:pPr marL="0" marR="0" lvl="0" indent="0" algn="l" defTabSz="914400" eaLnBrk="1" fontAlgn="auto" latinLnBrk="0" hangingPunct="1">
              <a:lnSpc>
                <a:spcPct val="90000"/>
              </a:lnSpc>
              <a:spcBef>
                <a:spcPts val="1000"/>
              </a:spcBef>
              <a:spcAft>
                <a:spcPts val="0"/>
              </a:spcAft>
              <a:buClrTx/>
              <a:buSzPct val="100000"/>
              <a:buFont typeface="Arial"/>
              <a:buNone/>
              <a:tabLst/>
              <a:defRPr/>
            </a:pPr>
            <a:r>
              <a:rPr lang="en-US" sz="1200" spc="0">
                <a:solidFill>
                  <a:srgbClr val="5F5F5F"/>
                </a:solidFill>
                <a:latin typeface="Calibri" panose="020F0502020204030204" pitchFamily="34" charset="0"/>
              </a:rPr>
              <a:t>Click to edit Master text styles</a:t>
            </a:r>
          </a:p>
        </p:txBody>
      </p:sp>
      <p:sp>
        <p:nvSpPr>
          <p:cNvPr id="19" name="Text Placeholder 20">
            <a:extLst>
              <a:ext uri="{FF2B5EF4-FFF2-40B4-BE49-F238E27FC236}">
                <a16:creationId xmlns:a16="http://schemas.microsoft.com/office/drawing/2014/main" id="{E67A4AA1-23DE-4D8F-90F9-60FA1BADF297}"/>
              </a:ext>
            </a:extLst>
          </p:cNvPr>
          <p:cNvSpPr>
            <a:spLocks noGrp="1"/>
          </p:cNvSpPr>
          <p:nvPr>
            <p:ph type="body" sz="quarter" idx="21"/>
          </p:nvPr>
        </p:nvSpPr>
        <p:spPr>
          <a:xfrm>
            <a:off x="5849643" y="5214749"/>
            <a:ext cx="5539082" cy="1069988"/>
          </a:xfrm>
        </p:spPr>
        <p:txBody>
          <a:bodyPr>
            <a:normAutofit/>
          </a:bodyPr>
          <a:lstStyle>
            <a:lvl1pPr marL="0" indent="0">
              <a:buNone/>
              <a:defRPr sz="1400">
                <a:solidFill>
                  <a:schemeClr val="tx1"/>
                </a:solidFill>
              </a:defRPr>
            </a:lvl1pPr>
            <a:lvl2pPr marL="179388" indent="-179388">
              <a:buFont typeface="Arial" panose="020B0604020202020204" pitchFamily="34" charset="0"/>
              <a:buChar char="•"/>
              <a:defRPr sz="1200">
                <a:solidFill>
                  <a:schemeClr val="tx1"/>
                </a:solidFill>
              </a:defRPr>
            </a:lvl2pPr>
            <a:lvl3pPr>
              <a:defRPr sz="1200"/>
            </a:lvl3pPr>
            <a:lvl4pPr>
              <a:defRPr sz="1100"/>
            </a:lvl4pPr>
            <a:lvl5pPr>
              <a:defRPr sz="11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137405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117">
          <p15:clr>
            <a:srgbClr val="FBAE40"/>
          </p15:clr>
        </p15:guide>
        <p15:guide id="2" pos="211">
          <p15:clr>
            <a:srgbClr val="FBAE40"/>
          </p15:clr>
        </p15:guide>
        <p15:guide id="3" pos="3114">
          <p15:clr>
            <a:srgbClr val="FBAE40"/>
          </p15:clr>
        </p15:guide>
        <p15:guide id="4" pos="3432">
          <p15:clr>
            <a:srgbClr val="FBAE40"/>
          </p15:clr>
        </p15:guide>
        <p15:guide id="5" pos="7174">
          <p15:clr>
            <a:srgbClr val="FBAE40"/>
          </p15:clr>
        </p15:guide>
        <p15:guide id="6" orient="horz" pos="3725">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Long Chart + Table with Explanation">
    <p:spTree>
      <p:nvGrpSpPr>
        <p:cNvPr id="1" name=""/>
        <p:cNvGrpSpPr/>
        <p:nvPr/>
      </p:nvGrpSpPr>
      <p:grpSpPr>
        <a:xfrm>
          <a:off x="0" y="0"/>
          <a:ext cx="0" cy="0"/>
          <a:chOff x="0" y="0"/>
          <a:chExt cx="0" cy="0"/>
        </a:xfrm>
      </p:grpSpPr>
      <p:sp>
        <p:nvSpPr>
          <p:cNvPr id="21" name="Text Placeholder 20">
            <a:extLst>
              <a:ext uri="{FF2B5EF4-FFF2-40B4-BE49-F238E27FC236}">
                <a16:creationId xmlns:a16="http://schemas.microsoft.com/office/drawing/2014/main" id="{FEC6329B-4D6C-4125-94F0-1030A2604448}"/>
              </a:ext>
            </a:extLst>
          </p:cNvPr>
          <p:cNvSpPr>
            <a:spLocks noGrp="1"/>
          </p:cNvSpPr>
          <p:nvPr>
            <p:ph type="body" sz="quarter" idx="18"/>
          </p:nvPr>
        </p:nvSpPr>
        <p:spPr>
          <a:xfrm>
            <a:off x="334963" y="5214749"/>
            <a:ext cx="5539082" cy="1069988"/>
          </a:xfrm>
        </p:spPr>
        <p:txBody>
          <a:bodyPr>
            <a:normAutofit/>
          </a:bodyPr>
          <a:lstStyle>
            <a:lvl1pPr marL="0" indent="0">
              <a:buNone/>
              <a:defRPr sz="1400">
                <a:solidFill>
                  <a:schemeClr val="tx1"/>
                </a:solidFill>
              </a:defRPr>
            </a:lvl1pPr>
            <a:lvl2pPr marL="179388" indent="-179388">
              <a:buFont typeface="Arial" panose="020B0604020202020204" pitchFamily="34" charset="0"/>
              <a:buChar char="•"/>
              <a:defRPr sz="1200">
                <a:solidFill>
                  <a:schemeClr val="tx1"/>
                </a:solidFill>
              </a:defRPr>
            </a:lvl2pPr>
            <a:lvl3pPr>
              <a:defRPr sz="1200"/>
            </a:lvl3pPr>
            <a:lvl4pPr>
              <a:defRPr sz="1100"/>
            </a:lvl4pPr>
            <a:lvl5pPr>
              <a:defRPr sz="1100"/>
            </a:lvl5pPr>
          </a:lstStyle>
          <a:p>
            <a:pPr lvl="0"/>
            <a:r>
              <a:rPr lang="en-US"/>
              <a:t>Click to edit Master text styles</a:t>
            </a:r>
          </a:p>
          <a:p>
            <a:pPr lvl="1"/>
            <a:r>
              <a:rPr lang="en-US"/>
              <a:t>Second level</a:t>
            </a:r>
          </a:p>
        </p:txBody>
      </p:sp>
      <p:sp>
        <p:nvSpPr>
          <p:cNvPr id="16" name="Chart Placeholder 15">
            <a:extLst>
              <a:ext uri="{FF2B5EF4-FFF2-40B4-BE49-F238E27FC236}">
                <a16:creationId xmlns:a16="http://schemas.microsoft.com/office/drawing/2014/main" id="{3D28CB36-D6BB-4908-BAB1-20AB873E9EC1}"/>
              </a:ext>
            </a:extLst>
          </p:cNvPr>
          <p:cNvSpPr>
            <a:spLocks noGrp="1"/>
          </p:cNvSpPr>
          <p:nvPr>
            <p:ph type="chart" sz="quarter" idx="16"/>
          </p:nvPr>
        </p:nvSpPr>
        <p:spPr>
          <a:xfrm>
            <a:off x="363541" y="1773239"/>
            <a:ext cx="8573070" cy="3330074"/>
          </a:xfrm>
        </p:spPr>
        <p:txBody>
          <a:bodyPr>
            <a:normAutofit/>
          </a:bodyPr>
          <a:lstStyle>
            <a:lvl1pPr marL="0" indent="0">
              <a:buNone/>
              <a:defRPr sz="2400">
                <a:solidFill>
                  <a:schemeClr val="tx1"/>
                </a:solidFill>
              </a:defRPr>
            </a:lvl1pPr>
          </a:lstStyle>
          <a:p>
            <a:r>
              <a:rPr lang="en-US" dirty="0"/>
              <a:t>Click icon to add chart</a:t>
            </a:r>
            <a:endParaRPr lang="en-GB" dirty="0"/>
          </a:p>
        </p:txBody>
      </p:sp>
      <p:sp>
        <p:nvSpPr>
          <p:cNvPr id="6" name="Slide Number Placeholder 5">
            <a:extLst>
              <a:ext uri="{FF2B5EF4-FFF2-40B4-BE49-F238E27FC236}">
                <a16:creationId xmlns:a16="http://schemas.microsoft.com/office/drawing/2014/main" id="{CCF8812C-F3E6-43F3-8DA6-66757153B7B0}"/>
              </a:ext>
            </a:extLst>
          </p:cNvPr>
          <p:cNvSpPr>
            <a:spLocks noGrp="1"/>
          </p:cNvSpPr>
          <p:nvPr>
            <p:ph type="sldNum" sz="quarter" idx="12"/>
          </p:nvPr>
        </p:nvSpPr>
        <p:spPr/>
        <p:txBody>
          <a:bodyPr/>
          <a:lstStyle>
            <a:lvl1pPr>
              <a:defRPr>
                <a:solidFill>
                  <a:schemeClr val="tx1"/>
                </a:solidFill>
              </a:defRPr>
            </a:lvl1pPr>
          </a:lstStyle>
          <a:p>
            <a:fld id="{3CF2D5F0-42C9-44CC-9D46-F1CEB28D430F}" type="slidenum">
              <a:rPr lang="en-GB" smtClean="0"/>
              <a:pPr/>
              <a:t>‹#›</a:t>
            </a:fld>
            <a:endParaRPr lang="en-GB" dirty="0"/>
          </a:p>
        </p:txBody>
      </p:sp>
      <p:sp>
        <p:nvSpPr>
          <p:cNvPr id="10" name="Text Placeholder 15">
            <a:extLst>
              <a:ext uri="{FF2B5EF4-FFF2-40B4-BE49-F238E27FC236}">
                <a16:creationId xmlns:a16="http://schemas.microsoft.com/office/drawing/2014/main" id="{92D1609D-7758-40DF-80EF-992AD510CACA}"/>
              </a:ext>
            </a:extLst>
          </p:cNvPr>
          <p:cNvSpPr>
            <a:spLocks noGrp="1"/>
          </p:cNvSpPr>
          <p:nvPr>
            <p:ph type="body" sz="quarter" idx="11" hasCustomPrompt="1"/>
          </p:nvPr>
        </p:nvSpPr>
        <p:spPr>
          <a:xfrm>
            <a:off x="334964" y="180789"/>
            <a:ext cx="4356090" cy="653022"/>
          </a:xfrm>
          <a:prstGeom prst="rect">
            <a:avLst/>
          </a:prstGeom>
        </p:spPr>
        <p:txBody>
          <a:bodyPr lIns="72000" tIns="0" rIns="0" bIns="0" anchor="ctr" anchorCtr="0"/>
          <a:lstStyle>
            <a:lvl1pPr marL="0" marR="0" indent="0" algn="l" defTabSz="914400" rtl="0" fontAlgn="auto" latinLnBrk="0" hangingPunct="0">
              <a:lnSpc>
                <a:spcPct val="90000"/>
              </a:lnSpc>
              <a:spcBef>
                <a:spcPts val="0"/>
              </a:spcBef>
              <a:spcAft>
                <a:spcPts val="0"/>
              </a:spcAft>
              <a:buClrTx/>
              <a:buSzTx/>
              <a:buFontTx/>
              <a:buNone/>
              <a:tabLst/>
              <a:defRPr kumimoji="0" lang="en-GB" sz="4400" b="0" i="0" u="none" strike="noStrike" cap="none" spc="0" normalizeH="0" baseline="0" dirty="0" smtClean="0">
                <a:ln>
                  <a:noFill/>
                </a:ln>
                <a:solidFill>
                  <a:schemeClr val="tx1"/>
                </a:solidFill>
                <a:effectLst/>
                <a:uFillTx/>
                <a:latin typeface="Calibri" panose="020F0502020204030204" pitchFamily="34" charset="0"/>
                <a:ea typeface="+mj-ea"/>
                <a:cs typeface="Myriad Pro"/>
                <a:sym typeface="Montserrat"/>
              </a:defRPr>
            </a:lvl1pPr>
          </a:lstStyle>
          <a:p>
            <a:pPr>
              <a:lnSpc>
                <a:spcPct val="90000"/>
              </a:lnSpc>
              <a:defRPr sz="4400">
                <a:latin typeface="+mj-lt"/>
                <a:ea typeface="+mj-ea"/>
                <a:cs typeface="+mj-cs"/>
                <a:sym typeface="Montserrat"/>
              </a:defRPr>
            </a:pPr>
            <a:r>
              <a:rPr lang="en-GB" sz="4400" dirty="0">
                <a:latin typeface="Calibri" panose="020F0502020204030204" pitchFamily="34" charset="0"/>
                <a:cs typeface="Myriad Pro"/>
                <a:sym typeface="Montserrat"/>
              </a:rPr>
              <a:t>Extant things</a:t>
            </a:r>
          </a:p>
        </p:txBody>
      </p:sp>
      <p:sp>
        <p:nvSpPr>
          <p:cNvPr id="13" name="Title 1">
            <a:extLst>
              <a:ext uri="{FF2B5EF4-FFF2-40B4-BE49-F238E27FC236}">
                <a16:creationId xmlns:a16="http://schemas.microsoft.com/office/drawing/2014/main" id="{A3FB55F1-292B-4A81-B7F8-A65CD2FCD443}"/>
              </a:ext>
            </a:extLst>
          </p:cNvPr>
          <p:cNvSpPr>
            <a:spLocks noGrp="1"/>
          </p:cNvSpPr>
          <p:nvPr>
            <p:ph type="title"/>
          </p:nvPr>
        </p:nvSpPr>
        <p:spPr>
          <a:xfrm>
            <a:off x="334963" y="828475"/>
            <a:ext cx="4356083" cy="653022"/>
          </a:xfrm>
        </p:spPr>
        <p:txBody>
          <a:bodyPr lIns="72000" tIns="0" bIns="0">
            <a:normAutofit/>
          </a:bodyPr>
          <a:lstStyle>
            <a:lvl1pPr>
              <a:defRPr sz="3600">
                <a:solidFill>
                  <a:schemeClr val="tx1"/>
                </a:solidFill>
              </a:defRPr>
            </a:lvl1pPr>
          </a:lstStyle>
          <a:p>
            <a:r>
              <a:rPr lang="en-US"/>
              <a:t>Click to edit Master title style</a:t>
            </a:r>
            <a:endParaRPr lang="en-GB" dirty="0"/>
          </a:p>
        </p:txBody>
      </p:sp>
      <p:sp>
        <p:nvSpPr>
          <p:cNvPr id="14" name="Shape 1164">
            <a:extLst>
              <a:ext uri="{FF2B5EF4-FFF2-40B4-BE49-F238E27FC236}">
                <a16:creationId xmlns:a16="http://schemas.microsoft.com/office/drawing/2014/main" id="{C8D4B34F-2F5D-4FD1-94FF-74F08A0F7E3F}"/>
              </a:ext>
            </a:extLst>
          </p:cNvPr>
          <p:cNvSpPr/>
          <p:nvPr userDrawn="1"/>
        </p:nvSpPr>
        <p:spPr>
          <a:xfrm flipH="1">
            <a:off x="308881" y="180128"/>
            <a:ext cx="0" cy="1311128"/>
          </a:xfrm>
          <a:prstGeom prst="line">
            <a:avLst/>
          </a:prstGeom>
          <a:ln w="76200">
            <a:solidFill>
              <a:srgbClr val="9F962B"/>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dirty="0">
              <a:solidFill>
                <a:schemeClr val="tx1"/>
              </a:solidFill>
            </a:endParaRPr>
          </a:p>
        </p:txBody>
      </p:sp>
      <p:sp>
        <p:nvSpPr>
          <p:cNvPr id="15" name="Subtitle 2">
            <a:extLst>
              <a:ext uri="{FF2B5EF4-FFF2-40B4-BE49-F238E27FC236}">
                <a16:creationId xmlns:a16="http://schemas.microsoft.com/office/drawing/2014/main" id="{C1CAEEC6-98CF-480A-9CE2-22BA24804E86}"/>
              </a:ext>
            </a:extLst>
          </p:cNvPr>
          <p:cNvSpPr>
            <a:spLocks noGrp="1"/>
          </p:cNvSpPr>
          <p:nvPr>
            <p:ph type="subTitle" idx="1"/>
          </p:nvPr>
        </p:nvSpPr>
        <p:spPr>
          <a:xfrm>
            <a:off x="4969556" y="327507"/>
            <a:ext cx="5879420" cy="882145"/>
          </a:xfrm>
        </p:spPr>
        <p:txBody>
          <a:bodyPr vert="horz" lIns="91440" tIns="45720" rIns="91440" bIns="45720" rtlCol="0">
            <a:normAutofit/>
          </a:bodyPr>
          <a:lstStyle>
            <a:lvl1pPr marL="0" indent="0">
              <a:buFontTx/>
              <a:buNone/>
              <a:defRPr lang="en-GB" dirty="0">
                <a:solidFill>
                  <a:schemeClr val="tx1"/>
                </a:solidFill>
                <a:latin typeface="Calibri" panose="020F0502020204030204" pitchFamily="34" charset="0"/>
                <a:cs typeface="Myriad Pro"/>
              </a:defRPr>
            </a:lvl1pPr>
          </a:lstStyle>
          <a:p>
            <a:pPr marL="228600" lvl="0" indent="-228600"/>
            <a:r>
              <a:rPr lang="en-US"/>
              <a:t>Click to edit Master subtitle style</a:t>
            </a:r>
            <a:endParaRPr lang="en-GB" dirty="0"/>
          </a:p>
        </p:txBody>
      </p:sp>
      <p:cxnSp>
        <p:nvCxnSpPr>
          <p:cNvPr id="3" name="Straight Connector 2">
            <a:extLst>
              <a:ext uri="{FF2B5EF4-FFF2-40B4-BE49-F238E27FC236}">
                <a16:creationId xmlns:a16="http://schemas.microsoft.com/office/drawing/2014/main" id="{F0F992A7-C2C2-4CBA-B21B-224B6B9058A9}"/>
              </a:ext>
            </a:extLst>
          </p:cNvPr>
          <p:cNvCxnSpPr/>
          <p:nvPr userDrawn="1"/>
        </p:nvCxnSpPr>
        <p:spPr>
          <a:xfrm>
            <a:off x="308881" y="5158187"/>
            <a:ext cx="1110842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Text Placeholder 15">
            <a:extLst>
              <a:ext uri="{FF2B5EF4-FFF2-40B4-BE49-F238E27FC236}">
                <a16:creationId xmlns:a16="http://schemas.microsoft.com/office/drawing/2014/main" id="{6BE0A82B-F489-4149-A5EB-6905467E9628}"/>
              </a:ext>
            </a:extLst>
          </p:cNvPr>
          <p:cNvSpPr>
            <a:spLocks noGrp="1"/>
          </p:cNvSpPr>
          <p:nvPr>
            <p:ph type="body" sz="quarter" idx="19"/>
          </p:nvPr>
        </p:nvSpPr>
        <p:spPr>
          <a:xfrm>
            <a:off x="334963" y="6114064"/>
            <a:ext cx="4367674" cy="344487"/>
          </a:xfrm>
          <a:prstGeom prst="rect">
            <a:avLst/>
          </a:prstGeom>
        </p:spPr>
        <p:txBody>
          <a:bodyPr anchor="b" anchorCtr="0">
            <a:noAutofit/>
          </a:bodyPr>
          <a:lstStyle>
            <a:lvl1pPr marL="0" marR="0" indent="0" algn="l" defTabSz="914400" eaLnBrk="1" fontAlgn="auto" latinLnBrk="0" hangingPunct="1">
              <a:lnSpc>
                <a:spcPct val="90000"/>
              </a:lnSpc>
              <a:spcBef>
                <a:spcPts val="1000"/>
              </a:spcBef>
              <a:spcAft>
                <a:spcPts val="0"/>
              </a:spcAft>
              <a:buClrTx/>
              <a:buSzPct val="100000"/>
              <a:buFont typeface="Arial"/>
              <a:buNone/>
              <a:tabLst/>
              <a:defRPr sz="1200" b="1">
                <a:solidFill>
                  <a:schemeClr val="tx1"/>
                </a:solidFill>
                <a:latin typeface="+mj-lt"/>
              </a:defRPr>
            </a:lvl1pPr>
          </a:lstStyle>
          <a:p>
            <a:pPr marL="0" marR="0" lvl="0" indent="0" algn="l" defTabSz="914400" eaLnBrk="1" fontAlgn="auto" latinLnBrk="0" hangingPunct="1">
              <a:lnSpc>
                <a:spcPct val="90000"/>
              </a:lnSpc>
              <a:spcBef>
                <a:spcPts val="1000"/>
              </a:spcBef>
              <a:spcAft>
                <a:spcPts val="0"/>
              </a:spcAft>
              <a:buClrTx/>
              <a:buSzPct val="100000"/>
              <a:buFont typeface="Arial"/>
              <a:buNone/>
              <a:tabLst/>
              <a:defRPr/>
            </a:pPr>
            <a:r>
              <a:rPr lang="en-US" sz="1200" spc="0">
                <a:solidFill>
                  <a:srgbClr val="5F5F5F"/>
                </a:solidFill>
                <a:latin typeface="Calibri" panose="020F0502020204030204" pitchFamily="34" charset="0"/>
              </a:rPr>
              <a:t>Click to edit Master text styles</a:t>
            </a:r>
          </a:p>
        </p:txBody>
      </p:sp>
      <p:sp>
        <p:nvSpPr>
          <p:cNvPr id="18" name="Text Placeholder 15">
            <a:extLst>
              <a:ext uri="{FF2B5EF4-FFF2-40B4-BE49-F238E27FC236}">
                <a16:creationId xmlns:a16="http://schemas.microsoft.com/office/drawing/2014/main" id="{8A121265-9488-403C-BF8D-4B57874204A6}"/>
              </a:ext>
            </a:extLst>
          </p:cNvPr>
          <p:cNvSpPr>
            <a:spLocks noGrp="1"/>
          </p:cNvSpPr>
          <p:nvPr>
            <p:ph type="body" sz="quarter" idx="20"/>
          </p:nvPr>
        </p:nvSpPr>
        <p:spPr>
          <a:xfrm>
            <a:off x="9311150" y="6114063"/>
            <a:ext cx="2077576" cy="344487"/>
          </a:xfrm>
          <a:prstGeom prst="rect">
            <a:avLst/>
          </a:prstGeom>
        </p:spPr>
        <p:txBody>
          <a:bodyPr anchor="b" anchorCtr="0">
            <a:noAutofit/>
          </a:bodyPr>
          <a:lstStyle>
            <a:lvl1pPr marL="0" marR="0" indent="0" algn="r" defTabSz="914400" eaLnBrk="1" fontAlgn="auto" latinLnBrk="0" hangingPunct="1">
              <a:lnSpc>
                <a:spcPct val="90000"/>
              </a:lnSpc>
              <a:spcBef>
                <a:spcPts val="1000"/>
              </a:spcBef>
              <a:spcAft>
                <a:spcPts val="0"/>
              </a:spcAft>
              <a:buClrTx/>
              <a:buSzPct val="100000"/>
              <a:buFont typeface="Arial"/>
              <a:buNone/>
              <a:tabLst/>
              <a:defRPr sz="1200" b="1">
                <a:solidFill>
                  <a:schemeClr val="tx1"/>
                </a:solidFill>
                <a:latin typeface="+mj-lt"/>
              </a:defRPr>
            </a:lvl1pPr>
          </a:lstStyle>
          <a:p>
            <a:pPr marL="0" marR="0" lvl="0" indent="0" algn="l" defTabSz="914400" eaLnBrk="1" fontAlgn="auto" latinLnBrk="0" hangingPunct="1">
              <a:lnSpc>
                <a:spcPct val="90000"/>
              </a:lnSpc>
              <a:spcBef>
                <a:spcPts val="1000"/>
              </a:spcBef>
              <a:spcAft>
                <a:spcPts val="0"/>
              </a:spcAft>
              <a:buClrTx/>
              <a:buSzPct val="100000"/>
              <a:buFont typeface="Arial"/>
              <a:buNone/>
              <a:tabLst/>
              <a:defRPr/>
            </a:pPr>
            <a:r>
              <a:rPr lang="en-US" sz="1200" spc="0">
                <a:solidFill>
                  <a:srgbClr val="5F5F5F"/>
                </a:solidFill>
                <a:latin typeface="Calibri" panose="020F0502020204030204" pitchFamily="34" charset="0"/>
              </a:rPr>
              <a:t>Click to edit Master text styles</a:t>
            </a:r>
          </a:p>
        </p:txBody>
      </p:sp>
      <p:sp>
        <p:nvSpPr>
          <p:cNvPr id="19" name="Text Placeholder 20">
            <a:extLst>
              <a:ext uri="{FF2B5EF4-FFF2-40B4-BE49-F238E27FC236}">
                <a16:creationId xmlns:a16="http://schemas.microsoft.com/office/drawing/2014/main" id="{E67A4AA1-23DE-4D8F-90F9-60FA1BADF297}"/>
              </a:ext>
            </a:extLst>
          </p:cNvPr>
          <p:cNvSpPr>
            <a:spLocks noGrp="1"/>
          </p:cNvSpPr>
          <p:nvPr>
            <p:ph type="body" sz="quarter" idx="21"/>
          </p:nvPr>
        </p:nvSpPr>
        <p:spPr>
          <a:xfrm>
            <a:off x="5849643" y="5214749"/>
            <a:ext cx="5539082" cy="1069988"/>
          </a:xfrm>
        </p:spPr>
        <p:txBody>
          <a:bodyPr>
            <a:normAutofit/>
          </a:bodyPr>
          <a:lstStyle>
            <a:lvl1pPr marL="0" indent="0">
              <a:buNone/>
              <a:defRPr sz="1400">
                <a:solidFill>
                  <a:schemeClr val="tx1"/>
                </a:solidFill>
              </a:defRPr>
            </a:lvl1pPr>
            <a:lvl2pPr marL="179388" indent="-179388">
              <a:buFont typeface="Arial" panose="020B0604020202020204" pitchFamily="34" charset="0"/>
              <a:buChar char="•"/>
              <a:defRPr sz="1200">
                <a:solidFill>
                  <a:schemeClr val="tx1"/>
                </a:solidFill>
              </a:defRPr>
            </a:lvl2pPr>
            <a:lvl3pPr>
              <a:defRPr sz="1200"/>
            </a:lvl3pPr>
            <a:lvl4pPr>
              <a:defRPr sz="1100"/>
            </a:lvl4pPr>
            <a:lvl5pPr>
              <a:defRPr sz="1100"/>
            </a:lvl5pPr>
          </a:lstStyle>
          <a:p>
            <a:pPr lvl="0"/>
            <a:r>
              <a:rPr lang="en-US"/>
              <a:t>Click to edit Master text styles</a:t>
            </a:r>
          </a:p>
          <a:p>
            <a:pPr lvl="1"/>
            <a:r>
              <a:rPr lang="en-US"/>
              <a:t>Second level</a:t>
            </a:r>
          </a:p>
        </p:txBody>
      </p:sp>
      <p:sp>
        <p:nvSpPr>
          <p:cNvPr id="4" name="Table Placeholder 3">
            <a:extLst>
              <a:ext uri="{FF2B5EF4-FFF2-40B4-BE49-F238E27FC236}">
                <a16:creationId xmlns:a16="http://schemas.microsoft.com/office/drawing/2014/main" id="{8E999531-0BF5-4BBD-A7FB-5A0C71C56A91}"/>
              </a:ext>
            </a:extLst>
          </p:cNvPr>
          <p:cNvSpPr>
            <a:spLocks noGrp="1"/>
          </p:cNvSpPr>
          <p:nvPr>
            <p:ph type="tbl" sz="quarter" idx="22"/>
          </p:nvPr>
        </p:nvSpPr>
        <p:spPr>
          <a:xfrm>
            <a:off x="9021764" y="1773238"/>
            <a:ext cx="2366962" cy="3328987"/>
          </a:xfrm>
          <a:solidFill>
            <a:schemeClr val="bg2"/>
          </a:solidFill>
        </p:spPr>
        <p:txBody>
          <a:bodyPr>
            <a:normAutofit/>
          </a:bodyPr>
          <a:lstStyle>
            <a:lvl1pPr marL="0" indent="0">
              <a:buNone/>
              <a:defRPr sz="2400">
                <a:solidFill>
                  <a:schemeClr val="tx1"/>
                </a:solidFill>
              </a:defRPr>
            </a:lvl1pPr>
          </a:lstStyle>
          <a:p>
            <a:r>
              <a:rPr lang="en-US" dirty="0"/>
              <a:t>Click icon to add table</a:t>
            </a:r>
          </a:p>
        </p:txBody>
      </p:sp>
    </p:spTree>
    <p:extLst>
      <p:ext uri="{BB962C8B-B14F-4D97-AF65-F5344CB8AC3E}">
        <p14:creationId xmlns:p14="http://schemas.microsoft.com/office/powerpoint/2010/main" val="1036109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117">
          <p15:clr>
            <a:srgbClr val="FBAE40"/>
          </p15:clr>
        </p15:guide>
        <p15:guide id="2" pos="211">
          <p15:clr>
            <a:srgbClr val="FBAE40"/>
          </p15:clr>
        </p15:guide>
        <p15:guide id="3" pos="3114">
          <p15:clr>
            <a:srgbClr val="FBAE40"/>
          </p15:clr>
        </p15:guide>
        <p15:guide id="4" pos="3432">
          <p15:clr>
            <a:srgbClr val="FBAE40"/>
          </p15:clr>
        </p15:guide>
        <p15:guide id="5" pos="7174">
          <p15:clr>
            <a:srgbClr val="FBAE40"/>
          </p15:clr>
        </p15:guide>
        <p15:guide id="6" orient="horz" pos="3725">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4 x Imag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CF8812C-F3E6-43F3-8DA6-66757153B7B0}"/>
              </a:ext>
            </a:extLst>
          </p:cNvPr>
          <p:cNvSpPr>
            <a:spLocks noGrp="1"/>
          </p:cNvSpPr>
          <p:nvPr>
            <p:ph type="sldNum" sz="quarter" idx="12"/>
          </p:nvPr>
        </p:nvSpPr>
        <p:spPr/>
        <p:txBody>
          <a:bodyPr/>
          <a:lstStyle>
            <a:lvl1pPr>
              <a:defRPr>
                <a:solidFill>
                  <a:schemeClr val="tx1"/>
                </a:solidFill>
              </a:defRPr>
            </a:lvl1pPr>
          </a:lstStyle>
          <a:p>
            <a:fld id="{3CF2D5F0-42C9-44CC-9D46-F1CEB28D430F}" type="slidenum">
              <a:rPr lang="en-GB" smtClean="0"/>
              <a:pPr/>
              <a:t>‹#›</a:t>
            </a:fld>
            <a:endParaRPr lang="en-GB" dirty="0"/>
          </a:p>
        </p:txBody>
      </p:sp>
      <p:sp>
        <p:nvSpPr>
          <p:cNvPr id="17" name="Shape 1164">
            <a:extLst>
              <a:ext uri="{FF2B5EF4-FFF2-40B4-BE49-F238E27FC236}">
                <a16:creationId xmlns:a16="http://schemas.microsoft.com/office/drawing/2014/main" id="{EDD0DAFE-FA9B-4FD6-A68F-6DC1768FD838}"/>
              </a:ext>
            </a:extLst>
          </p:cNvPr>
          <p:cNvSpPr/>
          <p:nvPr userDrawn="1"/>
        </p:nvSpPr>
        <p:spPr>
          <a:xfrm flipH="1">
            <a:off x="308881" y="180128"/>
            <a:ext cx="0" cy="1311128"/>
          </a:xfrm>
          <a:prstGeom prst="line">
            <a:avLst/>
          </a:prstGeom>
          <a:ln w="76200">
            <a:solidFill>
              <a:srgbClr val="9F962B"/>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dirty="0">
              <a:solidFill>
                <a:schemeClr val="tx1"/>
              </a:solidFill>
            </a:endParaRPr>
          </a:p>
        </p:txBody>
      </p:sp>
      <p:sp>
        <p:nvSpPr>
          <p:cNvPr id="3" name="Content Placeholder 2">
            <a:extLst>
              <a:ext uri="{FF2B5EF4-FFF2-40B4-BE49-F238E27FC236}">
                <a16:creationId xmlns:a16="http://schemas.microsoft.com/office/drawing/2014/main" id="{954A58D0-4BCD-454B-90BB-C0A8286F3AA8}"/>
              </a:ext>
            </a:extLst>
          </p:cNvPr>
          <p:cNvSpPr>
            <a:spLocks noGrp="1"/>
          </p:cNvSpPr>
          <p:nvPr>
            <p:ph sz="quarter" idx="18"/>
          </p:nvPr>
        </p:nvSpPr>
        <p:spPr>
          <a:xfrm>
            <a:off x="1887794" y="1773239"/>
            <a:ext cx="9500931" cy="936000"/>
          </a:xfrm>
        </p:spPr>
        <p:txBody>
          <a:bodyPr>
            <a:normAutofit/>
          </a:bodyPr>
          <a:lstStyle>
            <a:lvl1pPr>
              <a:lnSpc>
                <a:spcPct val="100000"/>
              </a:lnSpc>
              <a:spcBef>
                <a:spcPts val="0"/>
              </a:spcBef>
              <a:defRPr sz="1800">
                <a:solidFill>
                  <a:schemeClr val="tx1"/>
                </a:solidFill>
              </a:defRPr>
            </a:lvl1pPr>
            <a:lvl2pPr>
              <a:lnSpc>
                <a:spcPct val="100000"/>
              </a:lnSpc>
              <a:spcBef>
                <a:spcPts val="0"/>
              </a:spcBef>
              <a:defRPr sz="1600">
                <a:solidFill>
                  <a:schemeClr val="tx1"/>
                </a:solidFill>
              </a:defRPr>
            </a:lvl2pPr>
            <a:lvl3pPr>
              <a:defRPr sz="1400"/>
            </a:lvl3pPr>
            <a:lvl4pPr>
              <a:defRPr sz="1200"/>
            </a:lvl4pPr>
            <a:lvl5pPr>
              <a:defRPr sz="1200"/>
            </a:lvl5pPr>
          </a:lstStyle>
          <a:p>
            <a:pPr lvl="0"/>
            <a:r>
              <a:rPr lang="en-US"/>
              <a:t>Click to edit Master text styles</a:t>
            </a:r>
          </a:p>
          <a:p>
            <a:pPr lvl="1"/>
            <a:r>
              <a:rPr lang="en-US"/>
              <a:t>Second level</a:t>
            </a:r>
          </a:p>
        </p:txBody>
      </p:sp>
      <p:sp>
        <p:nvSpPr>
          <p:cNvPr id="4" name="Picture Placeholder 3">
            <a:extLst>
              <a:ext uri="{FF2B5EF4-FFF2-40B4-BE49-F238E27FC236}">
                <a16:creationId xmlns:a16="http://schemas.microsoft.com/office/drawing/2014/main" id="{BF63C8C0-15D9-488B-967E-7F92BB4C8EA0}"/>
              </a:ext>
            </a:extLst>
          </p:cNvPr>
          <p:cNvSpPr>
            <a:spLocks noGrp="1"/>
          </p:cNvSpPr>
          <p:nvPr>
            <p:ph type="pic" sz="quarter" idx="19"/>
          </p:nvPr>
        </p:nvSpPr>
        <p:spPr>
          <a:xfrm>
            <a:off x="334963" y="1773239"/>
            <a:ext cx="1493837" cy="936000"/>
          </a:xfrm>
        </p:spPr>
        <p:txBody>
          <a:bodyPr>
            <a:normAutofit/>
          </a:bodyPr>
          <a:lstStyle>
            <a:lvl1pPr marL="0" indent="0">
              <a:buNone/>
              <a:defRPr sz="1200">
                <a:solidFill>
                  <a:schemeClr val="tx1"/>
                </a:solidFill>
              </a:defRPr>
            </a:lvl1pPr>
          </a:lstStyle>
          <a:p>
            <a:r>
              <a:rPr lang="en-US" dirty="0"/>
              <a:t>Click icon to add picture</a:t>
            </a:r>
            <a:endParaRPr lang="en-GB" dirty="0"/>
          </a:p>
        </p:txBody>
      </p:sp>
      <p:sp>
        <p:nvSpPr>
          <p:cNvPr id="23" name="Content Placeholder 2">
            <a:extLst>
              <a:ext uri="{FF2B5EF4-FFF2-40B4-BE49-F238E27FC236}">
                <a16:creationId xmlns:a16="http://schemas.microsoft.com/office/drawing/2014/main" id="{597A7DE0-A6CC-465F-B22C-F8591DBA936C}"/>
              </a:ext>
            </a:extLst>
          </p:cNvPr>
          <p:cNvSpPr>
            <a:spLocks noGrp="1"/>
          </p:cNvSpPr>
          <p:nvPr>
            <p:ph sz="quarter" idx="20"/>
          </p:nvPr>
        </p:nvSpPr>
        <p:spPr>
          <a:xfrm>
            <a:off x="1887794" y="2836713"/>
            <a:ext cx="9500931" cy="936000"/>
          </a:xfrm>
        </p:spPr>
        <p:txBody>
          <a:bodyPr>
            <a:normAutofit/>
          </a:bodyPr>
          <a:lstStyle>
            <a:lvl1pPr>
              <a:lnSpc>
                <a:spcPct val="100000"/>
              </a:lnSpc>
              <a:spcBef>
                <a:spcPts val="0"/>
              </a:spcBef>
              <a:defRPr sz="1800">
                <a:solidFill>
                  <a:schemeClr val="tx1"/>
                </a:solidFill>
              </a:defRPr>
            </a:lvl1pPr>
            <a:lvl2pPr>
              <a:lnSpc>
                <a:spcPct val="100000"/>
              </a:lnSpc>
              <a:spcBef>
                <a:spcPts val="0"/>
              </a:spcBef>
              <a:defRPr sz="1600">
                <a:solidFill>
                  <a:schemeClr val="tx1"/>
                </a:solidFill>
              </a:defRPr>
            </a:lvl2pPr>
            <a:lvl3pPr>
              <a:defRPr sz="1400"/>
            </a:lvl3pPr>
            <a:lvl4pPr>
              <a:defRPr sz="1200"/>
            </a:lvl4pPr>
            <a:lvl5pPr>
              <a:defRPr sz="1200"/>
            </a:lvl5pPr>
          </a:lstStyle>
          <a:p>
            <a:pPr lvl="0"/>
            <a:r>
              <a:rPr lang="en-US"/>
              <a:t>Click to edit Master text styles</a:t>
            </a:r>
          </a:p>
          <a:p>
            <a:pPr lvl="1"/>
            <a:r>
              <a:rPr lang="en-US"/>
              <a:t>Second level</a:t>
            </a:r>
          </a:p>
        </p:txBody>
      </p:sp>
      <p:sp>
        <p:nvSpPr>
          <p:cNvPr id="24" name="Picture Placeholder 3">
            <a:extLst>
              <a:ext uri="{FF2B5EF4-FFF2-40B4-BE49-F238E27FC236}">
                <a16:creationId xmlns:a16="http://schemas.microsoft.com/office/drawing/2014/main" id="{A7FB07AC-E9C4-45EE-B235-A809B3E43C88}"/>
              </a:ext>
            </a:extLst>
          </p:cNvPr>
          <p:cNvSpPr>
            <a:spLocks noGrp="1"/>
          </p:cNvSpPr>
          <p:nvPr>
            <p:ph type="pic" sz="quarter" idx="21"/>
          </p:nvPr>
        </p:nvSpPr>
        <p:spPr>
          <a:xfrm>
            <a:off x="334963" y="2836713"/>
            <a:ext cx="1493837" cy="936000"/>
          </a:xfrm>
        </p:spPr>
        <p:txBody>
          <a:bodyPr>
            <a:normAutofit/>
          </a:bodyPr>
          <a:lstStyle>
            <a:lvl1pPr marL="0" indent="0">
              <a:buNone/>
              <a:defRPr sz="1200">
                <a:solidFill>
                  <a:schemeClr val="tx1"/>
                </a:solidFill>
              </a:defRPr>
            </a:lvl1pPr>
          </a:lstStyle>
          <a:p>
            <a:r>
              <a:rPr lang="en-US" dirty="0"/>
              <a:t>Click icon to add picture</a:t>
            </a:r>
            <a:endParaRPr lang="en-GB" dirty="0"/>
          </a:p>
        </p:txBody>
      </p:sp>
      <p:sp>
        <p:nvSpPr>
          <p:cNvPr id="25" name="Content Placeholder 2">
            <a:extLst>
              <a:ext uri="{FF2B5EF4-FFF2-40B4-BE49-F238E27FC236}">
                <a16:creationId xmlns:a16="http://schemas.microsoft.com/office/drawing/2014/main" id="{12C610E3-E962-49A3-BF8A-4D5DE4D503E4}"/>
              </a:ext>
            </a:extLst>
          </p:cNvPr>
          <p:cNvSpPr>
            <a:spLocks noGrp="1"/>
          </p:cNvSpPr>
          <p:nvPr>
            <p:ph sz="quarter" idx="22"/>
          </p:nvPr>
        </p:nvSpPr>
        <p:spPr>
          <a:xfrm>
            <a:off x="1887794" y="3900187"/>
            <a:ext cx="9500931" cy="936000"/>
          </a:xfrm>
        </p:spPr>
        <p:txBody>
          <a:bodyPr>
            <a:normAutofit/>
          </a:bodyPr>
          <a:lstStyle>
            <a:lvl1pPr>
              <a:lnSpc>
                <a:spcPct val="100000"/>
              </a:lnSpc>
              <a:spcBef>
                <a:spcPts val="0"/>
              </a:spcBef>
              <a:defRPr sz="1800">
                <a:solidFill>
                  <a:schemeClr val="tx1"/>
                </a:solidFill>
              </a:defRPr>
            </a:lvl1pPr>
            <a:lvl2pPr>
              <a:lnSpc>
                <a:spcPct val="100000"/>
              </a:lnSpc>
              <a:spcBef>
                <a:spcPts val="0"/>
              </a:spcBef>
              <a:defRPr sz="1600">
                <a:solidFill>
                  <a:schemeClr val="tx1"/>
                </a:solidFill>
              </a:defRPr>
            </a:lvl2pPr>
            <a:lvl3pPr>
              <a:defRPr sz="1400"/>
            </a:lvl3pPr>
            <a:lvl4pPr>
              <a:defRPr sz="1200"/>
            </a:lvl4pPr>
            <a:lvl5pPr>
              <a:defRPr sz="1200"/>
            </a:lvl5pPr>
          </a:lstStyle>
          <a:p>
            <a:pPr lvl="0"/>
            <a:r>
              <a:rPr lang="en-US"/>
              <a:t>Click to edit Master text styles</a:t>
            </a:r>
          </a:p>
          <a:p>
            <a:pPr lvl="1"/>
            <a:r>
              <a:rPr lang="en-US"/>
              <a:t>Second level</a:t>
            </a:r>
          </a:p>
        </p:txBody>
      </p:sp>
      <p:sp>
        <p:nvSpPr>
          <p:cNvPr id="26" name="Picture Placeholder 3">
            <a:extLst>
              <a:ext uri="{FF2B5EF4-FFF2-40B4-BE49-F238E27FC236}">
                <a16:creationId xmlns:a16="http://schemas.microsoft.com/office/drawing/2014/main" id="{9A99E5EA-076D-4E8A-B742-C24FCAAD30BA}"/>
              </a:ext>
            </a:extLst>
          </p:cNvPr>
          <p:cNvSpPr>
            <a:spLocks noGrp="1"/>
          </p:cNvSpPr>
          <p:nvPr>
            <p:ph type="pic" sz="quarter" idx="23"/>
          </p:nvPr>
        </p:nvSpPr>
        <p:spPr>
          <a:xfrm>
            <a:off x="334963" y="3900187"/>
            <a:ext cx="1493837" cy="936000"/>
          </a:xfrm>
        </p:spPr>
        <p:txBody>
          <a:bodyPr>
            <a:normAutofit/>
          </a:bodyPr>
          <a:lstStyle>
            <a:lvl1pPr marL="0" indent="0">
              <a:buNone/>
              <a:defRPr sz="1200">
                <a:solidFill>
                  <a:schemeClr val="tx1"/>
                </a:solidFill>
              </a:defRPr>
            </a:lvl1pPr>
          </a:lstStyle>
          <a:p>
            <a:r>
              <a:rPr lang="en-US" dirty="0"/>
              <a:t>Click icon to add picture</a:t>
            </a:r>
            <a:endParaRPr lang="en-GB" dirty="0"/>
          </a:p>
        </p:txBody>
      </p:sp>
      <p:sp>
        <p:nvSpPr>
          <p:cNvPr id="27" name="Content Placeholder 2">
            <a:extLst>
              <a:ext uri="{FF2B5EF4-FFF2-40B4-BE49-F238E27FC236}">
                <a16:creationId xmlns:a16="http://schemas.microsoft.com/office/drawing/2014/main" id="{CC1D1C60-D033-4EAB-9212-9B64D5C3E7F7}"/>
              </a:ext>
            </a:extLst>
          </p:cNvPr>
          <p:cNvSpPr>
            <a:spLocks noGrp="1"/>
          </p:cNvSpPr>
          <p:nvPr>
            <p:ph sz="quarter" idx="24"/>
          </p:nvPr>
        </p:nvSpPr>
        <p:spPr>
          <a:xfrm>
            <a:off x="1887794" y="4963662"/>
            <a:ext cx="9500931" cy="936000"/>
          </a:xfrm>
        </p:spPr>
        <p:txBody>
          <a:bodyPr>
            <a:normAutofit/>
          </a:bodyPr>
          <a:lstStyle>
            <a:lvl1pPr>
              <a:lnSpc>
                <a:spcPct val="100000"/>
              </a:lnSpc>
              <a:spcBef>
                <a:spcPts val="0"/>
              </a:spcBef>
              <a:defRPr sz="1800">
                <a:solidFill>
                  <a:schemeClr val="tx1"/>
                </a:solidFill>
              </a:defRPr>
            </a:lvl1pPr>
            <a:lvl2pPr>
              <a:lnSpc>
                <a:spcPct val="100000"/>
              </a:lnSpc>
              <a:spcBef>
                <a:spcPts val="0"/>
              </a:spcBef>
              <a:defRPr sz="1600">
                <a:solidFill>
                  <a:schemeClr val="tx1"/>
                </a:solidFill>
              </a:defRPr>
            </a:lvl2pPr>
            <a:lvl3pPr>
              <a:defRPr sz="1400"/>
            </a:lvl3pPr>
            <a:lvl4pPr>
              <a:defRPr sz="1200"/>
            </a:lvl4pPr>
            <a:lvl5pPr>
              <a:defRPr sz="1200"/>
            </a:lvl5pPr>
          </a:lstStyle>
          <a:p>
            <a:pPr lvl="0"/>
            <a:r>
              <a:rPr lang="en-US"/>
              <a:t>Click to edit Master text styles</a:t>
            </a:r>
          </a:p>
          <a:p>
            <a:pPr lvl="1"/>
            <a:r>
              <a:rPr lang="en-US"/>
              <a:t>Second level</a:t>
            </a:r>
          </a:p>
        </p:txBody>
      </p:sp>
      <p:sp>
        <p:nvSpPr>
          <p:cNvPr id="28" name="Picture Placeholder 3">
            <a:extLst>
              <a:ext uri="{FF2B5EF4-FFF2-40B4-BE49-F238E27FC236}">
                <a16:creationId xmlns:a16="http://schemas.microsoft.com/office/drawing/2014/main" id="{9DB9C266-33D7-4EE9-BB1C-85AB16A9C228}"/>
              </a:ext>
            </a:extLst>
          </p:cNvPr>
          <p:cNvSpPr>
            <a:spLocks noGrp="1"/>
          </p:cNvSpPr>
          <p:nvPr>
            <p:ph type="pic" sz="quarter" idx="25"/>
          </p:nvPr>
        </p:nvSpPr>
        <p:spPr>
          <a:xfrm>
            <a:off x="334963" y="4963662"/>
            <a:ext cx="1493837" cy="936000"/>
          </a:xfrm>
        </p:spPr>
        <p:txBody>
          <a:bodyPr>
            <a:normAutofit/>
          </a:bodyPr>
          <a:lstStyle>
            <a:lvl1pPr marL="0" indent="0">
              <a:buNone/>
              <a:defRPr sz="1200">
                <a:solidFill>
                  <a:schemeClr val="tx1"/>
                </a:solidFill>
              </a:defRPr>
            </a:lvl1pPr>
          </a:lstStyle>
          <a:p>
            <a:r>
              <a:rPr lang="en-US" dirty="0"/>
              <a:t>Click icon to add picture</a:t>
            </a:r>
            <a:endParaRPr lang="en-GB" dirty="0"/>
          </a:p>
        </p:txBody>
      </p:sp>
      <p:sp>
        <p:nvSpPr>
          <p:cNvPr id="29" name="Title 1">
            <a:extLst>
              <a:ext uri="{FF2B5EF4-FFF2-40B4-BE49-F238E27FC236}">
                <a16:creationId xmlns:a16="http://schemas.microsoft.com/office/drawing/2014/main" id="{8000B93E-0AD3-4FDE-8CF1-A658581FF118}"/>
              </a:ext>
            </a:extLst>
          </p:cNvPr>
          <p:cNvSpPr>
            <a:spLocks noGrp="1"/>
          </p:cNvSpPr>
          <p:nvPr>
            <p:ph type="title"/>
          </p:nvPr>
        </p:nvSpPr>
        <p:spPr>
          <a:xfrm>
            <a:off x="334963" y="828475"/>
            <a:ext cx="4608504" cy="653022"/>
          </a:xfrm>
        </p:spPr>
        <p:txBody>
          <a:bodyPr lIns="72000" tIns="0" bIns="0">
            <a:normAutofit/>
          </a:bodyPr>
          <a:lstStyle>
            <a:lvl1pPr>
              <a:defRPr sz="3600">
                <a:solidFill>
                  <a:schemeClr val="tx1"/>
                </a:solidFill>
              </a:defRPr>
            </a:lvl1pPr>
          </a:lstStyle>
          <a:p>
            <a:r>
              <a:rPr lang="en-US"/>
              <a:t>Click to edit Master title style</a:t>
            </a:r>
            <a:endParaRPr lang="en-GB" dirty="0"/>
          </a:p>
        </p:txBody>
      </p:sp>
      <p:sp>
        <p:nvSpPr>
          <p:cNvPr id="30" name="Text Placeholder 15">
            <a:extLst>
              <a:ext uri="{FF2B5EF4-FFF2-40B4-BE49-F238E27FC236}">
                <a16:creationId xmlns:a16="http://schemas.microsoft.com/office/drawing/2014/main" id="{D397FF8C-4222-4521-A46B-7E1564B5812C}"/>
              </a:ext>
            </a:extLst>
          </p:cNvPr>
          <p:cNvSpPr>
            <a:spLocks noGrp="1"/>
          </p:cNvSpPr>
          <p:nvPr>
            <p:ph type="body" sz="quarter" idx="11" hasCustomPrompt="1"/>
          </p:nvPr>
        </p:nvSpPr>
        <p:spPr>
          <a:xfrm>
            <a:off x="334963" y="180789"/>
            <a:ext cx="4608511" cy="653022"/>
          </a:xfrm>
          <a:prstGeom prst="rect">
            <a:avLst/>
          </a:prstGeom>
        </p:spPr>
        <p:txBody>
          <a:bodyPr lIns="72000" tIns="0" rIns="0" bIns="0" anchor="ctr" anchorCtr="0"/>
          <a:lstStyle>
            <a:lvl1pPr marL="0" marR="0" indent="0" algn="l" defTabSz="914400" rtl="0" fontAlgn="auto" latinLnBrk="0" hangingPunct="0">
              <a:lnSpc>
                <a:spcPct val="90000"/>
              </a:lnSpc>
              <a:spcBef>
                <a:spcPts val="0"/>
              </a:spcBef>
              <a:spcAft>
                <a:spcPts val="0"/>
              </a:spcAft>
              <a:buClrTx/>
              <a:buSzTx/>
              <a:buFontTx/>
              <a:buNone/>
              <a:tabLst/>
              <a:defRPr kumimoji="0" lang="en-GB" sz="4400" b="0" i="0" u="none" strike="noStrike" cap="none" spc="0" normalizeH="0" baseline="0" dirty="0" smtClean="0">
                <a:ln>
                  <a:noFill/>
                </a:ln>
                <a:solidFill>
                  <a:schemeClr val="tx1"/>
                </a:solidFill>
                <a:effectLst/>
                <a:uFillTx/>
                <a:latin typeface="Calibri" panose="020F0502020204030204" pitchFamily="34" charset="0"/>
                <a:ea typeface="+mj-ea"/>
                <a:cs typeface="Myriad Pro"/>
                <a:sym typeface="Montserrat"/>
              </a:defRPr>
            </a:lvl1pPr>
          </a:lstStyle>
          <a:p>
            <a:pPr>
              <a:lnSpc>
                <a:spcPct val="90000"/>
              </a:lnSpc>
              <a:defRPr sz="4400">
                <a:latin typeface="+mj-lt"/>
                <a:ea typeface="+mj-ea"/>
                <a:cs typeface="+mj-cs"/>
                <a:sym typeface="Montserrat"/>
              </a:defRPr>
            </a:pPr>
            <a:r>
              <a:rPr lang="en-GB" sz="4400" dirty="0">
                <a:latin typeface="Calibri" panose="020F0502020204030204" pitchFamily="34" charset="0"/>
                <a:cs typeface="Myriad Pro"/>
                <a:sym typeface="Montserrat"/>
              </a:rPr>
              <a:t>Extant things</a:t>
            </a:r>
          </a:p>
        </p:txBody>
      </p:sp>
    </p:spTree>
    <p:extLst>
      <p:ext uri="{BB962C8B-B14F-4D97-AF65-F5344CB8AC3E}">
        <p14:creationId xmlns:p14="http://schemas.microsoft.com/office/powerpoint/2010/main" val="1094784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117">
          <p15:clr>
            <a:srgbClr val="FBAE40"/>
          </p15:clr>
        </p15:guide>
        <p15:guide id="2" pos="211">
          <p15:clr>
            <a:srgbClr val="FBAE40"/>
          </p15:clr>
        </p15:guide>
        <p15:guide id="3" pos="3114">
          <p15:clr>
            <a:srgbClr val="FBAE40"/>
          </p15:clr>
        </p15:guide>
        <p15:guide id="4" pos="3432">
          <p15:clr>
            <a:srgbClr val="FBAE40"/>
          </p15:clr>
        </p15:guide>
        <p15:guide id="5" pos="7174">
          <p15:clr>
            <a:srgbClr val="FBAE40"/>
          </p15:clr>
        </p15:guide>
        <p15:guide id="6" orient="horz" pos="3725">
          <p15:clr>
            <a:srgbClr val="FBAE40"/>
          </p15:clr>
        </p15:guide>
        <p15:guide id="7" pos="3840"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3 x Imag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CF8812C-F3E6-43F3-8DA6-66757153B7B0}"/>
              </a:ext>
            </a:extLst>
          </p:cNvPr>
          <p:cNvSpPr>
            <a:spLocks noGrp="1"/>
          </p:cNvSpPr>
          <p:nvPr>
            <p:ph type="sldNum" sz="quarter" idx="12"/>
          </p:nvPr>
        </p:nvSpPr>
        <p:spPr/>
        <p:txBody>
          <a:bodyPr/>
          <a:lstStyle>
            <a:lvl1pPr>
              <a:defRPr>
                <a:solidFill>
                  <a:schemeClr val="tx1"/>
                </a:solidFill>
              </a:defRPr>
            </a:lvl1pPr>
          </a:lstStyle>
          <a:p>
            <a:fld id="{3CF2D5F0-42C9-44CC-9D46-F1CEB28D430F}" type="slidenum">
              <a:rPr lang="en-GB" smtClean="0"/>
              <a:pPr/>
              <a:t>‹#›</a:t>
            </a:fld>
            <a:endParaRPr lang="en-GB" dirty="0"/>
          </a:p>
        </p:txBody>
      </p:sp>
      <p:sp>
        <p:nvSpPr>
          <p:cNvPr id="17" name="Shape 1164">
            <a:extLst>
              <a:ext uri="{FF2B5EF4-FFF2-40B4-BE49-F238E27FC236}">
                <a16:creationId xmlns:a16="http://schemas.microsoft.com/office/drawing/2014/main" id="{EDD0DAFE-FA9B-4FD6-A68F-6DC1768FD838}"/>
              </a:ext>
            </a:extLst>
          </p:cNvPr>
          <p:cNvSpPr/>
          <p:nvPr userDrawn="1"/>
        </p:nvSpPr>
        <p:spPr>
          <a:xfrm flipH="1">
            <a:off x="308881" y="180128"/>
            <a:ext cx="0" cy="1311128"/>
          </a:xfrm>
          <a:prstGeom prst="line">
            <a:avLst/>
          </a:prstGeom>
          <a:ln w="76200">
            <a:solidFill>
              <a:srgbClr val="9F962B"/>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dirty="0">
              <a:solidFill>
                <a:schemeClr val="tx1"/>
              </a:solidFill>
            </a:endParaRPr>
          </a:p>
        </p:txBody>
      </p:sp>
      <p:sp>
        <p:nvSpPr>
          <p:cNvPr id="3" name="Content Placeholder 2">
            <a:extLst>
              <a:ext uri="{FF2B5EF4-FFF2-40B4-BE49-F238E27FC236}">
                <a16:creationId xmlns:a16="http://schemas.microsoft.com/office/drawing/2014/main" id="{954A58D0-4BCD-454B-90BB-C0A8286F3AA8}"/>
              </a:ext>
            </a:extLst>
          </p:cNvPr>
          <p:cNvSpPr>
            <a:spLocks noGrp="1"/>
          </p:cNvSpPr>
          <p:nvPr>
            <p:ph sz="quarter" idx="18"/>
          </p:nvPr>
        </p:nvSpPr>
        <p:spPr>
          <a:xfrm>
            <a:off x="1887794" y="1773238"/>
            <a:ext cx="9500931" cy="1281413"/>
          </a:xfrm>
        </p:spPr>
        <p:txBody>
          <a:bodyPr>
            <a:normAutofit/>
          </a:bodyPr>
          <a:lstStyle>
            <a:lvl1pPr>
              <a:defRPr sz="1800">
                <a:solidFill>
                  <a:schemeClr val="tx1"/>
                </a:solidFill>
              </a:defRPr>
            </a:lvl1pPr>
            <a:lvl2pPr>
              <a:defRPr sz="1600">
                <a:solidFill>
                  <a:schemeClr val="tx1"/>
                </a:solidFill>
              </a:defRPr>
            </a:lvl2pPr>
            <a:lvl3pPr>
              <a:defRPr sz="1400"/>
            </a:lvl3pPr>
            <a:lvl4pPr>
              <a:defRPr sz="1200"/>
            </a:lvl4pPr>
            <a:lvl5pPr>
              <a:defRPr sz="1200"/>
            </a:lvl5pPr>
          </a:lstStyle>
          <a:p>
            <a:pPr lvl="0"/>
            <a:r>
              <a:rPr lang="en-US"/>
              <a:t>Click to edit Master text styles</a:t>
            </a:r>
          </a:p>
          <a:p>
            <a:pPr lvl="1"/>
            <a:r>
              <a:rPr lang="en-US"/>
              <a:t>Second level</a:t>
            </a:r>
          </a:p>
        </p:txBody>
      </p:sp>
      <p:sp>
        <p:nvSpPr>
          <p:cNvPr id="4" name="Picture Placeholder 3">
            <a:extLst>
              <a:ext uri="{FF2B5EF4-FFF2-40B4-BE49-F238E27FC236}">
                <a16:creationId xmlns:a16="http://schemas.microsoft.com/office/drawing/2014/main" id="{BF63C8C0-15D9-488B-967E-7F92BB4C8EA0}"/>
              </a:ext>
            </a:extLst>
          </p:cNvPr>
          <p:cNvSpPr>
            <a:spLocks noGrp="1"/>
          </p:cNvSpPr>
          <p:nvPr>
            <p:ph type="pic" sz="quarter" idx="19"/>
          </p:nvPr>
        </p:nvSpPr>
        <p:spPr>
          <a:xfrm>
            <a:off x="334963" y="1773238"/>
            <a:ext cx="1493837" cy="1281413"/>
          </a:xfrm>
        </p:spPr>
        <p:txBody>
          <a:bodyPr>
            <a:normAutofit/>
          </a:bodyPr>
          <a:lstStyle>
            <a:lvl1pPr marL="0" indent="0">
              <a:buNone/>
              <a:defRPr sz="1200">
                <a:solidFill>
                  <a:schemeClr val="tx1"/>
                </a:solidFill>
              </a:defRPr>
            </a:lvl1pPr>
          </a:lstStyle>
          <a:p>
            <a:r>
              <a:rPr lang="en-US" dirty="0"/>
              <a:t>Click icon to add picture</a:t>
            </a:r>
            <a:endParaRPr lang="en-GB" dirty="0"/>
          </a:p>
        </p:txBody>
      </p:sp>
      <p:sp>
        <p:nvSpPr>
          <p:cNvPr id="23" name="Content Placeholder 2">
            <a:extLst>
              <a:ext uri="{FF2B5EF4-FFF2-40B4-BE49-F238E27FC236}">
                <a16:creationId xmlns:a16="http://schemas.microsoft.com/office/drawing/2014/main" id="{597A7DE0-A6CC-465F-B22C-F8591DBA936C}"/>
              </a:ext>
            </a:extLst>
          </p:cNvPr>
          <p:cNvSpPr>
            <a:spLocks noGrp="1"/>
          </p:cNvSpPr>
          <p:nvPr>
            <p:ph sz="quarter" idx="20"/>
          </p:nvPr>
        </p:nvSpPr>
        <p:spPr>
          <a:xfrm>
            <a:off x="1887794" y="3195589"/>
            <a:ext cx="9500931" cy="1281413"/>
          </a:xfrm>
        </p:spPr>
        <p:txBody>
          <a:bodyPr>
            <a:normAutofit/>
          </a:bodyPr>
          <a:lstStyle>
            <a:lvl1pPr>
              <a:defRPr sz="1800">
                <a:solidFill>
                  <a:schemeClr val="tx1"/>
                </a:solidFill>
              </a:defRPr>
            </a:lvl1pPr>
            <a:lvl2pPr>
              <a:defRPr sz="1600">
                <a:solidFill>
                  <a:schemeClr val="tx1"/>
                </a:solidFill>
              </a:defRPr>
            </a:lvl2pPr>
            <a:lvl3pPr>
              <a:defRPr sz="1400"/>
            </a:lvl3pPr>
            <a:lvl4pPr>
              <a:defRPr sz="1200"/>
            </a:lvl4pPr>
            <a:lvl5pPr>
              <a:defRPr sz="1200"/>
            </a:lvl5pPr>
          </a:lstStyle>
          <a:p>
            <a:pPr lvl="0"/>
            <a:r>
              <a:rPr lang="en-US"/>
              <a:t>Click to edit Master text styles</a:t>
            </a:r>
          </a:p>
          <a:p>
            <a:pPr lvl="1"/>
            <a:r>
              <a:rPr lang="en-US"/>
              <a:t>Second level</a:t>
            </a:r>
          </a:p>
        </p:txBody>
      </p:sp>
      <p:sp>
        <p:nvSpPr>
          <p:cNvPr id="24" name="Picture Placeholder 3">
            <a:extLst>
              <a:ext uri="{FF2B5EF4-FFF2-40B4-BE49-F238E27FC236}">
                <a16:creationId xmlns:a16="http://schemas.microsoft.com/office/drawing/2014/main" id="{A7FB07AC-E9C4-45EE-B235-A809B3E43C88}"/>
              </a:ext>
            </a:extLst>
          </p:cNvPr>
          <p:cNvSpPr>
            <a:spLocks noGrp="1"/>
          </p:cNvSpPr>
          <p:nvPr>
            <p:ph type="pic" sz="quarter" idx="21"/>
          </p:nvPr>
        </p:nvSpPr>
        <p:spPr>
          <a:xfrm>
            <a:off x="334963" y="3195589"/>
            <a:ext cx="1493837" cy="1281413"/>
          </a:xfrm>
        </p:spPr>
        <p:txBody>
          <a:bodyPr>
            <a:normAutofit/>
          </a:bodyPr>
          <a:lstStyle>
            <a:lvl1pPr marL="0" indent="0">
              <a:buNone/>
              <a:defRPr sz="1200">
                <a:solidFill>
                  <a:schemeClr val="tx1"/>
                </a:solidFill>
              </a:defRPr>
            </a:lvl1pPr>
          </a:lstStyle>
          <a:p>
            <a:r>
              <a:rPr lang="en-US" dirty="0"/>
              <a:t>Click icon to add picture</a:t>
            </a:r>
            <a:endParaRPr lang="en-GB" dirty="0"/>
          </a:p>
        </p:txBody>
      </p:sp>
      <p:sp>
        <p:nvSpPr>
          <p:cNvPr id="25" name="Content Placeholder 2">
            <a:extLst>
              <a:ext uri="{FF2B5EF4-FFF2-40B4-BE49-F238E27FC236}">
                <a16:creationId xmlns:a16="http://schemas.microsoft.com/office/drawing/2014/main" id="{12C610E3-E962-49A3-BF8A-4D5DE4D503E4}"/>
              </a:ext>
            </a:extLst>
          </p:cNvPr>
          <p:cNvSpPr>
            <a:spLocks noGrp="1"/>
          </p:cNvSpPr>
          <p:nvPr>
            <p:ph sz="quarter" idx="22"/>
          </p:nvPr>
        </p:nvSpPr>
        <p:spPr>
          <a:xfrm>
            <a:off x="1887794" y="4617940"/>
            <a:ext cx="9500931" cy="1281413"/>
          </a:xfrm>
        </p:spPr>
        <p:txBody>
          <a:bodyPr>
            <a:normAutofit/>
          </a:bodyPr>
          <a:lstStyle>
            <a:lvl1pPr>
              <a:defRPr sz="1800">
                <a:solidFill>
                  <a:schemeClr val="tx1"/>
                </a:solidFill>
              </a:defRPr>
            </a:lvl1pPr>
            <a:lvl2pPr>
              <a:defRPr sz="1600">
                <a:solidFill>
                  <a:schemeClr val="tx1"/>
                </a:solidFill>
              </a:defRPr>
            </a:lvl2pPr>
            <a:lvl3pPr>
              <a:defRPr sz="1400"/>
            </a:lvl3pPr>
            <a:lvl4pPr>
              <a:defRPr sz="1200"/>
            </a:lvl4pPr>
            <a:lvl5pPr>
              <a:defRPr sz="1200"/>
            </a:lvl5pPr>
          </a:lstStyle>
          <a:p>
            <a:pPr lvl="0"/>
            <a:r>
              <a:rPr lang="en-US"/>
              <a:t>Click to edit Master text styles</a:t>
            </a:r>
          </a:p>
          <a:p>
            <a:pPr lvl="1"/>
            <a:r>
              <a:rPr lang="en-US"/>
              <a:t>Second level</a:t>
            </a:r>
          </a:p>
        </p:txBody>
      </p:sp>
      <p:sp>
        <p:nvSpPr>
          <p:cNvPr id="26" name="Picture Placeholder 3">
            <a:extLst>
              <a:ext uri="{FF2B5EF4-FFF2-40B4-BE49-F238E27FC236}">
                <a16:creationId xmlns:a16="http://schemas.microsoft.com/office/drawing/2014/main" id="{9A99E5EA-076D-4E8A-B742-C24FCAAD30BA}"/>
              </a:ext>
            </a:extLst>
          </p:cNvPr>
          <p:cNvSpPr>
            <a:spLocks noGrp="1"/>
          </p:cNvSpPr>
          <p:nvPr>
            <p:ph type="pic" sz="quarter" idx="23"/>
          </p:nvPr>
        </p:nvSpPr>
        <p:spPr>
          <a:xfrm>
            <a:off x="334963" y="4617940"/>
            <a:ext cx="1493837" cy="1281413"/>
          </a:xfrm>
        </p:spPr>
        <p:txBody>
          <a:bodyPr>
            <a:normAutofit/>
          </a:bodyPr>
          <a:lstStyle>
            <a:lvl1pPr marL="0" indent="0">
              <a:buNone/>
              <a:defRPr sz="1200">
                <a:solidFill>
                  <a:schemeClr val="tx1"/>
                </a:solidFill>
              </a:defRPr>
            </a:lvl1pPr>
          </a:lstStyle>
          <a:p>
            <a:r>
              <a:rPr lang="en-US" dirty="0"/>
              <a:t>Click icon to add picture</a:t>
            </a:r>
            <a:endParaRPr lang="en-GB" dirty="0"/>
          </a:p>
        </p:txBody>
      </p:sp>
      <p:sp>
        <p:nvSpPr>
          <p:cNvPr id="14" name="Title 1">
            <a:extLst>
              <a:ext uri="{FF2B5EF4-FFF2-40B4-BE49-F238E27FC236}">
                <a16:creationId xmlns:a16="http://schemas.microsoft.com/office/drawing/2014/main" id="{F821DED0-C9C9-464F-A8A7-220675EDA677}"/>
              </a:ext>
            </a:extLst>
          </p:cNvPr>
          <p:cNvSpPr>
            <a:spLocks noGrp="1"/>
          </p:cNvSpPr>
          <p:nvPr>
            <p:ph type="title"/>
          </p:nvPr>
        </p:nvSpPr>
        <p:spPr>
          <a:xfrm>
            <a:off x="334963" y="828475"/>
            <a:ext cx="4608504" cy="653022"/>
          </a:xfrm>
        </p:spPr>
        <p:txBody>
          <a:bodyPr lIns="72000" tIns="0" bIns="0">
            <a:normAutofit/>
          </a:bodyPr>
          <a:lstStyle>
            <a:lvl1pPr>
              <a:defRPr sz="3600">
                <a:solidFill>
                  <a:schemeClr val="tx1"/>
                </a:solidFill>
              </a:defRPr>
            </a:lvl1pPr>
          </a:lstStyle>
          <a:p>
            <a:r>
              <a:rPr lang="en-US"/>
              <a:t>Click to edit Master title style</a:t>
            </a:r>
            <a:endParaRPr lang="en-GB" dirty="0"/>
          </a:p>
        </p:txBody>
      </p:sp>
      <p:sp>
        <p:nvSpPr>
          <p:cNvPr id="15" name="Text Placeholder 15">
            <a:extLst>
              <a:ext uri="{FF2B5EF4-FFF2-40B4-BE49-F238E27FC236}">
                <a16:creationId xmlns:a16="http://schemas.microsoft.com/office/drawing/2014/main" id="{188EE7A5-F027-4211-9EA9-01A102359615}"/>
              </a:ext>
            </a:extLst>
          </p:cNvPr>
          <p:cNvSpPr>
            <a:spLocks noGrp="1"/>
          </p:cNvSpPr>
          <p:nvPr>
            <p:ph type="body" sz="quarter" idx="11" hasCustomPrompt="1"/>
          </p:nvPr>
        </p:nvSpPr>
        <p:spPr>
          <a:xfrm>
            <a:off x="334963" y="180789"/>
            <a:ext cx="4608511" cy="653022"/>
          </a:xfrm>
          <a:prstGeom prst="rect">
            <a:avLst/>
          </a:prstGeom>
        </p:spPr>
        <p:txBody>
          <a:bodyPr lIns="72000" tIns="0" rIns="0" bIns="0" anchor="ctr" anchorCtr="0"/>
          <a:lstStyle>
            <a:lvl1pPr marL="0" marR="0" indent="0" algn="l" defTabSz="914400" rtl="0" fontAlgn="auto" latinLnBrk="0" hangingPunct="0">
              <a:lnSpc>
                <a:spcPct val="90000"/>
              </a:lnSpc>
              <a:spcBef>
                <a:spcPts val="0"/>
              </a:spcBef>
              <a:spcAft>
                <a:spcPts val="0"/>
              </a:spcAft>
              <a:buClrTx/>
              <a:buSzTx/>
              <a:buFontTx/>
              <a:buNone/>
              <a:tabLst/>
              <a:defRPr kumimoji="0" lang="en-GB" sz="4400" b="0" i="0" u="none" strike="noStrike" cap="none" spc="0" normalizeH="0" baseline="0" dirty="0" smtClean="0">
                <a:ln>
                  <a:noFill/>
                </a:ln>
                <a:solidFill>
                  <a:schemeClr val="tx1"/>
                </a:solidFill>
                <a:effectLst/>
                <a:uFillTx/>
                <a:latin typeface="Calibri" panose="020F0502020204030204" pitchFamily="34" charset="0"/>
                <a:ea typeface="+mj-ea"/>
                <a:cs typeface="Myriad Pro"/>
                <a:sym typeface="Montserrat"/>
              </a:defRPr>
            </a:lvl1pPr>
          </a:lstStyle>
          <a:p>
            <a:pPr>
              <a:lnSpc>
                <a:spcPct val="90000"/>
              </a:lnSpc>
              <a:defRPr sz="4400">
                <a:latin typeface="+mj-lt"/>
                <a:ea typeface="+mj-ea"/>
                <a:cs typeface="+mj-cs"/>
                <a:sym typeface="Montserrat"/>
              </a:defRPr>
            </a:pPr>
            <a:r>
              <a:rPr lang="en-GB" sz="4400" dirty="0">
                <a:latin typeface="Calibri" panose="020F0502020204030204" pitchFamily="34" charset="0"/>
                <a:cs typeface="Myriad Pro"/>
                <a:sym typeface="Montserrat"/>
              </a:rPr>
              <a:t>Extant things</a:t>
            </a:r>
          </a:p>
        </p:txBody>
      </p:sp>
    </p:spTree>
    <p:extLst>
      <p:ext uri="{BB962C8B-B14F-4D97-AF65-F5344CB8AC3E}">
        <p14:creationId xmlns:p14="http://schemas.microsoft.com/office/powerpoint/2010/main" val="1109554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117">
          <p15:clr>
            <a:srgbClr val="FBAE40"/>
          </p15:clr>
        </p15:guide>
        <p15:guide id="2" pos="211">
          <p15:clr>
            <a:srgbClr val="FBAE40"/>
          </p15:clr>
        </p15:guide>
        <p15:guide id="3" pos="3114">
          <p15:clr>
            <a:srgbClr val="FBAE40"/>
          </p15:clr>
        </p15:guide>
        <p15:guide id="4" pos="3432">
          <p15:clr>
            <a:srgbClr val="FBAE40"/>
          </p15:clr>
        </p15:guide>
        <p15:guide id="5" pos="7174">
          <p15:clr>
            <a:srgbClr val="FBAE40"/>
          </p15:clr>
        </p15:guide>
        <p15:guide id="6" orient="horz" pos="3725">
          <p15:clr>
            <a:srgbClr val="FBAE40"/>
          </p15:clr>
        </p15:guide>
        <p15:guide id="7"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Liste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CF8812C-F3E6-43F3-8DA6-66757153B7B0}"/>
              </a:ext>
            </a:extLst>
          </p:cNvPr>
          <p:cNvSpPr>
            <a:spLocks noGrp="1"/>
          </p:cNvSpPr>
          <p:nvPr>
            <p:ph type="sldNum" sz="quarter" idx="12"/>
          </p:nvPr>
        </p:nvSpPr>
        <p:spPr/>
        <p:txBody>
          <a:bodyPr/>
          <a:lstStyle>
            <a:lvl1pPr>
              <a:defRPr>
                <a:solidFill>
                  <a:schemeClr val="tx1">
                    <a:lumMod val="75000"/>
                    <a:lumOff val="25000"/>
                  </a:schemeClr>
                </a:solidFill>
              </a:defRPr>
            </a:lvl1pPr>
          </a:lstStyle>
          <a:p>
            <a:fld id="{3CF2D5F0-42C9-44CC-9D46-F1CEB28D430F}" type="slidenum">
              <a:rPr lang="en-GB" smtClean="0"/>
              <a:pPr/>
              <a:t>‹#›</a:t>
            </a:fld>
            <a:endParaRPr lang="en-GB" dirty="0"/>
          </a:p>
        </p:txBody>
      </p:sp>
      <p:sp>
        <p:nvSpPr>
          <p:cNvPr id="17" name="Shape 1164">
            <a:extLst>
              <a:ext uri="{FF2B5EF4-FFF2-40B4-BE49-F238E27FC236}">
                <a16:creationId xmlns:a16="http://schemas.microsoft.com/office/drawing/2014/main" id="{EDD0DAFE-FA9B-4FD6-A68F-6DC1768FD838}"/>
              </a:ext>
            </a:extLst>
          </p:cNvPr>
          <p:cNvSpPr/>
          <p:nvPr userDrawn="1"/>
        </p:nvSpPr>
        <p:spPr>
          <a:xfrm flipH="1">
            <a:off x="308881" y="180128"/>
            <a:ext cx="0" cy="1311128"/>
          </a:xfrm>
          <a:prstGeom prst="line">
            <a:avLst/>
          </a:prstGeom>
          <a:ln w="76200">
            <a:solidFill>
              <a:srgbClr val="9F962B"/>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dirty="0">
              <a:solidFill>
                <a:schemeClr val="tx1"/>
              </a:solidFill>
            </a:endParaRPr>
          </a:p>
        </p:txBody>
      </p:sp>
      <p:sp>
        <p:nvSpPr>
          <p:cNvPr id="3" name="Content Placeholder 2">
            <a:extLst>
              <a:ext uri="{FF2B5EF4-FFF2-40B4-BE49-F238E27FC236}">
                <a16:creationId xmlns:a16="http://schemas.microsoft.com/office/drawing/2014/main" id="{954A58D0-4BCD-454B-90BB-C0A8286F3AA8}"/>
              </a:ext>
            </a:extLst>
          </p:cNvPr>
          <p:cNvSpPr>
            <a:spLocks noGrp="1"/>
          </p:cNvSpPr>
          <p:nvPr>
            <p:ph sz="quarter" idx="18"/>
          </p:nvPr>
        </p:nvSpPr>
        <p:spPr>
          <a:xfrm>
            <a:off x="334964" y="1773238"/>
            <a:ext cx="11053762" cy="988815"/>
          </a:xfrm>
        </p:spPr>
        <p:txBody>
          <a:bodyPr>
            <a:normAutofit/>
          </a:bodyPr>
          <a:lstStyle>
            <a:lvl1pPr marL="0" indent="0">
              <a:lnSpc>
                <a:spcPct val="100000"/>
              </a:lnSpc>
              <a:spcBef>
                <a:spcPts val="0"/>
              </a:spcBef>
              <a:buFont typeface="Arial" panose="020B0604020202020204" pitchFamily="34" charset="0"/>
              <a:buNone/>
              <a:defRPr sz="1600" b="0">
                <a:solidFill>
                  <a:schemeClr val="tx1"/>
                </a:solidFill>
              </a:defRPr>
            </a:lvl1pPr>
            <a:lvl2pPr marL="0" indent="0">
              <a:lnSpc>
                <a:spcPct val="100000"/>
              </a:lnSpc>
              <a:spcBef>
                <a:spcPts val="0"/>
              </a:spcBef>
              <a:buFont typeface="Arial" panose="020B0604020202020204" pitchFamily="34" charset="0"/>
              <a:buNone/>
              <a:defRPr sz="1400"/>
            </a:lvl2pPr>
            <a:lvl3pPr marL="0" indent="0">
              <a:buNone/>
              <a:defRPr sz="1400" b="0">
                <a:solidFill>
                  <a:schemeClr val="tx1"/>
                </a:solidFill>
              </a:defRPr>
            </a:lvl3pPr>
            <a:lvl4pPr>
              <a:defRPr sz="1200"/>
            </a:lvl4pPr>
            <a:lvl5pPr>
              <a:defRPr sz="1200"/>
            </a:lvl5pPr>
          </a:lstStyle>
          <a:p>
            <a:pPr lvl="0"/>
            <a:r>
              <a:rPr lang="en-US"/>
              <a:t>Click to edit Master text styles</a:t>
            </a:r>
          </a:p>
          <a:p>
            <a:pPr lvl="1"/>
            <a:r>
              <a:rPr lang="en-US"/>
              <a:t>Second level</a:t>
            </a:r>
          </a:p>
        </p:txBody>
      </p:sp>
      <p:sp>
        <p:nvSpPr>
          <p:cNvPr id="29" name="Title 1">
            <a:extLst>
              <a:ext uri="{FF2B5EF4-FFF2-40B4-BE49-F238E27FC236}">
                <a16:creationId xmlns:a16="http://schemas.microsoft.com/office/drawing/2014/main" id="{8000B93E-0AD3-4FDE-8CF1-A658581FF118}"/>
              </a:ext>
            </a:extLst>
          </p:cNvPr>
          <p:cNvSpPr>
            <a:spLocks noGrp="1"/>
          </p:cNvSpPr>
          <p:nvPr>
            <p:ph type="title"/>
          </p:nvPr>
        </p:nvSpPr>
        <p:spPr>
          <a:xfrm>
            <a:off x="334963" y="828475"/>
            <a:ext cx="4608504" cy="653022"/>
          </a:xfrm>
        </p:spPr>
        <p:txBody>
          <a:bodyPr lIns="72000" tIns="0" bIns="0">
            <a:normAutofit/>
          </a:bodyPr>
          <a:lstStyle>
            <a:lvl1pPr>
              <a:defRPr sz="3600">
                <a:solidFill>
                  <a:schemeClr val="tx1"/>
                </a:solidFill>
              </a:defRPr>
            </a:lvl1pPr>
          </a:lstStyle>
          <a:p>
            <a:r>
              <a:rPr lang="en-US"/>
              <a:t>Click to edit Master title style</a:t>
            </a:r>
            <a:endParaRPr lang="en-GB" dirty="0"/>
          </a:p>
        </p:txBody>
      </p:sp>
      <p:sp>
        <p:nvSpPr>
          <p:cNvPr id="30" name="Text Placeholder 15">
            <a:extLst>
              <a:ext uri="{FF2B5EF4-FFF2-40B4-BE49-F238E27FC236}">
                <a16:creationId xmlns:a16="http://schemas.microsoft.com/office/drawing/2014/main" id="{D397FF8C-4222-4521-A46B-7E1564B5812C}"/>
              </a:ext>
            </a:extLst>
          </p:cNvPr>
          <p:cNvSpPr>
            <a:spLocks noGrp="1"/>
          </p:cNvSpPr>
          <p:nvPr>
            <p:ph type="body" sz="quarter" idx="11" hasCustomPrompt="1"/>
          </p:nvPr>
        </p:nvSpPr>
        <p:spPr>
          <a:xfrm>
            <a:off x="334963" y="180789"/>
            <a:ext cx="4608511" cy="653022"/>
          </a:xfrm>
          <a:prstGeom prst="rect">
            <a:avLst/>
          </a:prstGeom>
        </p:spPr>
        <p:txBody>
          <a:bodyPr lIns="72000" tIns="0" rIns="0" bIns="0" anchor="ctr" anchorCtr="0"/>
          <a:lstStyle>
            <a:lvl1pPr marL="0" marR="0" indent="0" algn="l" defTabSz="914400" rtl="0" fontAlgn="auto" latinLnBrk="0" hangingPunct="0">
              <a:lnSpc>
                <a:spcPct val="90000"/>
              </a:lnSpc>
              <a:spcBef>
                <a:spcPts val="0"/>
              </a:spcBef>
              <a:spcAft>
                <a:spcPts val="0"/>
              </a:spcAft>
              <a:buClrTx/>
              <a:buSzTx/>
              <a:buFontTx/>
              <a:buNone/>
              <a:tabLst/>
              <a:defRPr kumimoji="0" lang="en-GB" sz="4400" b="0" i="0" u="none" strike="noStrike" cap="none" spc="0" normalizeH="0" baseline="0" dirty="0" smtClean="0">
                <a:ln>
                  <a:noFill/>
                </a:ln>
                <a:solidFill>
                  <a:schemeClr val="tx1"/>
                </a:solidFill>
                <a:effectLst/>
                <a:uFillTx/>
                <a:latin typeface="Calibri" panose="020F0502020204030204" pitchFamily="34" charset="0"/>
                <a:ea typeface="+mj-ea"/>
                <a:cs typeface="Myriad Pro"/>
                <a:sym typeface="Montserrat"/>
              </a:defRPr>
            </a:lvl1pPr>
          </a:lstStyle>
          <a:p>
            <a:pPr>
              <a:lnSpc>
                <a:spcPct val="90000"/>
              </a:lnSpc>
              <a:defRPr sz="4400">
                <a:latin typeface="+mj-lt"/>
                <a:ea typeface="+mj-ea"/>
                <a:cs typeface="+mj-cs"/>
                <a:sym typeface="Montserrat"/>
              </a:defRPr>
            </a:pPr>
            <a:r>
              <a:rPr lang="en-GB" sz="4400" dirty="0">
                <a:latin typeface="Calibri" panose="020F0502020204030204" pitchFamily="34" charset="0"/>
                <a:cs typeface="Myriad Pro"/>
                <a:sym typeface="Montserrat"/>
              </a:rPr>
              <a:t>Extant things</a:t>
            </a:r>
          </a:p>
        </p:txBody>
      </p:sp>
      <p:sp>
        <p:nvSpPr>
          <p:cNvPr id="14" name="Content Placeholder 2">
            <a:extLst>
              <a:ext uri="{FF2B5EF4-FFF2-40B4-BE49-F238E27FC236}">
                <a16:creationId xmlns:a16="http://schemas.microsoft.com/office/drawing/2014/main" id="{CE7974E6-EE30-48B3-B3F5-F565AC200B1C}"/>
              </a:ext>
            </a:extLst>
          </p:cNvPr>
          <p:cNvSpPr>
            <a:spLocks noGrp="1"/>
          </p:cNvSpPr>
          <p:nvPr>
            <p:ph sz="quarter" idx="19"/>
          </p:nvPr>
        </p:nvSpPr>
        <p:spPr>
          <a:xfrm>
            <a:off x="334964" y="2822756"/>
            <a:ext cx="11053762" cy="988815"/>
          </a:xfrm>
        </p:spPr>
        <p:txBody>
          <a:bodyPr>
            <a:normAutofit/>
          </a:bodyPr>
          <a:lstStyle>
            <a:lvl1pPr marL="0" indent="0">
              <a:lnSpc>
                <a:spcPct val="100000"/>
              </a:lnSpc>
              <a:spcBef>
                <a:spcPts val="0"/>
              </a:spcBef>
              <a:buFont typeface="Arial" panose="020B0604020202020204" pitchFamily="34" charset="0"/>
              <a:buNone/>
              <a:defRPr sz="1600" b="0">
                <a:solidFill>
                  <a:schemeClr val="tx1"/>
                </a:solidFill>
              </a:defRPr>
            </a:lvl1pPr>
            <a:lvl2pPr marL="0" indent="0">
              <a:lnSpc>
                <a:spcPct val="100000"/>
              </a:lnSpc>
              <a:spcBef>
                <a:spcPts val="0"/>
              </a:spcBef>
              <a:buFont typeface="Arial" panose="020B0604020202020204" pitchFamily="34" charset="0"/>
              <a:buNone/>
              <a:defRPr sz="1400"/>
            </a:lvl2pPr>
            <a:lvl3pPr marL="0" indent="0">
              <a:buNone/>
              <a:defRPr sz="1400" b="0">
                <a:solidFill>
                  <a:schemeClr val="tx1"/>
                </a:solidFill>
              </a:defRPr>
            </a:lvl3pPr>
            <a:lvl4pPr>
              <a:defRPr sz="1200"/>
            </a:lvl4pPr>
            <a:lvl5pPr>
              <a:defRPr sz="1200"/>
            </a:lvl5pPr>
          </a:lstStyle>
          <a:p>
            <a:pPr lvl="0"/>
            <a:r>
              <a:rPr lang="en-US"/>
              <a:t>Click to edit Master text styles</a:t>
            </a:r>
          </a:p>
          <a:p>
            <a:pPr lvl="1"/>
            <a:r>
              <a:rPr lang="en-US"/>
              <a:t>Second level</a:t>
            </a:r>
          </a:p>
        </p:txBody>
      </p:sp>
      <p:sp>
        <p:nvSpPr>
          <p:cNvPr id="15" name="Content Placeholder 2">
            <a:extLst>
              <a:ext uri="{FF2B5EF4-FFF2-40B4-BE49-F238E27FC236}">
                <a16:creationId xmlns:a16="http://schemas.microsoft.com/office/drawing/2014/main" id="{AC23AEA4-34CB-436A-9C59-CEF8D0C28D9A}"/>
              </a:ext>
            </a:extLst>
          </p:cNvPr>
          <p:cNvSpPr>
            <a:spLocks noGrp="1"/>
          </p:cNvSpPr>
          <p:nvPr>
            <p:ph sz="quarter" idx="20"/>
          </p:nvPr>
        </p:nvSpPr>
        <p:spPr>
          <a:xfrm>
            <a:off x="334964" y="3872274"/>
            <a:ext cx="11053762" cy="988815"/>
          </a:xfrm>
        </p:spPr>
        <p:txBody>
          <a:bodyPr>
            <a:normAutofit/>
          </a:bodyPr>
          <a:lstStyle>
            <a:lvl1pPr marL="0" indent="0">
              <a:lnSpc>
                <a:spcPct val="100000"/>
              </a:lnSpc>
              <a:spcBef>
                <a:spcPts val="0"/>
              </a:spcBef>
              <a:buFont typeface="Arial" panose="020B0604020202020204" pitchFamily="34" charset="0"/>
              <a:buNone/>
              <a:defRPr sz="1600" b="0">
                <a:solidFill>
                  <a:schemeClr val="tx1"/>
                </a:solidFill>
              </a:defRPr>
            </a:lvl1pPr>
            <a:lvl2pPr marL="0" indent="0">
              <a:lnSpc>
                <a:spcPct val="100000"/>
              </a:lnSpc>
              <a:spcBef>
                <a:spcPts val="0"/>
              </a:spcBef>
              <a:buFont typeface="Arial" panose="020B0604020202020204" pitchFamily="34" charset="0"/>
              <a:buNone/>
              <a:defRPr sz="1400"/>
            </a:lvl2pPr>
            <a:lvl3pPr marL="0" indent="0">
              <a:buNone/>
              <a:defRPr sz="1400" b="0">
                <a:solidFill>
                  <a:schemeClr val="tx1"/>
                </a:solidFill>
              </a:defRPr>
            </a:lvl3pPr>
            <a:lvl4pPr>
              <a:defRPr sz="1200"/>
            </a:lvl4pPr>
            <a:lvl5pPr>
              <a:defRPr sz="1200"/>
            </a:lvl5pPr>
          </a:lstStyle>
          <a:p>
            <a:pPr lvl="0"/>
            <a:r>
              <a:rPr lang="en-US"/>
              <a:t>Click to edit Master text styles</a:t>
            </a:r>
          </a:p>
          <a:p>
            <a:pPr lvl="1"/>
            <a:r>
              <a:rPr lang="en-US"/>
              <a:t>Second level</a:t>
            </a:r>
          </a:p>
        </p:txBody>
      </p:sp>
      <p:sp>
        <p:nvSpPr>
          <p:cNvPr id="16" name="Content Placeholder 2">
            <a:extLst>
              <a:ext uri="{FF2B5EF4-FFF2-40B4-BE49-F238E27FC236}">
                <a16:creationId xmlns:a16="http://schemas.microsoft.com/office/drawing/2014/main" id="{DF866E33-44C7-4831-9707-8F07B9715C60}"/>
              </a:ext>
            </a:extLst>
          </p:cNvPr>
          <p:cNvSpPr>
            <a:spLocks noGrp="1"/>
          </p:cNvSpPr>
          <p:nvPr>
            <p:ph sz="quarter" idx="21"/>
          </p:nvPr>
        </p:nvSpPr>
        <p:spPr>
          <a:xfrm>
            <a:off x="334964" y="4921792"/>
            <a:ext cx="11053762" cy="988815"/>
          </a:xfrm>
        </p:spPr>
        <p:txBody>
          <a:bodyPr>
            <a:normAutofit/>
          </a:bodyPr>
          <a:lstStyle>
            <a:lvl1pPr marL="0" indent="0">
              <a:lnSpc>
                <a:spcPct val="100000"/>
              </a:lnSpc>
              <a:spcBef>
                <a:spcPts val="0"/>
              </a:spcBef>
              <a:buFont typeface="Arial" panose="020B0604020202020204" pitchFamily="34" charset="0"/>
              <a:buNone/>
              <a:defRPr sz="1600" b="0">
                <a:solidFill>
                  <a:schemeClr val="tx1"/>
                </a:solidFill>
              </a:defRPr>
            </a:lvl1pPr>
            <a:lvl2pPr marL="0" indent="0">
              <a:lnSpc>
                <a:spcPct val="100000"/>
              </a:lnSpc>
              <a:spcBef>
                <a:spcPts val="0"/>
              </a:spcBef>
              <a:buFont typeface="Arial" panose="020B0604020202020204" pitchFamily="34" charset="0"/>
              <a:buNone/>
              <a:defRPr sz="1400"/>
            </a:lvl2pPr>
            <a:lvl3pPr marL="0" indent="0">
              <a:buNone/>
              <a:defRPr sz="1400" b="0">
                <a:solidFill>
                  <a:schemeClr val="tx1"/>
                </a:solidFill>
              </a:defRPr>
            </a:lvl3pPr>
            <a:lvl4pPr>
              <a:defRPr sz="1200"/>
            </a:lvl4pPr>
            <a:lvl5pPr>
              <a:defRPr sz="12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817129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117">
          <p15:clr>
            <a:srgbClr val="FBAE40"/>
          </p15:clr>
        </p15:guide>
        <p15:guide id="2" pos="211">
          <p15:clr>
            <a:srgbClr val="FBAE40"/>
          </p15:clr>
        </p15:guide>
        <p15:guide id="3" pos="3114">
          <p15:clr>
            <a:srgbClr val="FBAE40"/>
          </p15:clr>
        </p15:guide>
        <p15:guide id="4" pos="3432">
          <p15:clr>
            <a:srgbClr val="FBAE40"/>
          </p15:clr>
        </p15:guide>
        <p15:guide id="5" pos="7174">
          <p15:clr>
            <a:srgbClr val="FBAE40"/>
          </p15:clr>
        </p15:guide>
        <p15:guide id="6" orient="horz" pos="3725">
          <p15:clr>
            <a:srgbClr val="FBAE40"/>
          </p15:clr>
        </p15:guide>
        <p15:guide id="7" pos="384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Pen Portraits">
    <p:spTree>
      <p:nvGrpSpPr>
        <p:cNvPr id="1" name=""/>
        <p:cNvGrpSpPr/>
        <p:nvPr/>
      </p:nvGrpSpPr>
      <p:grpSpPr>
        <a:xfrm>
          <a:off x="0" y="0"/>
          <a:ext cx="0" cy="0"/>
          <a:chOff x="0" y="0"/>
          <a:chExt cx="0" cy="0"/>
        </a:xfrm>
      </p:grpSpPr>
      <p:sp>
        <p:nvSpPr>
          <p:cNvPr id="12" name="Shape 1164">
            <a:extLst>
              <a:ext uri="{FF2B5EF4-FFF2-40B4-BE49-F238E27FC236}">
                <a16:creationId xmlns:a16="http://schemas.microsoft.com/office/drawing/2014/main" id="{CD7798E0-E356-42F3-8AD6-0984CF1041B4}"/>
              </a:ext>
            </a:extLst>
          </p:cNvPr>
          <p:cNvSpPr/>
          <p:nvPr userDrawn="1"/>
        </p:nvSpPr>
        <p:spPr>
          <a:xfrm flipH="1">
            <a:off x="305472" y="180154"/>
            <a:ext cx="0" cy="4465170"/>
          </a:xfrm>
          <a:prstGeom prst="line">
            <a:avLst/>
          </a:prstGeom>
          <a:ln w="76200">
            <a:solidFill>
              <a:srgbClr val="9F962B"/>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dirty="0">
              <a:solidFill>
                <a:schemeClr val="tx1"/>
              </a:solidFill>
            </a:endParaRPr>
          </a:p>
        </p:txBody>
      </p:sp>
      <p:sp>
        <p:nvSpPr>
          <p:cNvPr id="6" name="Slide Number Placeholder 5">
            <a:extLst>
              <a:ext uri="{FF2B5EF4-FFF2-40B4-BE49-F238E27FC236}">
                <a16:creationId xmlns:a16="http://schemas.microsoft.com/office/drawing/2014/main" id="{CCF8812C-F3E6-43F3-8DA6-66757153B7B0}"/>
              </a:ext>
            </a:extLst>
          </p:cNvPr>
          <p:cNvSpPr>
            <a:spLocks noGrp="1"/>
          </p:cNvSpPr>
          <p:nvPr>
            <p:ph type="sldNum" sz="quarter" idx="12"/>
          </p:nvPr>
        </p:nvSpPr>
        <p:spPr/>
        <p:txBody>
          <a:bodyPr/>
          <a:lstStyle>
            <a:lvl1pPr>
              <a:defRPr>
                <a:solidFill>
                  <a:schemeClr val="tx1"/>
                </a:solidFill>
              </a:defRPr>
            </a:lvl1pPr>
          </a:lstStyle>
          <a:p>
            <a:fld id="{3CF2D5F0-42C9-44CC-9D46-F1CEB28D430F}" type="slidenum">
              <a:rPr lang="en-GB" smtClean="0"/>
              <a:pPr/>
              <a:t>‹#›</a:t>
            </a:fld>
            <a:endParaRPr lang="en-GB" dirty="0"/>
          </a:p>
        </p:txBody>
      </p:sp>
      <p:sp>
        <p:nvSpPr>
          <p:cNvPr id="17" name="Shape 1164">
            <a:extLst>
              <a:ext uri="{FF2B5EF4-FFF2-40B4-BE49-F238E27FC236}">
                <a16:creationId xmlns:a16="http://schemas.microsoft.com/office/drawing/2014/main" id="{EDD0DAFE-FA9B-4FD6-A68F-6DC1768FD838}"/>
              </a:ext>
            </a:extLst>
          </p:cNvPr>
          <p:cNvSpPr/>
          <p:nvPr userDrawn="1"/>
        </p:nvSpPr>
        <p:spPr>
          <a:xfrm flipH="1">
            <a:off x="308881" y="180128"/>
            <a:ext cx="0" cy="1311128"/>
          </a:xfrm>
          <a:prstGeom prst="line">
            <a:avLst/>
          </a:prstGeom>
          <a:ln w="76200">
            <a:solidFill>
              <a:srgbClr val="9F962B"/>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dirty="0">
              <a:solidFill>
                <a:schemeClr val="tx1"/>
              </a:solidFill>
            </a:endParaRPr>
          </a:p>
        </p:txBody>
      </p:sp>
      <p:sp>
        <p:nvSpPr>
          <p:cNvPr id="3" name="Content Placeholder 2">
            <a:extLst>
              <a:ext uri="{FF2B5EF4-FFF2-40B4-BE49-F238E27FC236}">
                <a16:creationId xmlns:a16="http://schemas.microsoft.com/office/drawing/2014/main" id="{954A58D0-4BCD-454B-90BB-C0A8286F3AA8}"/>
              </a:ext>
            </a:extLst>
          </p:cNvPr>
          <p:cNvSpPr>
            <a:spLocks noGrp="1"/>
          </p:cNvSpPr>
          <p:nvPr>
            <p:ph sz="quarter" idx="18"/>
          </p:nvPr>
        </p:nvSpPr>
        <p:spPr>
          <a:xfrm>
            <a:off x="3939358" y="1773236"/>
            <a:ext cx="4608511" cy="4140201"/>
          </a:xfrm>
        </p:spPr>
        <p:txBody>
          <a:bodyPr>
            <a:normAutofit/>
          </a:bodyPr>
          <a:lstStyle>
            <a:lvl1pPr>
              <a:defRPr sz="1800">
                <a:solidFill>
                  <a:schemeClr val="tx1"/>
                </a:solidFill>
              </a:defRPr>
            </a:lvl1pPr>
            <a:lvl2pPr>
              <a:defRPr sz="1600">
                <a:solidFill>
                  <a:schemeClr val="tx1"/>
                </a:solidFill>
              </a:defRPr>
            </a:lvl2pPr>
            <a:lvl3pPr>
              <a:defRPr sz="1400"/>
            </a:lvl3pPr>
            <a:lvl4pPr>
              <a:defRPr sz="1200"/>
            </a:lvl4pPr>
            <a:lvl5pPr>
              <a:defRPr sz="1200"/>
            </a:lvl5pPr>
          </a:lstStyle>
          <a:p>
            <a:pPr lvl="0"/>
            <a:r>
              <a:rPr lang="en-US"/>
              <a:t>Click to edit Master text styles</a:t>
            </a:r>
          </a:p>
          <a:p>
            <a:pPr lvl="1"/>
            <a:r>
              <a:rPr lang="en-US"/>
              <a:t>Second level</a:t>
            </a:r>
          </a:p>
        </p:txBody>
      </p:sp>
      <p:sp>
        <p:nvSpPr>
          <p:cNvPr id="4" name="Picture Placeholder 3">
            <a:extLst>
              <a:ext uri="{FF2B5EF4-FFF2-40B4-BE49-F238E27FC236}">
                <a16:creationId xmlns:a16="http://schemas.microsoft.com/office/drawing/2014/main" id="{BF63C8C0-15D9-488B-967E-7F92BB4C8EA0}"/>
              </a:ext>
            </a:extLst>
          </p:cNvPr>
          <p:cNvSpPr>
            <a:spLocks noGrp="1"/>
          </p:cNvSpPr>
          <p:nvPr>
            <p:ph type="pic" sz="quarter" idx="19"/>
          </p:nvPr>
        </p:nvSpPr>
        <p:spPr>
          <a:xfrm>
            <a:off x="8547869" y="1773238"/>
            <a:ext cx="2840856" cy="4140200"/>
          </a:xfrm>
        </p:spPr>
        <p:txBody>
          <a:bodyPr>
            <a:normAutofit/>
          </a:bodyPr>
          <a:lstStyle>
            <a:lvl1pPr marL="0" indent="0">
              <a:buNone/>
              <a:defRPr sz="1200">
                <a:solidFill>
                  <a:schemeClr val="tx1"/>
                </a:solidFill>
              </a:defRPr>
            </a:lvl1pPr>
          </a:lstStyle>
          <a:p>
            <a:r>
              <a:rPr lang="en-US" dirty="0"/>
              <a:t>Click icon to add picture</a:t>
            </a:r>
            <a:endParaRPr lang="en-GB" dirty="0"/>
          </a:p>
        </p:txBody>
      </p:sp>
      <p:sp>
        <p:nvSpPr>
          <p:cNvPr id="2" name="Title 1">
            <a:extLst>
              <a:ext uri="{FF2B5EF4-FFF2-40B4-BE49-F238E27FC236}">
                <a16:creationId xmlns:a16="http://schemas.microsoft.com/office/drawing/2014/main" id="{5A499FB6-9FB4-47C2-977D-8C2D6D89A5F3}"/>
              </a:ext>
            </a:extLst>
          </p:cNvPr>
          <p:cNvSpPr>
            <a:spLocks noGrp="1"/>
          </p:cNvSpPr>
          <p:nvPr>
            <p:ph type="title"/>
          </p:nvPr>
        </p:nvSpPr>
        <p:spPr>
          <a:xfrm>
            <a:off x="334963" y="180128"/>
            <a:ext cx="3450456" cy="5733310"/>
          </a:xfrm>
        </p:spPr>
        <p:txBody>
          <a:bodyPr anchor="t" anchorCtr="0">
            <a:normAutofit/>
          </a:bodyPr>
          <a:lstStyle>
            <a:lvl1pPr>
              <a:defRPr sz="3600" i="1">
                <a:solidFill>
                  <a:schemeClr val="tx1"/>
                </a:solidFill>
              </a:defRPr>
            </a:lvl1pPr>
          </a:lstStyle>
          <a:p>
            <a:r>
              <a:rPr lang="en-US"/>
              <a:t>Click to edit Master title style</a:t>
            </a:r>
            <a:endParaRPr lang="en-GB"/>
          </a:p>
        </p:txBody>
      </p:sp>
      <p:sp>
        <p:nvSpPr>
          <p:cNvPr id="7" name="Text Placeholder 6">
            <a:extLst>
              <a:ext uri="{FF2B5EF4-FFF2-40B4-BE49-F238E27FC236}">
                <a16:creationId xmlns:a16="http://schemas.microsoft.com/office/drawing/2014/main" id="{A133C1CF-FAB1-458C-A4EC-93357061C3CC}"/>
              </a:ext>
            </a:extLst>
          </p:cNvPr>
          <p:cNvSpPr>
            <a:spLocks noGrp="1"/>
          </p:cNvSpPr>
          <p:nvPr>
            <p:ph type="body" sz="quarter" idx="20"/>
          </p:nvPr>
        </p:nvSpPr>
        <p:spPr>
          <a:xfrm>
            <a:off x="8547100" y="5913438"/>
            <a:ext cx="2841625" cy="530019"/>
          </a:xfrm>
        </p:spPr>
        <p:txBody>
          <a:bodyPr>
            <a:noAutofit/>
          </a:bodyPr>
          <a:lstStyle>
            <a:lvl1pPr marL="0" indent="0" algn="ctr">
              <a:buNone/>
              <a:defRPr sz="160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323131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117">
          <p15:clr>
            <a:srgbClr val="FBAE40"/>
          </p15:clr>
        </p15:guide>
        <p15:guide id="2" pos="211">
          <p15:clr>
            <a:srgbClr val="FBAE40"/>
          </p15:clr>
        </p15:guide>
        <p15:guide id="3" pos="3114">
          <p15:clr>
            <a:srgbClr val="FBAE40"/>
          </p15:clr>
        </p15:guide>
        <p15:guide id="4" pos="3432">
          <p15:clr>
            <a:srgbClr val="FBAE40"/>
          </p15:clr>
        </p15:guide>
        <p15:guide id="5" pos="7174">
          <p15:clr>
            <a:srgbClr val="FBAE40"/>
          </p15:clr>
        </p15:guide>
        <p15:guide id="6" orient="horz" pos="3725">
          <p15:clr>
            <a:srgbClr val="FBAE40"/>
          </p15:clr>
        </p15:guide>
        <p15:guide id="7" pos="384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CF8812C-F3E6-43F3-8DA6-66757153B7B0}"/>
              </a:ext>
            </a:extLst>
          </p:cNvPr>
          <p:cNvSpPr>
            <a:spLocks noGrp="1"/>
          </p:cNvSpPr>
          <p:nvPr>
            <p:ph type="sldNum" sz="quarter" idx="12"/>
          </p:nvPr>
        </p:nvSpPr>
        <p:spPr/>
        <p:txBody>
          <a:bodyPr/>
          <a:lstStyle>
            <a:lvl1pPr>
              <a:defRPr>
                <a:solidFill>
                  <a:schemeClr val="tx1"/>
                </a:solidFill>
              </a:defRPr>
            </a:lvl1pPr>
          </a:lstStyle>
          <a:p>
            <a:fld id="{3CF2D5F0-42C9-44CC-9D46-F1CEB28D430F}" type="slidenum">
              <a:rPr lang="en-GB" smtClean="0"/>
              <a:pPr/>
              <a:t>‹#›</a:t>
            </a:fld>
            <a:endParaRPr lang="en-GB" dirty="0"/>
          </a:p>
        </p:txBody>
      </p:sp>
      <p:sp>
        <p:nvSpPr>
          <p:cNvPr id="17" name="Shape 1164">
            <a:extLst>
              <a:ext uri="{FF2B5EF4-FFF2-40B4-BE49-F238E27FC236}">
                <a16:creationId xmlns:a16="http://schemas.microsoft.com/office/drawing/2014/main" id="{EDD0DAFE-FA9B-4FD6-A68F-6DC1768FD838}"/>
              </a:ext>
            </a:extLst>
          </p:cNvPr>
          <p:cNvSpPr/>
          <p:nvPr userDrawn="1"/>
        </p:nvSpPr>
        <p:spPr>
          <a:xfrm flipH="1">
            <a:off x="308881" y="180128"/>
            <a:ext cx="0" cy="1311128"/>
          </a:xfrm>
          <a:prstGeom prst="line">
            <a:avLst/>
          </a:prstGeom>
          <a:ln w="76200">
            <a:solidFill>
              <a:srgbClr val="9F962B"/>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dirty="0">
              <a:solidFill>
                <a:schemeClr val="tx1"/>
              </a:solidFill>
            </a:endParaRPr>
          </a:p>
        </p:txBody>
      </p:sp>
      <p:sp>
        <p:nvSpPr>
          <p:cNvPr id="3" name="Content Placeholder 2">
            <a:extLst>
              <a:ext uri="{FF2B5EF4-FFF2-40B4-BE49-F238E27FC236}">
                <a16:creationId xmlns:a16="http://schemas.microsoft.com/office/drawing/2014/main" id="{954A58D0-4BCD-454B-90BB-C0A8286F3AA8}"/>
              </a:ext>
            </a:extLst>
          </p:cNvPr>
          <p:cNvSpPr>
            <a:spLocks noGrp="1"/>
          </p:cNvSpPr>
          <p:nvPr>
            <p:ph sz="quarter" idx="18"/>
          </p:nvPr>
        </p:nvSpPr>
        <p:spPr>
          <a:xfrm>
            <a:off x="334963" y="1773238"/>
            <a:ext cx="11053761" cy="4140200"/>
          </a:xfrm>
        </p:spPr>
        <p:txBody>
          <a:bodyPr>
            <a:normAutofit/>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itle 1">
            <a:extLst>
              <a:ext uri="{FF2B5EF4-FFF2-40B4-BE49-F238E27FC236}">
                <a16:creationId xmlns:a16="http://schemas.microsoft.com/office/drawing/2014/main" id="{4FA640F1-DB6F-4748-BCA7-BD5CF821447C}"/>
              </a:ext>
            </a:extLst>
          </p:cNvPr>
          <p:cNvSpPr>
            <a:spLocks noGrp="1"/>
          </p:cNvSpPr>
          <p:nvPr>
            <p:ph type="title"/>
          </p:nvPr>
        </p:nvSpPr>
        <p:spPr>
          <a:xfrm>
            <a:off x="334963" y="828475"/>
            <a:ext cx="11053762" cy="653022"/>
          </a:xfrm>
        </p:spPr>
        <p:txBody>
          <a:bodyPr lIns="72000" tIns="0" bIns="0">
            <a:normAutofit/>
          </a:bodyPr>
          <a:lstStyle>
            <a:lvl1pPr>
              <a:defRPr sz="3600">
                <a:solidFill>
                  <a:schemeClr val="tx1"/>
                </a:solidFill>
              </a:defRPr>
            </a:lvl1pPr>
          </a:lstStyle>
          <a:p>
            <a:r>
              <a:rPr lang="en-US"/>
              <a:t>Click to edit Master title style</a:t>
            </a:r>
            <a:endParaRPr lang="en-GB" dirty="0"/>
          </a:p>
        </p:txBody>
      </p:sp>
      <p:sp>
        <p:nvSpPr>
          <p:cNvPr id="8" name="Text Placeholder 15">
            <a:extLst>
              <a:ext uri="{FF2B5EF4-FFF2-40B4-BE49-F238E27FC236}">
                <a16:creationId xmlns:a16="http://schemas.microsoft.com/office/drawing/2014/main" id="{1C1424D3-AAB0-4D9B-8CD3-528D2238AF45}"/>
              </a:ext>
            </a:extLst>
          </p:cNvPr>
          <p:cNvSpPr>
            <a:spLocks noGrp="1"/>
          </p:cNvSpPr>
          <p:nvPr>
            <p:ph type="body" sz="quarter" idx="11" hasCustomPrompt="1"/>
          </p:nvPr>
        </p:nvSpPr>
        <p:spPr>
          <a:xfrm>
            <a:off x="334964" y="180789"/>
            <a:ext cx="11053780" cy="653022"/>
          </a:xfrm>
          <a:prstGeom prst="rect">
            <a:avLst/>
          </a:prstGeom>
        </p:spPr>
        <p:txBody>
          <a:bodyPr lIns="72000" tIns="0" rIns="0" bIns="0" anchor="ctr" anchorCtr="0"/>
          <a:lstStyle>
            <a:lvl1pPr marL="0" marR="0" indent="0" algn="l" defTabSz="914400" rtl="0" fontAlgn="auto" latinLnBrk="0" hangingPunct="0">
              <a:lnSpc>
                <a:spcPct val="90000"/>
              </a:lnSpc>
              <a:spcBef>
                <a:spcPts val="0"/>
              </a:spcBef>
              <a:spcAft>
                <a:spcPts val="0"/>
              </a:spcAft>
              <a:buClrTx/>
              <a:buSzTx/>
              <a:buFontTx/>
              <a:buNone/>
              <a:tabLst/>
              <a:defRPr kumimoji="0" lang="en-GB" sz="4400" b="0" i="0" u="none" strike="noStrike" cap="none" spc="0" normalizeH="0" baseline="0" dirty="0" smtClean="0">
                <a:ln>
                  <a:noFill/>
                </a:ln>
                <a:solidFill>
                  <a:schemeClr val="tx1"/>
                </a:solidFill>
                <a:effectLst/>
                <a:uFillTx/>
                <a:latin typeface="Calibri" panose="020F0502020204030204" pitchFamily="34" charset="0"/>
                <a:ea typeface="+mj-ea"/>
                <a:cs typeface="Myriad Pro"/>
                <a:sym typeface="Montserrat"/>
              </a:defRPr>
            </a:lvl1pPr>
          </a:lstStyle>
          <a:p>
            <a:pPr>
              <a:lnSpc>
                <a:spcPct val="90000"/>
              </a:lnSpc>
              <a:defRPr sz="4400">
                <a:latin typeface="+mj-lt"/>
                <a:ea typeface="+mj-ea"/>
                <a:cs typeface="+mj-cs"/>
                <a:sym typeface="Montserrat"/>
              </a:defRPr>
            </a:pPr>
            <a:r>
              <a:rPr lang="en-GB" sz="4400" dirty="0">
                <a:latin typeface="Calibri" panose="020F0502020204030204" pitchFamily="34" charset="0"/>
                <a:cs typeface="Myriad Pro"/>
                <a:sym typeface="Montserrat"/>
              </a:rPr>
              <a:t>Extant things</a:t>
            </a:r>
          </a:p>
        </p:txBody>
      </p:sp>
    </p:spTree>
    <p:extLst>
      <p:ext uri="{BB962C8B-B14F-4D97-AF65-F5344CB8AC3E}">
        <p14:creationId xmlns:p14="http://schemas.microsoft.com/office/powerpoint/2010/main" val="2671451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117">
          <p15:clr>
            <a:srgbClr val="FBAE40"/>
          </p15:clr>
        </p15:guide>
        <p15:guide id="2" pos="211">
          <p15:clr>
            <a:srgbClr val="FBAE40"/>
          </p15:clr>
        </p15:guide>
        <p15:guide id="3" pos="3114">
          <p15:clr>
            <a:srgbClr val="FBAE40"/>
          </p15:clr>
        </p15:guide>
        <p15:guide id="4" pos="3432">
          <p15:clr>
            <a:srgbClr val="FBAE40"/>
          </p15:clr>
        </p15:guide>
        <p15:guide id="5" pos="7174">
          <p15:clr>
            <a:srgbClr val="FBAE40"/>
          </p15:clr>
        </p15:guide>
        <p15:guide id="6" orient="horz" pos="3725">
          <p15:clr>
            <a:srgbClr val="FBAE40"/>
          </p15:clr>
        </p15:guide>
        <p15:guide id="7"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Table ">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CF8812C-F3E6-43F3-8DA6-66757153B7B0}"/>
              </a:ext>
            </a:extLst>
          </p:cNvPr>
          <p:cNvSpPr>
            <a:spLocks noGrp="1"/>
          </p:cNvSpPr>
          <p:nvPr>
            <p:ph type="sldNum" sz="quarter" idx="12"/>
          </p:nvPr>
        </p:nvSpPr>
        <p:spPr/>
        <p:txBody>
          <a:bodyPr/>
          <a:lstStyle>
            <a:lvl1pPr>
              <a:defRPr>
                <a:solidFill>
                  <a:schemeClr val="tx1"/>
                </a:solidFill>
              </a:defRPr>
            </a:lvl1pPr>
          </a:lstStyle>
          <a:p>
            <a:fld id="{3CF2D5F0-42C9-44CC-9D46-F1CEB28D430F}" type="slidenum">
              <a:rPr lang="en-GB" smtClean="0"/>
              <a:pPr/>
              <a:t>‹#›</a:t>
            </a:fld>
            <a:endParaRPr lang="en-GB" dirty="0"/>
          </a:p>
        </p:txBody>
      </p:sp>
      <p:sp>
        <p:nvSpPr>
          <p:cNvPr id="17" name="Shape 1164">
            <a:extLst>
              <a:ext uri="{FF2B5EF4-FFF2-40B4-BE49-F238E27FC236}">
                <a16:creationId xmlns:a16="http://schemas.microsoft.com/office/drawing/2014/main" id="{EDD0DAFE-FA9B-4FD6-A68F-6DC1768FD838}"/>
              </a:ext>
            </a:extLst>
          </p:cNvPr>
          <p:cNvSpPr/>
          <p:nvPr userDrawn="1"/>
        </p:nvSpPr>
        <p:spPr>
          <a:xfrm flipH="1">
            <a:off x="308881" y="180128"/>
            <a:ext cx="0" cy="1311128"/>
          </a:xfrm>
          <a:prstGeom prst="line">
            <a:avLst/>
          </a:prstGeom>
          <a:ln w="76200">
            <a:solidFill>
              <a:srgbClr val="9F962B"/>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dirty="0">
              <a:solidFill>
                <a:schemeClr val="tx1"/>
              </a:solidFill>
            </a:endParaRPr>
          </a:p>
        </p:txBody>
      </p:sp>
      <p:sp>
        <p:nvSpPr>
          <p:cNvPr id="7" name="Title 1">
            <a:extLst>
              <a:ext uri="{FF2B5EF4-FFF2-40B4-BE49-F238E27FC236}">
                <a16:creationId xmlns:a16="http://schemas.microsoft.com/office/drawing/2014/main" id="{4FA640F1-DB6F-4748-BCA7-BD5CF821447C}"/>
              </a:ext>
            </a:extLst>
          </p:cNvPr>
          <p:cNvSpPr>
            <a:spLocks noGrp="1"/>
          </p:cNvSpPr>
          <p:nvPr>
            <p:ph type="title"/>
          </p:nvPr>
        </p:nvSpPr>
        <p:spPr>
          <a:xfrm>
            <a:off x="334963" y="828475"/>
            <a:ext cx="5444813" cy="653022"/>
          </a:xfrm>
        </p:spPr>
        <p:txBody>
          <a:bodyPr lIns="72000" tIns="0" bIns="0">
            <a:normAutofit/>
          </a:bodyPr>
          <a:lstStyle>
            <a:lvl1pPr>
              <a:defRPr sz="3600">
                <a:solidFill>
                  <a:schemeClr val="tx1"/>
                </a:solidFill>
              </a:defRPr>
            </a:lvl1pPr>
          </a:lstStyle>
          <a:p>
            <a:r>
              <a:rPr lang="en-US"/>
              <a:t>Click to edit Master title style</a:t>
            </a:r>
            <a:endParaRPr lang="en-GB" dirty="0"/>
          </a:p>
        </p:txBody>
      </p:sp>
      <p:sp>
        <p:nvSpPr>
          <p:cNvPr id="8" name="Text Placeholder 15">
            <a:extLst>
              <a:ext uri="{FF2B5EF4-FFF2-40B4-BE49-F238E27FC236}">
                <a16:creationId xmlns:a16="http://schemas.microsoft.com/office/drawing/2014/main" id="{1C1424D3-AAB0-4D9B-8CD3-528D2238AF45}"/>
              </a:ext>
            </a:extLst>
          </p:cNvPr>
          <p:cNvSpPr>
            <a:spLocks noGrp="1"/>
          </p:cNvSpPr>
          <p:nvPr>
            <p:ph type="body" sz="quarter" idx="11" hasCustomPrompt="1"/>
          </p:nvPr>
        </p:nvSpPr>
        <p:spPr>
          <a:xfrm>
            <a:off x="334964" y="180789"/>
            <a:ext cx="5444822" cy="653022"/>
          </a:xfrm>
          <a:prstGeom prst="rect">
            <a:avLst/>
          </a:prstGeom>
        </p:spPr>
        <p:txBody>
          <a:bodyPr lIns="72000" tIns="0" rIns="0" bIns="0" anchor="ctr" anchorCtr="0"/>
          <a:lstStyle>
            <a:lvl1pPr marL="0" marR="0" indent="0" algn="l" defTabSz="914400" rtl="0" fontAlgn="auto" latinLnBrk="0" hangingPunct="0">
              <a:lnSpc>
                <a:spcPct val="90000"/>
              </a:lnSpc>
              <a:spcBef>
                <a:spcPts val="0"/>
              </a:spcBef>
              <a:spcAft>
                <a:spcPts val="0"/>
              </a:spcAft>
              <a:buClrTx/>
              <a:buSzTx/>
              <a:buFontTx/>
              <a:buNone/>
              <a:tabLst/>
              <a:defRPr kumimoji="0" lang="en-GB" sz="4400" b="0" i="0" u="none" strike="noStrike" cap="none" spc="0" normalizeH="0" baseline="0" dirty="0" smtClean="0">
                <a:ln>
                  <a:noFill/>
                </a:ln>
                <a:solidFill>
                  <a:schemeClr val="tx1"/>
                </a:solidFill>
                <a:effectLst/>
                <a:uFillTx/>
                <a:latin typeface="Calibri" panose="020F0502020204030204" pitchFamily="34" charset="0"/>
                <a:ea typeface="+mj-ea"/>
                <a:cs typeface="Myriad Pro"/>
                <a:sym typeface="Montserrat"/>
              </a:defRPr>
            </a:lvl1pPr>
          </a:lstStyle>
          <a:p>
            <a:pPr>
              <a:lnSpc>
                <a:spcPct val="90000"/>
              </a:lnSpc>
              <a:defRPr sz="4400">
                <a:latin typeface="+mj-lt"/>
                <a:ea typeface="+mj-ea"/>
                <a:cs typeface="+mj-cs"/>
                <a:sym typeface="Montserrat"/>
              </a:defRPr>
            </a:pPr>
            <a:r>
              <a:rPr lang="en-GB" sz="4400" dirty="0">
                <a:latin typeface="Calibri" panose="020F0502020204030204" pitchFamily="34" charset="0"/>
                <a:cs typeface="Myriad Pro"/>
                <a:sym typeface="Montserrat"/>
              </a:rPr>
              <a:t>Extant things</a:t>
            </a:r>
          </a:p>
        </p:txBody>
      </p:sp>
      <p:sp>
        <p:nvSpPr>
          <p:cNvPr id="4" name="Table Placeholder 3">
            <a:extLst>
              <a:ext uri="{FF2B5EF4-FFF2-40B4-BE49-F238E27FC236}">
                <a16:creationId xmlns:a16="http://schemas.microsoft.com/office/drawing/2014/main" id="{1DC2640B-97B7-4399-B34D-3444CD3D2A4F}"/>
              </a:ext>
            </a:extLst>
          </p:cNvPr>
          <p:cNvSpPr>
            <a:spLocks noGrp="1"/>
          </p:cNvSpPr>
          <p:nvPr>
            <p:ph type="tbl" sz="quarter" idx="13" hasCustomPrompt="1"/>
          </p:nvPr>
        </p:nvSpPr>
        <p:spPr>
          <a:xfrm>
            <a:off x="309562" y="1773238"/>
            <a:ext cx="11417375" cy="4140200"/>
          </a:xfrm>
          <a:solidFill>
            <a:schemeClr val="bg1">
              <a:lumMod val="95000"/>
            </a:schemeClr>
          </a:solidFill>
        </p:spPr>
        <p:txBody>
          <a:bodyPr>
            <a:normAutofit/>
          </a:bodyPr>
          <a:lstStyle>
            <a:lvl1pPr marL="0" indent="0">
              <a:buNone/>
              <a:defRPr sz="1400">
                <a:solidFill>
                  <a:schemeClr val="tx1"/>
                </a:solidFill>
              </a:defRPr>
            </a:lvl1pPr>
          </a:lstStyle>
          <a:p>
            <a:r>
              <a:rPr lang="en-US" dirty="0"/>
              <a:t>Click icon to insert table</a:t>
            </a:r>
          </a:p>
        </p:txBody>
      </p:sp>
    </p:spTree>
    <p:extLst>
      <p:ext uri="{BB962C8B-B14F-4D97-AF65-F5344CB8AC3E}">
        <p14:creationId xmlns:p14="http://schemas.microsoft.com/office/powerpoint/2010/main" val="1934841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117">
          <p15:clr>
            <a:srgbClr val="FBAE40"/>
          </p15:clr>
        </p15:guide>
        <p15:guide id="2" pos="211">
          <p15:clr>
            <a:srgbClr val="FBAE40"/>
          </p15:clr>
        </p15:guide>
        <p15:guide id="3" pos="3114">
          <p15:clr>
            <a:srgbClr val="FBAE40"/>
          </p15:clr>
        </p15:guide>
        <p15:guide id="4" pos="3432">
          <p15:clr>
            <a:srgbClr val="FBAE40"/>
          </p15:clr>
        </p15:guide>
        <p15:guide id="5" pos="7378" userDrawn="1">
          <p15:clr>
            <a:srgbClr val="FBAE40"/>
          </p15:clr>
        </p15:guide>
        <p15:guide id="6" orient="horz" pos="3725">
          <p15:clr>
            <a:srgbClr val="FBAE40"/>
          </p15:clr>
        </p15:guide>
        <p15:guide id="7" pos="384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Table x2">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CF8812C-F3E6-43F3-8DA6-66757153B7B0}"/>
              </a:ext>
            </a:extLst>
          </p:cNvPr>
          <p:cNvSpPr>
            <a:spLocks noGrp="1"/>
          </p:cNvSpPr>
          <p:nvPr>
            <p:ph type="sldNum" sz="quarter" idx="12"/>
          </p:nvPr>
        </p:nvSpPr>
        <p:spPr/>
        <p:txBody>
          <a:bodyPr/>
          <a:lstStyle>
            <a:lvl1pPr>
              <a:defRPr>
                <a:solidFill>
                  <a:schemeClr val="tx1"/>
                </a:solidFill>
              </a:defRPr>
            </a:lvl1pPr>
          </a:lstStyle>
          <a:p>
            <a:fld id="{3CF2D5F0-42C9-44CC-9D46-F1CEB28D430F}" type="slidenum">
              <a:rPr lang="en-GB" smtClean="0"/>
              <a:pPr/>
              <a:t>‹#›</a:t>
            </a:fld>
            <a:endParaRPr lang="en-GB" dirty="0"/>
          </a:p>
        </p:txBody>
      </p:sp>
      <p:sp>
        <p:nvSpPr>
          <p:cNvPr id="17" name="Shape 1164">
            <a:extLst>
              <a:ext uri="{FF2B5EF4-FFF2-40B4-BE49-F238E27FC236}">
                <a16:creationId xmlns:a16="http://schemas.microsoft.com/office/drawing/2014/main" id="{EDD0DAFE-FA9B-4FD6-A68F-6DC1768FD838}"/>
              </a:ext>
            </a:extLst>
          </p:cNvPr>
          <p:cNvSpPr/>
          <p:nvPr userDrawn="1"/>
        </p:nvSpPr>
        <p:spPr>
          <a:xfrm flipH="1">
            <a:off x="308881" y="180128"/>
            <a:ext cx="0" cy="1311128"/>
          </a:xfrm>
          <a:prstGeom prst="line">
            <a:avLst/>
          </a:prstGeom>
          <a:ln w="76200">
            <a:solidFill>
              <a:srgbClr val="9F962B"/>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dirty="0">
              <a:solidFill>
                <a:schemeClr val="tx1"/>
              </a:solidFill>
            </a:endParaRPr>
          </a:p>
        </p:txBody>
      </p:sp>
      <p:sp>
        <p:nvSpPr>
          <p:cNvPr id="7" name="Title 1">
            <a:extLst>
              <a:ext uri="{FF2B5EF4-FFF2-40B4-BE49-F238E27FC236}">
                <a16:creationId xmlns:a16="http://schemas.microsoft.com/office/drawing/2014/main" id="{4FA640F1-DB6F-4748-BCA7-BD5CF821447C}"/>
              </a:ext>
            </a:extLst>
          </p:cNvPr>
          <p:cNvSpPr>
            <a:spLocks noGrp="1"/>
          </p:cNvSpPr>
          <p:nvPr>
            <p:ph type="title"/>
          </p:nvPr>
        </p:nvSpPr>
        <p:spPr>
          <a:xfrm>
            <a:off x="334963" y="828475"/>
            <a:ext cx="5444813" cy="653022"/>
          </a:xfrm>
        </p:spPr>
        <p:txBody>
          <a:bodyPr lIns="72000" tIns="0" bIns="0">
            <a:normAutofit/>
          </a:bodyPr>
          <a:lstStyle>
            <a:lvl1pPr>
              <a:defRPr sz="3600">
                <a:solidFill>
                  <a:schemeClr val="tx1"/>
                </a:solidFill>
              </a:defRPr>
            </a:lvl1pPr>
          </a:lstStyle>
          <a:p>
            <a:r>
              <a:rPr lang="en-US"/>
              <a:t>Click to edit Master title style</a:t>
            </a:r>
            <a:endParaRPr lang="en-GB" dirty="0"/>
          </a:p>
        </p:txBody>
      </p:sp>
      <p:sp>
        <p:nvSpPr>
          <p:cNvPr id="8" name="Text Placeholder 15">
            <a:extLst>
              <a:ext uri="{FF2B5EF4-FFF2-40B4-BE49-F238E27FC236}">
                <a16:creationId xmlns:a16="http://schemas.microsoft.com/office/drawing/2014/main" id="{1C1424D3-AAB0-4D9B-8CD3-528D2238AF45}"/>
              </a:ext>
            </a:extLst>
          </p:cNvPr>
          <p:cNvSpPr>
            <a:spLocks noGrp="1"/>
          </p:cNvSpPr>
          <p:nvPr>
            <p:ph type="body" sz="quarter" idx="11" hasCustomPrompt="1"/>
          </p:nvPr>
        </p:nvSpPr>
        <p:spPr>
          <a:xfrm>
            <a:off x="334964" y="180789"/>
            <a:ext cx="5444822" cy="653022"/>
          </a:xfrm>
          <a:prstGeom prst="rect">
            <a:avLst/>
          </a:prstGeom>
        </p:spPr>
        <p:txBody>
          <a:bodyPr lIns="72000" tIns="0" rIns="0" bIns="0" anchor="ctr" anchorCtr="0"/>
          <a:lstStyle>
            <a:lvl1pPr marL="0" marR="0" indent="0" algn="l" defTabSz="914400" rtl="0" fontAlgn="auto" latinLnBrk="0" hangingPunct="0">
              <a:lnSpc>
                <a:spcPct val="90000"/>
              </a:lnSpc>
              <a:spcBef>
                <a:spcPts val="0"/>
              </a:spcBef>
              <a:spcAft>
                <a:spcPts val="0"/>
              </a:spcAft>
              <a:buClrTx/>
              <a:buSzTx/>
              <a:buFontTx/>
              <a:buNone/>
              <a:tabLst/>
              <a:defRPr kumimoji="0" lang="en-GB" sz="4400" b="0" i="0" u="none" strike="noStrike" cap="none" spc="0" normalizeH="0" baseline="0" dirty="0" smtClean="0">
                <a:ln>
                  <a:noFill/>
                </a:ln>
                <a:solidFill>
                  <a:schemeClr val="tx1"/>
                </a:solidFill>
                <a:effectLst/>
                <a:uFillTx/>
                <a:latin typeface="Calibri" panose="020F0502020204030204" pitchFamily="34" charset="0"/>
                <a:ea typeface="+mj-ea"/>
                <a:cs typeface="Myriad Pro"/>
                <a:sym typeface="Montserrat"/>
              </a:defRPr>
            </a:lvl1pPr>
          </a:lstStyle>
          <a:p>
            <a:pPr>
              <a:lnSpc>
                <a:spcPct val="90000"/>
              </a:lnSpc>
              <a:defRPr sz="4400">
                <a:latin typeface="+mj-lt"/>
                <a:ea typeface="+mj-ea"/>
                <a:cs typeface="+mj-cs"/>
                <a:sym typeface="Montserrat"/>
              </a:defRPr>
            </a:pPr>
            <a:r>
              <a:rPr lang="en-GB" sz="4400" dirty="0">
                <a:latin typeface="Calibri" panose="020F0502020204030204" pitchFamily="34" charset="0"/>
                <a:cs typeface="Myriad Pro"/>
                <a:sym typeface="Montserrat"/>
              </a:rPr>
              <a:t>Extant things</a:t>
            </a:r>
          </a:p>
        </p:txBody>
      </p:sp>
      <p:sp>
        <p:nvSpPr>
          <p:cNvPr id="4" name="Table Placeholder 3">
            <a:extLst>
              <a:ext uri="{FF2B5EF4-FFF2-40B4-BE49-F238E27FC236}">
                <a16:creationId xmlns:a16="http://schemas.microsoft.com/office/drawing/2014/main" id="{1DC2640B-97B7-4399-B34D-3444CD3D2A4F}"/>
              </a:ext>
            </a:extLst>
          </p:cNvPr>
          <p:cNvSpPr>
            <a:spLocks noGrp="1"/>
          </p:cNvSpPr>
          <p:nvPr>
            <p:ph type="tbl" sz="quarter" idx="13" hasCustomPrompt="1"/>
          </p:nvPr>
        </p:nvSpPr>
        <p:spPr>
          <a:xfrm>
            <a:off x="309563" y="1773238"/>
            <a:ext cx="5470213" cy="4140200"/>
          </a:xfrm>
          <a:solidFill>
            <a:schemeClr val="bg1">
              <a:lumMod val="95000"/>
            </a:schemeClr>
          </a:solidFill>
        </p:spPr>
        <p:txBody>
          <a:bodyPr>
            <a:normAutofit/>
          </a:bodyPr>
          <a:lstStyle>
            <a:lvl1pPr marL="0" indent="0">
              <a:buNone/>
              <a:defRPr sz="1400">
                <a:solidFill>
                  <a:schemeClr val="tx1"/>
                </a:solidFill>
              </a:defRPr>
            </a:lvl1pPr>
          </a:lstStyle>
          <a:p>
            <a:r>
              <a:rPr lang="en-US" dirty="0"/>
              <a:t>Click icon to insert table</a:t>
            </a:r>
          </a:p>
        </p:txBody>
      </p:sp>
      <p:sp>
        <p:nvSpPr>
          <p:cNvPr id="9" name="Table Placeholder 3">
            <a:extLst>
              <a:ext uri="{FF2B5EF4-FFF2-40B4-BE49-F238E27FC236}">
                <a16:creationId xmlns:a16="http://schemas.microsoft.com/office/drawing/2014/main" id="{D196D2B1-4383-490E-B1A0-11A872853B1A}"/>
              </a:ext>
            </a:extLst>
          </p:cNvPr>
          <p:cNvSpPr>
            <a:spLocks noGrp="1"/>
          </p:cNvSpPr>
          <p:nvPr>
            <p:ph type="tbl" sz="quarter" idx="14" hasCustomPrompt="1"/>
          </p:nvPr>
        </p:nvSpPr>
        <p:spPr>
          <a:xfrm>
            <a:off x="5918512" y="1773238"/>
            <a:ext cx="5470213" cy="4140200"/>
          </a:xfrm>
          <a:solidFill>
            <a:schemeClr val="bg1">
              <a:lumMod val="95000"/>
            </a:schemeClr>
          </a:solidFill>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tx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icon to insert table</a:t>
            </a:r>
          </a:p>
        </p:txBody>
      </p:sp>
    </p:spTree>
    <p:extLst>
      <p:ext uri="{BB962C8B-B14F-4D97-AF65-F5344CB8AC3E}">
        <p14:creationId xmlns:p14="http://schemas.microsoft.com/office/powerpoint/2010/main" val="1535630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117">
          <p15:clr>
            <a:srgbClr val="FBAE40"/>
          </p15:clr>
        </p15:guide>
        <p15:guide id="2" pos="211">
          <p15:clr>
            <a:srgbClr val="FBAE40"/>
          </p15:clr>
        </p15:guide>
        <p15:guide id="3" pos="3114">
          <p15:clr>
            <a:srgbClr val="FBAE40"/>
          </p15:clr>
        </p15:guide>
        <p15:guide id="4" pos="3432">
          <p15:clr>
            <a:srgbClr val="FBAE40"/>
          </p15:clr>
        </p15:guide>
        <p15:guide id="5" pos="7174">
          <p15:clr>
            <a:srgbClr val="FBAE40"/>
          </p15:clr>
        </p15:guide>
        <p15:guide id="6" orient="horz" pos="3725">
          <p15:clr>
            <a:srgbClr val="FBAE40"/>
          </p15:clr>
        </p15:guide>
        <p15:guide id="7" pos="38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CF8812C-F3E6-43F3-8DA6-66757153B7B0}"/>
              </a:ext>
            </a:extLst>
          </p:cNvPr>
          <p:cNvSpPr>
            <a:spLocks noGrp="1"/>
          </p:cNvSpPr>
          <p:nvPr>
            <p:ph type="sldNum" sz="quarter" idx="12"/>
          </p:nvPr>
        </p:nvSpPr>
        <p:spPr/>
        <p:txBody>
          <a:bodyPr/>
          <a:lstStyle>
            <a:lvl1pPr>
              <a:defRPr>
                <a:solidFill>
                  <a:schemeClr val="tx1"/>
                </a:solidFill>
              </a:defRPr>
            </a:lvl1pPr>
          </a:lstStyle>
          <a:p>
            <a:fld id="{3CF2D5F0-42C9-44CC-9D46-F1CEB28D430F}" type="slidenum">
              <a:rPr lang="en-GB" smtClean="0"/>
              <a:pPr/>
              <a:t>‹#›</a:t>
            </a:fld>
            <a:endParaRPr lang="en-GB" dirty="0"/>
          </a:p>
        </p:txBody>
      </p:sp>
      <p:sp>
        <p:nvSpPr>
          <p:cNvPr id="17" name="Shape 1164">
            <a:extLst>
              <a:ext uri="{FF2B5EF4-FFF2-40B4-BE49-F238E27FC236}">
                <a16:creationId xmlns:a16="http://schemas.microsoft.com/office/drawing/2014/main" id="{EDD0DAFE-FA9B-4FD6-A68F-6DC1768FD838}"/>
              </a:ext>
            </a:extLst>
          </p:cNvPr>
          <p:cNvSpPr/>
          <p:nvPr userDrawn="1"/>
        </p:nvSpPr>
        <p:spPr>
          <a:xfrm flipH="1">
            <a:off x="308881" y="180128"/>
            <a:ext cx="0" cy="1311128"/>
          </a:xfrm>
          <a:prstGeom prst="line">
            <a:avLst/>
          </a:prstGeom>
          <a:ln w="76200">
            <a:solidFill>
              <a:srgbClr val="9F962B"/>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dirty="0">
              <a:solidFill>
                <a:schemeClr val="tx1"/>
              </a:solidFill>
            </a:endParaRPr>
          </a:p>
        </p:txBody>
      </p:sp>
      <p:sp>
        <p:nvSpPr>
          <p:cNvPr id="3" name="Content Placeholder 2">
            <a:extLst>
              <a:ext uri="{FF2B5EF4-FFF2-40B4-BE49-F238E27FC236}">
                <a16:creationId xmlns:a16="http://schemas.microsoft.com/office/drawing/2014/main" id="{954A58D0-4BCD-454B-90BB-C0A8286F3AA8}"/>
              </a:ext>
            </a:extLst>
          </p:cNvPr>
          <p:cNvSpPr>
            <a:spLocks noGrp="1"/>
          </p:cNvSpPr>
          <p:nvPr>
            <p:ph sz="quarter" idx="18"/>
          </p:nvPr>
        </p:nvSpPr>
        <p:spPr>
          <a:xfrm>
            <a:off x="334963" y="1773238"/>
            <a:ext cx="5113337" cy="4140200"/>
          </a:xfrm>
        </p:spPr>
        <p:txBody>
          <a:bodyPr>
            <a:normAutofit/>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itle 1">
            <a:extLst>
              <a:ext uri="{FF2B5EF4-FFF2-40B4-BE49-F238E27FC236}">
                <a16:creationId xmlns:a16="http://schemas.microsoft.com/office/drawing/2014/main" id="{4FA640F1-DB6F-4748-BCA7-BD5CF821447C}"/>
              </a:ext>
            </a:extLst>
          </p:cNvPr>
          <p:cNvSpPr>
            <a:spLocks noGrp="1"/>
          </p:cNvSpPr>
          <p:nvPr>
            <p:ph type="title"/>
          </p:nvPr>
        </p:nvSpPr>
        <p:spPr>
          <a:xfrm>
            <a:off x="334963" y="828475"/>
            <a:ext cx="5113334" cy="653022"/>
          </a:xfrm>
        </p:spPr>
        <p:txBody>
          <a:bodyPr lIns="72000" tIns="0" bIns="0">
            <a:normAutofit/>
          </a:bodyPr>
          <a:lstStyle>
            <a:lvl1pPr>
              <a:defRPr sz="3600">
                <a:solidFill>
                  <a:schemeClr val="tx1"/>
                </a:solidFill>
              </a:defRPr>
            </a:lvl1pPr>
          </a:lstStyle>
          <a:p>
            <a:r>
              <a:rPr lang="en-US"/>
              <a:t>Click to edit Master title style</a:t>
            </a:r>
            <a:endParaRPr lang="en-GB" dirty="0"/>
          </a:p>
        </p:txBody>
      </p:sp>
      <p:sp>
        <p:nvSpPr>
          <p:cNvPr id="8" name="Text Placeholder 15">
            <a:extLst>
              <a:ext uri="{FF2B5EF4-FFF2-40B4-BE49-F238E27FC236}">
                <a16:creationId xmlns:a16="http://schemas.microsoft.com/office/drawing/2014/main" id="{1C1424D3-AAB0-4D9B-8CD3-528D2238AF45}"/>
              </a:ext>
            </a:extLst>
          </p:cNvPr>
          <p:cNvSpPr>
            <a:spLocks noGrp="1"/>
          </p:cNvSpPr>
          <p:nvPr>
            <p:ph type="body" sz="quarter" idx="11" hasCustomPrompt="1"/>
          </p:nvPr>
        </p:nvSpPr>
        <p:spPr>
          <a:xfrm>
            <a:off x="334964" y="180789"/>
            <a:ext cx="5113342" cy="653022"/>
          </a:xfrm>
          <a:prstGeom prst="rect">
            <a:avLst/>
          </a:prstGeom>
        </p:spPr>
        <p:txBody>
          <a:bodyPr lIns="72000" tIns="0" rIns="0" bIns="0" anchor="ctr" anchorCtr="0"/>
          <a:lstStyle>
            <a:lvl1pPr marL="0" marR="0" indent="0" algn="l" defTabSz="914400" rtl="0" fontAlgn="auto" latinLnBrk="0" hangingPunct="0">
              <a:lnSpc>
                <a:spcPct val="90000"/>
              </a:lnSpc>
              <a:spcBef>
                <a:spcPts val="0"/>
              </a:spcBef>
              <a:spcAft>
                <a:spcPts val="0"/>
              </a:spcAft>
              <a:buClrTx/>
              <a:buSzTx/>
              <a:buFontTx/>
              <a:buNone/>
              <a:tabLst/>
              <a:defRPr kumimoji="0" lang="en-GB" sz="4400" b="0" i="0" u="none" strike="noStrike" cap="none" spc="0" normalizeH="0" baseline="0" dirty="0" smtClean="0">
                <a:ln>
                  <a:noFill/>
                </a:ln>
                <a:solidFill>
                  <a:schemeClr val="tx1"/>
                </a:solidFill>
                <a:effectLst/>
                <a:uFillTx/>
                <a:latin typeface="Calibri" panose="020F0502020204030204" pitchFamily="34" charset="0"/>
                <a:ea typeface="+mj-ea"/>
                <a:cs typeface="Myriad Pro"/>
                <a:sym typeface="Montserrat"/>
              </a:defRPr>
            </a:lvl1pPr>
          </a:lstStyle>
          <a:p>
            <a:pPr>
              <a:lnSpc>
                <a:spcPct val="90000"/>
              </a:lnSpc>
              <a:defRPr sz="4400">
                <a:latin typeface="+mj-lt"/>
                <a:ea typeface="+mj-ea"/>
                <a:cs typeface="+mj-cs"/>
                <a:sym typeface="Montserrat"/>
              </a:defRPr>
            </a:pPr>
            <a:r>
              <a:rPr lang="en-GB" sz="4400" dirty="0">
                <a:latin typeface="Calibri" panose="020F0502020204030204" pitchFamily="34" charset="0"/>
                <a:cs typeface="Myriad Pro"/>
                <a:sym typeface="Montserrat"/>
              </a:rPr>
              <a:t>Extant things</a:t>
            </a:r>
          </a:p>
        </p:txBody>
      </p:sp>
      <p:sp>
        <p:nvSpPr>
          <p:cNvPr id="9" name="Content Placeholder 2">
            <a:extLst>
              <a:ext uri="{FF2B5EF4-FFF2-40B4-BE49-F238E27FC236}">
                <a16:creationId xmlns:a16="http://schemas.microsoft.com/office/drawing/2014/main" id="{3BA430FE-4DE6-44B6-BCFF-63D08724FA4A}"/>
              </a:ext>
            </a:extLst>
          </p:cNvPr>
          <p:cNvSpPr>
            <a:spLocks noGrp="1"/>
          </p:cNvSpPr>
          <p:nvPr>
            <p:ph sz="quarter" idx="19"/>
          </p:nvPr>
        </p:nvSpPr>
        <p:spPr>
          <a:xfrm>
            <a:off x="5633884" y="1773238"/>
            <a:ext cx="5754841" cy="4140200"/>
          </a:xfrm>
        </p:spPr>
        <p:txBody>
          <a:bodyPr>
            <a:normAutofit/>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179596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117">
          <p15:clr>
            <a:srgbClr val="FBAE40"/>
          </p15:clr>
        </p15:guide>
        <p15:guide id="2" pos="211">
          <p15:clr>
            <a:srgbClr val="FBAE40"/>
          </p15:clr>
        </p15:guide>
        <p15:guide id="3" pos="3114">
          <p15:clr>
            <a:srgbClr val="FBAE40"/>
          </p15:clr>
        </p15:guide>
        <p15:guide id="4" pos="3432">
          <p15:clr>
            <a:srgbClr val="FBAE40"/>
          </p15:clr>
        </p15:guide>
        <p15:guide id="5" pos="7174">
          <p15:clr>
            <a:srgbClr val="FBAE40"/>
          </p15:clr>
        </p15:guide>
        <p15:guide id="6" orient="horz" pos="3725">
          <p15:clr>
            <a:srgbClr val="FBAE40"/>
          </p15:clr>
        </p15:guide>
        <p15:guide id="7"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rg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C12AF-120D-4624-B482-2C84BF89782C}"/>
              </a:ext>
            </a:extLst>
          </p:cNvPr>
          <p:cNvSpPr>
            <a:spLocks noGrp="1"/>
          </p:cNvSpPr>
          <p:nvPr>
            <p:ph type="title"/>
          </p:nvPr>
        </p:nvSpPr>
        <p:spPr>
          <a:xfrm>
            <a:off x="334963" y="828475"/>
            <a:ext cx="4356083" cy="653022"/>
          </a:xfrm>
        </p:spPr>
        <p:txBody>
          <a:bodyPr lIns="72000" tIns="0" bIns="0">
            <a:normAutofit/>
          </a:bodyPr>
          <a:lstStyle>
            <a:lvl1pPr>
              <a:defRPr sz="3600">
                <a:solidFill>
                  <a:schemeClr val="tx1"/>
                </a:solidFill>
              </a:defRPr>
            </a:lvl1pPr>
          </a:lstStyle>
          <a:p>
            <a:r>
              <a:rPr lang="en-US"/>
              <a:t>Click to edit Master title style</a:t>
            </a:r>
            <a:endParaRPr lang="en-GB" dirty="0"/>
          </a:p>
        </p:txBody>
      </p:sp>
      <p:sp>
        <p:nvSpPr>
          <p:cNvPr id="23" name="Shape 1164">
            <a:extLst>
              <a:ext uri="{FF2B5EF4-FFF2-40B4-BE49-F238E27FC236}">
                <a16:creationId xmlns:a16="http://schemas.microsoft.com/office/drawing/2014/main" id="{66EC86FA-FC7D-4CBD-9273-9370E73CA98F}"/>
              </a:ext>
            </a:extLst>
          </p:cNvPr>
          <p:cNvSpPr/>
          <p:nvPr userDrawn="1"/>
        </p:nvSpPr>
        <p:spPr>
          <a:xfrm flipH="1">
            <a:off x="308881" y="180128"/>
            <a:ext cx="0" cy="1311128"/>
          </a:xfrm>
          <a:prstGeom prst="line">
            <a:avLst/>
          </a:prstGeom>
          <a:ln w="76200">
            <a:solidFill>
              <a:srgbClr val="9F962B"/>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dirty="0">
              <a:solidFill>
                <a:schemeClr val="tx1"/>
              </a:solidFill>
            </a:endParaRPr>
          </a:p>
        </p:txBody>
      </p:sp>
      <p:sp>
        <p:nvSpPr>
          <p:cNvPr id="24" name="Text Placeholder 15">
            <a:extLst>
              <a:ext uri="{FF2B5EF4-FFF2-40B4-BE49-F238E27FC236}">
                <a16:creationId xmlns:a16="http://schemas.microsoft.com/office/drawing/2014/main" id="{B9FE2189-FAA4-4EC9-BCA0-8A6052D96AD1}"/>
              </a:ext>
            </a:extLst>
          </p:cNvPr>
          <p:cNvSpPr>
            <a:spLocks noGrp="1"/>
          </p:cNvSpPr>
          <p:nvPr>
            <p:ph type="body" sz="quarter" idx="11" hasCustomPrompt="1"/>
          </p:nvPr>
        </p:nvSpPr>
        <p:spPr>
          <a:xfrm>
            <a:off x="334964" y="180789"/>
            <a:ext cx="4356090" cy="653022"/>
          </a:xfrm>
          <a:prstGeom prst="rect">
            <a:avLst/>
          </a:prstGeom>
        </p:spPr>
        <p:txBody>
          <a:bodyPr lIns="72000" tIns="0" rIns="0" bIns="0" anchor="ctr" anchorCtr="0"/>
          <a:lstStyle>
            <a:lvl1pPr marL="0" marR="0" indent="0" algn="l" defTabSz="914400" rtl="0" fontAlgn="auto" latinLnBrk="0" hangingPunct="0">
              <a:lnSpc>
                <a:spcPct val="90000"/>
              </a:lnSpc>
              <a:spcBef>
                <a:spcPts val="0"/>
              </a:spcBef>
              <a:spcAft>
                <a:spcPts val="0"/>
              </a:spcAft>
              <a:buClrTx/>
              <a:buSzTx/>
              <a:buFontTx/>
              <a:buNone/>
              <a:tabLst/>
              <a:defRPr kumimoji="0" lang="en-GB" sz="4400" b="0" i="0" u="none" strike="noStrike" cap="none" spc="0" normalizeH="0" baseline="0" dirty="0" smtClean="0">
                <a:ln>
                  <a:noFill/>
                </a:ln>
                <a:solidFill>
                  <a:schemeClr val="tx1"/>
                </a:solidFill>
                <a:effectLst/>
                <a:uFillTx/>
                <a:latin typeface="Calibri" panose="020F0502020204030204" pitchFamily="34" charset="0"/>
                <a:ea typeface="+mj-ea"/>
                <a:cs typeface="Myriad Pro"/>
                <a:sym typeface="Montserrat"/>
              </a:defRPr>
            </a:lvl1pPr>
          </a:lstStyle>
          <a:p>
            <a:pPr>
              <a:lnSpc>
                <a:spcPct val="90000"/>
              </a:lnSpc>
              <a:defRPr sz="4400">
                <a:latin typeface="+mj-lt"/>
                <a:ea typeface="+mj-ea"/>
                <a:cs typeface="+mj-cs"/>
                <a:sym typeface="Montserrat"/>
              </a:defRPr>
            </a:pPr>
            <a:r>
              <a:rPr lang="en-GB" sz="4400" dirty="0">
                <a:latin typeface="Calibri" panose="020F0502020204030204" pitchFamily="34" charset="0"/>
                <a:cs typeface="Myriad Pro"/>
                <a:sym typeface="Montserrat"/>
              </a:rPr>
              <a:t>Extant things</a:t>
            </a:r>
          </a:p>
        </p:txBody>
      </p:sp>
      <p:sp>
        <p:nvSpPr>
          <p:cNvPr id="13" name="Slide Number Placeholder 5">
            <a:extLst>
              <a:ext uri="{FF2B5EF4-FFF2-40B4-BE49-F238E27FC236}">
                <a16:creationId xmlns:a16="http://schemas.microsoft.com/office/drawing/2014/main" id="{8A74B032-60D2-4360-9843-7088F0C2CD28}"/>
              </a:ext>
            </a:extLst>
          </p:cNvPr>
          <p:cNvSpPr>
            <a:spLocks noGrp="1"/>
          </p:cNvSpPr>
          <p:nvPr>
            <p:ph type="sldNum" sz="quarter" idx="12"/>
          </p:nvPr>
        </p:nvSpPr>
        <p:spPr>
          <a:xfrm>
            <a:off x="11353800" y="6356350"/>
            <a:ext cx="838200" cy="530019"/>
          </a:xfrm>
        </p:spPr>
        <p:txBody>
          <a:bodyPr/>
          <a:lstStyle>
            <a:lvl1pPr>
              <a:defRPr>
                <a:solidFill>
                  <a:schemeClr val="tx1"/>
                </a:solidFill>
              </a:defRPr>
            </a:lvl1pPr>
          </a:lstStyle>
          <a:p>
            <a:fld id="{3CF2D5F0-42C9-44CC-9D46-F1CEB28D430F}" type="slidenum">
              <a:rPr lang="en-GB" smtClean="0"/>
              <a:pPr/>
              <a:t>‹#›</a:t>
            </a:fld>
            <a:endParaRPr lang="en-GB" dirty="0"/>
          </a:p>
        </p:txBody>
      </p:sp>
      <p:sp>
        <p:nvSpPr>
          <p:cNvPr id="6" name="Text Placeholder 3">
            <a:extLst>
              <a:ext uri="{FF2B5EF4-FFF2-40B4-BE49-F238E27FC236}">
                <a16:creationId xmlns:a16="http://schemas.microsoft.com/office/drawing/2014/main" id="{1B6B5E03-0DE4-47DE-AADA-448A62CFAD11}"/>
              </a:ext>
            </a:extLst>
          </p:cNvPr>
          <p:cNvSpPr>
            <a:spLocks noGrp="1"/>
          </p:cNvSpPr>
          <p:nvPr>
            <p:ph type="body" sz="quarter" idx="15"/>
          </p:nvPr>
        </p:nvSpPr>
        <p:spPr>
          <a:xfrm>
            <a:off x="4878727" y="1808000"/>
            <a:ext cx="2434546" cy="783160"/>
          </a:xfrm>
          <a:solidFill>
            <a:schemeClr val="accent1"/>
          </a:solidFill>
        </p:spPr>
        <p:txBody>
          <a:bodyPr anchor="ctr" anchorCtr="0">
            <a:normAutofit/>
          </a:bodyPr>
          <a:lstStyle>
            <a:lvl1pPr marL="0" indent="0" algn="ctr">
              <a:buNone/>
              <a:defRPr sz="1800" b="1" i="1">
                <a:solidFill>
                  <a:schemeClr val="bg1"/>
                </a:solidFill>
              </a:defRPr>
            </a:lvl1pPr>
            <a:lvl2pPr marL="457200" indent="0" algn="ctr">
              <a:buNone/>
              <a:defRPr sz="1800">
                <a:solidFill>
                  <a:schemeClr val="bg1"/>
                </a:solidFill>
              </a:defRPr>
            </a:lvl2pPr>
            <a:lvl3pPr marL="914400" indent="0" algn="ctr">
              <a:buNone/>
              <a:defRPr sz="1800">
                <a:solidFill>
                  <a:schemeClr val="bg1"/>
                </a:solidFill>
              </a:defRPr>
            </a:lvl3pPr>
            <a:lvl4pPr marL="1371600" indent="0" algn="ctr">
              <a:buNone/>
              <a:defRPr sz="1800">
                <a:solidFill>
                  <a:schemeClr val="bg1"/>
                </a:solidFill>
              </a:defRPr>
            </a:lvl4pPr>
            <a:lvl5pPr marL="1828800" indent="0" algn="ctr">
              <a:buNone/>
              <a:defRPr sz="1800">
                <a:solidFill>
                  <a:schemeClr val="bg1"/>
                </a:solidFill>
              </a:defRPr>
            </a:lvl5pPr>
          </a:lstStyle>
          <a:p>
            <a:pPr lvl="0"/>
            <a:r>
              <a:rPr lang="en-US"/>
              <a:t>Click to edit Master text styles</a:t>
            </a:r>
          </a:p>
        </p:txBody>
      </p:sp>
      <p:sp>
        <p:nvSpPr>
          <p:cNvPr id="7" name="Text Placeholder 3">
            <a:extLst>
              <a:ext uri="{FF2B5EF4-FFF2-40B4-BE49-F238E27FC236}">
                <a16:creationId xmlns:a16="http://schemas.microsoft.com/office/drawing/2014/main" id="{C3C4298C-40AC-4CF3-981E-A18D6557F7AC}"/>
              </a:ext>
            </a:extLst>
          </p:cNvPr>
          <p:cNvSpPr>
            <a:spLocks noGrp="1"/>
          </p:cNvSpPr>
          <p:nvPr>
            <p:ph type="body" sz="quarter" idx="16"/>
          </p:nvPr>
        </p:nvSpPr>
        <p:spPr>
          <a:xfrm>
            <a:off x="1050925" y="3078161"/>
            <a:ext cx="2349111" cy="744539"/>
          </a:xfr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lvl1pPr marL="0" indent="0" algn="ctr">
              <a:buNone/>
              <a:defRPr lang="en-US" sz="1400" dirty="0">
                <a:solidFill>
                  <a:schemeClr val="tx1"/>
                </a:solidFill>
                <a:latin typeface="Calibri" panose="020F0502020204030204" pitchFamily="34" charset="0"/>
              </a:defRPr>
            </a:lvl1pPr>
          </a:lstStyle>
          <a:p>
            <a:pPr marL="0" lvl="0" algn="ctr">
              <a:lnSpc>
                <a:spcPct val="80000"/>
              </a:lnSpc>
            </a:pPr>
            <a:r>
              <a:rPr lang="en-US"/>
              <a:t>Click to edit Master text styles</a:t>
            </a:r>
          </a:p>
        </p:txBody>
      </p:sp>
      <p:sp>
        <p:nvSpPr>
          <p:cNvPr id="35" name="Text Placeholder 3">
            <a:extLst>
              <a:ext uri="{FF2B5EF4-FFF2-40B4-BE49-F238E27FC236}">
                <a16:creationId xmlns:a16="http://schemas.microsoft.com/office/drawing/2014/main" id="{AD55EEB5-4707-49DF-B76F-2D049DE62236}"/>
              </a:ext>
            </a:extLst>
          </p:cNvPr>
          <p:cNvSpPr>
            <a:spLocks noGrp="1"/>
          </p:cNvSpPr>
          <p:nvPr>
            <p:ph type="body" sz="quarter" idx="17"/>
          </p:nvPr>
        </p:nvSpPr>
        <p:spPr>
          <a:xfrm>
            <a:off x="3717925" y="3078161"/>
            <a:ext cx="2349111" cy="744539"/>
          </a:xfr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lvl1pPr marL="0" indent="0" algn="ctr">
              <a:buNone/>
              <a:defRPr lang="en-US" sz="1400" dirty="0">
                <a:solidFill>
                  <a:schemeClr val="tx1"/>
                </a:solidFill>
                <a:latin typeface="Calibri" panose="020F0502020204030204" pitchFamily="34" charset="0"/>
              </a:defRPr>
            </a:lvl1pPr>
          </a:lstStyle>
          <a:p>
            <a:pPr marL="0" lvl="0" algn="ctr">
              <a:lnSpc>
                <a:spcPct val="80000"/>
              </a:lnSpc>
            </a:pPr>
            <a:r>
              <a:rPr lang="en-US"/>
              <a:t>Click to edit Master text styles</a:t>
            </a:r>
          </a:p>
        </p:txBody>
      </p:sp>
      <p:sp>
        <p:nvSpPr>
          <p:cNvPr id="36" name="Text Placeholder 3">
            <a:extLst>
              <a:ext uri="{FF2B5EF4-FFF2-40B4-BE49-F238E27FC236}">
                <a16:creationId xmlns:a16="http://schemas.microsoft.com/office/drawing/2014/main" id="{0E5BEC11-092B-46C9-9E1A-CCA8E1B7A319}"/>
              </a:ext>
            </a:extLst>
          </p:cNvPr>
          <p:cNvSpPr>
            <a:spLocks noGrp="1"/>
          </p:cNvSpPr>
          <p:nvPr>
            <p:ph type="body" sz="quarter" idx="18"/>
          </p:nvPr>
        </p:nvSpPr>
        <p:spPr>
          <a:xfrm>
            <a:off x="6384925" y="3078161"/>
            <a:ext cx="2349111" cy="744539"/>
          </a:xfr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lvl1pPr marL="0" indent="0" algn="ctr">
              <a:buNone/>
              <a:defRPr lang="en-US" sz="1400" dirty="0">
                <a:solidFill>
                  <a:schemeClr val="tx1"/>
                </a:solidFill>
                <a:latin typeface="Calibri" panose="020F0502020204030204" pitchFamily="34" charset="0"/>
              </a:defRPr>
            </a:lvl1pPr>
          </a:lstStyle>
          <a:p>
            <a:pPr marL="0" lvl="0" algn="ctr">
              <a:lnSpc>
                <a:spcPct val="80000"/>
              </a:lnSpc>
            </a:pPr>
            <a:r>
              <a:rPr lang="en-US"/>
              <a:t>Click to edit Master text styles</a:t>
            </a:r>
          </a:p>
        </p:txBody>
      </p:sp>
      <p:sp>
        <p:nvSpPr>
          <p:cNvPr id="37" name="Text Placeholder 3">
            <a:extLst>
              <a:ext uri="{FF2B5EF4-FFF2-40B4-BE49-F238E27FC236}">
                <a16:creationId xmlns:a16="http://schemas.microsoft.com/office/drawing/2014/main" id="{D6A8B98F-F133-4833-9870-8DE7D7A78DD3}"/>
              </a:ext>
            </a:extLst>
          </p:cNvPr>
          <p:cNvSpPr>
            <a:spLocks noGrp="1"/>
          </p:cNvSpPr>
          <p:nvPr>
            <p:ph type="body" sz="quarter" idx="19"/>
          </p:nvPr>
        </p:nvSpPr>
        <p:spPr>
          <a:xfrm>
            <a:off x="9051925" y="3078161"/>
            <a:ext cx="2349111" cy="744539"/>
          </a:xfr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lvl1pPr marL="0" indent="0" algn="ctr">
              <a:buNone/>
              <a:defRPr lang="en-US" sz="1400" dirty="0">
                <a:solidFill>
                  <a:schemeClr val="bg1"/>
                </a:solidFill>
                <a:latin typeface="Calibri" panose="020F0502020204030204" pitchFamily="34" charset="0"/>
              </a:defRPr>
            </a:lvl1pPr>
          </a:lstStyle>
          <a:p>
            <a:pPr marL="0" lvl="0" algn="ctr">
              <a:lnSpc>
                <a:spcPct val="80000"/>
              </a:lnSpc>
            </a:pPr>
            <a:r>
              <a:rPr lang="en-US"/>
              <a:t>Click to edit Master text styles</a:t>
            </a:r>
          </a:p>
        </p:txBody>
      </p:sp>
      <p:sp>
        <p:nvSpPr>
          <p:cNvPr id="38" name="Text Placeholder 3">
            <a:extLst>
              <a:ext uri="{FF2B5EF4-FFF2-40B4-BE49-F238E27FC236}">
                <a16:creationId xmlns:a16="http://schemas.microsoft.com/office/drawing/2014/main" id="{41DADAEC-D12F-4992-94C9-EC0473715E7F}"/>
              </a:ext>
            </a:extLst>
          </p:cNvPr>
          <p:cNvSpPr>
            <a:spLocks noGrp="1"/>
          </p:cNvSpPr>
          <p:nvPr>
            <p:ph type="body" sz="quarter" idx="20"/>
          </p:nvPr>
        </p:nvSpPr>
        <p:spPr>
          <a:xfrm>
            <a:off x="428625" y="4170362"/>
            <a:ext cx="1701227" cy="414337"/>
          </a:xfr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lvl1pPr marL="0" indent="0" algn="ctr">
              <a:buNone/>
              <a:defRPr lang="en-US" sz="1400" dirty="0">
                <a:solidFill>
                  <a:schemeClr val="tx1"/>
                </a:solidFill>
                <a:latin typeface="Calibri" panose="020F0502020204030204" pitchFamily="34" charset="0"/>
              </a:defRPr>
            </a:lvl1pPr>
          </a:lstStyle>
          <a:p>
            <a:pPr marL="0" lvl="0" algn="ctr">
              <a:lnSpc>
                <a:spcPct val="80000"/>
              </a:lnSpc>
            </a:pPr>
            <a:r>
              <a:rPr lang="en-US"/>
              <a:t>Click to edit Master text styles</a:t>
            </a:r>
          </a:p>
        </p:txBody>
      </p:sp>
      <p:sp>
        <p:nvSpPr>
          <p:cNvPr id="39" name="Text Placeholder 3">
            <a:extLst>
              <a:ext uri="{FF2B5EF4-FFF2-40B4-BE49-F238E27FC236}">
                <a16:creationId xmlns:a16="http://schemas.microsoft.com/office/drawing/2014/main" id="{09E4AB13-2331-4206-A004-7FE030351ABC}"/>
              </a:ext>
            </a:extLst>
          </p:cNvPr>
          <p:cNvSpPr>
            <a:spLocks noGrp="1"/>
          </p:cNvSpPr>
          <p:nvPr>
            <p:ph type="body" sz="quarter" idx="21"/>
          </p:nvPr>
        </p:nvSpPr>
        <p:spPr>
          <a:xfrm>
            <a:off x="2282825" y="4170362"/>
            <a:ext cx="1701227" cy="414337"/>
          </a:xfr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lvl1pPr marL="0" indent="0" algn="ctr">
              <a:buNone/>
              <a:defRPr lang="en-US" sz="1400" dirty="0">
                <a:solidFill>
                  <a:schemeClr val="tx1"/>
                </a:solidFill>
                <a:latin typeface="Calibri" panose="020F0502020204030204" pitchFamily="34" charset="0"/>
              </a:defRPr>
            </a:lvl1pPr>
          </a:lstStyle>
          <a:p>
            <a:pPr marL="0" lvl="0" algn="ctr">
              <a:lnSpc>
                <a:spcPct val="80000"/>
              </a:lnSpc>
            </a:pPr>
            <a:r>
              <a:rPr lang="en-US"/>
              <a:t>Click to edit Master text styles</a:t>
            </a:r>
          </a:p>
        </p:txBody>
      </p:sp>
      <p:sp>
        <p:nvSpPr>
          <p:cNvPr id="40" name="Text Placeholder 3">
            <a:extLst>
              <a:ext uri="{FF2B5EF4-FFF2-40B4-BE49-F238E27FC236}">
                <a16:creationId xmlns:a16="http://schemas.microsoft.com/office/drawing/2014/main" id="{FBBEC0C4-BC61-4BB5-A400-4FE5B18C2237}"/>
              </a:ext>
            </a:extLst>
          </p:cNvPr>
          <p:cNvSpPr>
            <a:spLocks noGrp="1"/>
          </p:cNvSpPr>
          <p:nvPr>
            <p:ph type="body" sz="quarter" idx="22"/>
          </p:nvPr>
        </p:nvSpPr>
        <p:spPr>
          <a:xfrm>
            <a:off x="428625" y="4646612"/>
            <a:ext cx="1701227" cy="414337"/>
          </a:xfr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lvl1pPr marL="0" indent="0" algn="ctr">
              <a:buNone/>
              <a:defRPr lang="en-US" sz="1400" dirty="0">
                <a:solidFill>
                  <a:schemeClr val="tx1"/>
                </a:solidFill>
                <a:latin typeface="Calibri" panose="020F0502020204030204" pitchFamily="34" charset="0"/>
              </a:defRPr>
            </a:lvl1pPr>
          </a:lstStyle>
          <a:p>
            <a:pPr marL="0" lvl="0" algn="ctr">
              <a:lnSpc>
                <a:spcPct val="80000"/>
              </a:lnSpc>
            </a:pPr>
            <a:r>
              <a:rPr lang="en-US"/>
              <a:t>Click to edit Master text styles</a:t>
            </a:r>
          </a:p>
        </p:txBody>
      </p:sp>
      <p:sp>
        <p:nvSpPr>
          <p:cNvPr id="41" name="Text Placeholder 3">
            <a:extLst>
              <a:ext uri="{FF2B5EF4-FFF2-40B4-BE49-F238E27FC236}">
                <a16:creationId xmlns:a16="http://schemas.microsoft.com/office/drawing/2014/main" id="{813888E9-B1CF-49BC-806F-6257E5A13617}"/>
              </a:ext>
            </a:extLst>
          </p:cNvPr>
          <p:cNvSpPr>
            <a:spLocks noGrp="1"/>
          </p:cNvSpPr>
          <p:nvPr>
            <p:ph type="body" sz="quarter" idx="23"/>
          </p:nvPr>
        </p:nvSpPr>
        <p:spPr>
          <a:xfrm>
            <a:off x="2282825" y="4646612"/>
            <a:ext cx="1701227" cy="414337"/>
          </a:xfr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lvl1pPr marL="0" indent="0" algn="ctr">
              <a:buNone/>
              <a:defRPr lang="en-US" sz="1400" dirty="0">
                <a:solidFill>
                  <a:schemeClr val="tx1"/>
                </a:solidFill>
                <a:latin typeface="Calibri" panose="020F0502020204030204" pitchFamily="34" charset="0"/>
              </a:defRPr>
            </a:lvl1pPr>
          </a:lstStyle>
          <a:p>
            <a:pPr marL="0" lvl="0" algn="ctr">
              <a:lnSpc>
                <a:spcPct val="80000"/>
              </a:lnSpc>
            </a:pPr>
            <a:r>
              <a:rPr lang="en-US"/>
              <a:t>Click to edit Master text styles</a:t>
            </a:r>
          </a:p>
        </p:txBody>
      </p:sp>
      <p:sp>
        <p:nvSpPr>
          <p:cNvPr id="42" name="Text Placeholder 3">
            <a:extLst>
              <a:ext uri="{FF2B5EF4-FFF2-40B4-BE49-F238E27FC236}">
                <a16:creationId xmlns:a16="http://schemas.microsoft.com/office/drawing/2014/main" id="{7B49EAB0-221D-4A97-82ED-A07C9FAAF43A}"/>
              </a:ext>
            </a:extLst>
          </p:cNvPr>
          <p:cNvSpPr>
            <a:spLocks noGrp="1"/>
          </p:cNvSpPr>
          <p:nvPr>
            <p:ph type="body" sz="quarter" idx="24"/>
          </p:nvPr>
        </p:nvSpPr>
        <p:spPr>
          <a:xfrm>
            <a:off x="428625" y="5122862"/>
            <a:ext cx="1701227" cy="414337"/>
          </a:xfr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lvl1pPr marL="0" indent="0" algn="ctr">
              <a:buNone/>
              <a:defRPr lang="en-US" sz="1400" dirty="0">
                <a:solidFill>
                  <a:schemeClr val="tx1"/>
                </a:solidFill>
                <a:latin typeface="Calibri" panose="020F0502020204030204" pitchFamily="34" charset="0"/>
              </a:defRPr>
            </a:lvl1pPr>
          </a:lstStyle>
          <a:p>
            <a:pPr marL="0" lvl="0" algn="ctr">
              <a:lnSpc>
                <a:spcPct val="80000"/>
              </a:lnSpc>
            </a:pPr>
            <a:r>
              <a:rPr lang="en-US"/>
              <a:t>Click to edit Master text styles</a:t>
            </a:r>
          </a:p>
        </p:txBody>
      </p:sp>
      <p:sp>
        <p:nvSpPr>
          <p:cNvPr id="43" name="Text Placeholder 3">
            <a:extLst>
              <a:ext uri="{FF2B5EF4-FFF2-40B4-BE49-F238E27FC236}">
                <a16:creationId xmlns:a16="http://schemas.microsoft.com/office/drawing/2014/main" id="{243FEC88-14A9-4D69-B572-053F0FFF1D82}"/>
              </a:ext>
            </a:extLst>
          </p:cNvPr>
          <p:cNvSpPr>
            <a:spLocks noGrp="1"/>
          </p:cNvSpPr>
          <p:nvPr>
            <p:ph type="body" sz="quarter" idx="25"/>
          </p:nvPr>
        </p:nvSpPr>
        <p:spPr>
          <a:xfrm>
            <a:off x="2282825" y="5122862"/>
            <a:ext cx="1701227" cy="414337"/>
          </a:xfr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lvl1pPr marL="0" indent="0" algn="ctr">
              <a:buNone/>
              <a:defRPr lang="en-US" sz="1400" dirty="0">
                <a:solidFill>
                  <a:schemeClr val="tx1"/>
                </a:solidFill>
                <a:latin typeface="Calibri" panose="020F0502020204030204" pitchFamily="34" charset="0"/>
              </a:defRPr>
            </a:lvl1pPr>
          </a:lstStyle>
          <a:p>
            <a:pPr marL="0" lvl="0" algn="ctr">
              <a:lnSpc>
                <a:spcPct val="80000"/>
              </a:lnSpc>
            </a:pPr>
            <a:r>
              <a:rPr lang="en-US"/>
              <a:t>Click to edit Master text styles</a:t>
            </a:r>
          </a:p>
        </p:txBody>
      </p:sp>
      <p:sp>
        <p:nvSpPr>
          <p:cNvPr id="44" name="Text Placeholder 3">
            <a:extLst>
              <a:ext uri="{FF2B5EF4-FFF2-40B4-BE49-F238E27FC236}">
                <a16:creationId xmlns:a16="http://schemas.microsoft.com/office/drawing/2014/main" id="{139C8642-5863-4363-AC16-D7C506736573}"/>
              </a:ext>
            </a:extLst>
          </p:cNvPr>
          <p:cNvSpPr>
            <a:spLocks noGrp="1"/>
          </p:cNvSpPr>
          <p:nvPr>
            <p:ph type="body" sz="quarter" idx="26"/>
          </p:nvPr>
        </p:nvSpPr>
        <p:spPr>
          <a:xfrm>
            <a:off x="428625" y="5599112"/>
            <a:ext cx="1701227" cy="414337"/>
          </a:xfr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lvl1pPr marL="0" indent="0" algn="ctr">
              <a:buNone/>
              <a:defRPr lang="en-US" sz="1400" dirty="0">
                <a:solidFill>
                  <a:schemeClr val="tx1"/>
                </a:solidFill>
                <a:latin typeface="Calibri" panose="020F0502020204030204" pitchFamily="34" charset="0"/>
              </a:defRPr>
            </a:lvl1pPr>
          </a:lstStyle>
          <a:p>
            <a:pPr marL="0" lvl="0" algn="ctr">
              <a:lnSpc>
                <a:spcPct val="80000"/>
              </a:lnSpc>
            </a:pPr>
            <a:r>
              <a:rPr lang="en-US"/>
              <a:t>Click to edit Master text styles</a:t>
            </a:r>
          </a:p>
        </p:txBody>
      </p:sp>
      <p:sp>
        <p:nvSpPr>
          <p:cNvPr id="45" name="Text Placeholder 3">
            <a:extLst>
              <a:ext uri="{FF2B5EF4-FFF2-40B4-BE49-F238E27FC236}">
                <a16:creationId xmlns:a16="http://schemas.microsoft.com/office/drawing/2014/main" id="{8657389A-7C58-499D-9A9B-ED1B30DDAC85}"/>
              </a:ext>
            </a:extLst>
          </p:cNvPr>
          <p:cNvSpPr>
            <a:spLocks noGrp="1"/>
          </p:cNvSpPr>
          <p:nvPr>
            <p:ph type="body" sz="quarter" idx="27"/>
          </p:nvPr>
        </p:nvSpPr>
        <p:spPr>
          <a:xfrm>
            <a:off x="2282825" y="5599112"/>
            <a:ext cx="1701227" cy="414337"/>
          </a:xfr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lvl1pPr marL="0" indent="0" algn="ctr">
              <a:buNone/>
              <a:defRPr lang="en-US" sz="1400" dirty="0">
                <a:solidFill>
                  <a:schemeClr val="tx1"/>
                </a:solidFill>
                <a:latin typeface="Calibri" panose="020F0502020204030204" pitchFamily="34" charset="0"/>
              </a:defRPr>
            </a:lvl1pPr>
          </a:lstStyle>
          <a:p>
            <a:pPr marL="0" lvl="0" algn="ctr">
              <a:lnSpc>
                <a:spcPct val="80000"/>
              </a:lnSpc>
            </a:pPr>
            <a:r>
              <a:rPr lang="en-US"/>
              <a:t>Click to edit Master text styles</a:t>
            </a:r>
          </a:p>
        </p:txBody>
      </p:sp>
      <p:sp>
        <p:nvSpPr>
          <p:cNvPr id="46" name="Text Placeholder 3">
            <a:extLst>
              <a:ext uri="{FF2B5EF4-FFF2-40B4-BE49-F238E27FC236}">
                <a16:creationId xmlns:a16="http://schemas.microsoft.com/office/drawing/2014/main" id="{197DE97A-D809-4D66-8547-55FC52F4F202}"/>
              </a:ext>
            </a:extLst>
          </p:cNvPr>
          <p:cNvSpPr>
            <a:spLocks noGrp="1"/>
          </p:cNvSpPr>
          <p:nvPr>
            <p:ph type="body" sz="quarter" idx="28"/>
          </p:nvPr>
        </p:nvSpPr>
        <p:spPr>
          <a:xfrm>
            <a:off x="2282825" y="6075362"/>
            <a:ext cx="1701227" cy="414337"/>
          </a:xfr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lvl1pPr marL="0" indent="0" algn="ctr">
              <a:buNone/>
              <a:defRPr lang="en-US" sz="1400" dirty="0">
                <a:solidFill>
                  <a:schemeClr val="tx1"/>
                </a:solidFill>
                <a:latin typeface="Calibri" panose="020F0502020204030204" pitchFamily="34" charset="0"/>
              </a:defRPr>
            </a:lvl1pPr>
          </a:lstStyle>
          <a:p>
            <a:pPr marL="0" lvl="0" algn="ctr">
              <a:lnSpc>
                <a:spcPct val="80000"/>
              </a:lnSpc>
            </a:pPr>
            <a:r>
              <a:rPr lang="en-US"/>
              <a:t>Click to edit Master text styles</a:t>
            </a:r>
          </a:p>
        </p:txBody>
      </p:sp>
      <p:sp>
        <p:nvSpPr>
          <p:cNvPr id="47" name="Text Placeholder 3">
            <a:extLst>
              <a:ext uri="{FF2B5EF4-FFF2-40B4-BE49-F238E27FC236}">
                <a16:creationId xmlns:a16="http://schemas.microsoft.com/office/drawing/2014/main" id="{36D3F0D7-A3DF-4348-AB67-C388780C5147}"/>
              </a:ext>
            </a:extLst>
          </p:cNvPr>
          <p:cNvSpPr>
            <a:spLocks noGrp="1"/>
          </p:cNvSpPr>
          <p:nvPr>
            <p:ph type="body" sz="quarter" idx="29"/>
          </p:nvPr>
        </p:nvSpPr>
        <p:spPr>
          <a:xfrm>
            <a:off x="9051925" y="4170362"/>
            <a:ext cx="2349111" cy="414337"/>
          </a:xfr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lvl1pPr marL="0" indent="0" algn="ctr">
              <a:buNone/>
              <a:defRPr lang="en-US" sz="1400" dirty="0">
                <a:solidFill>
                  <a:schemeClr val="tx1"/>
                </a:solidFill>
                <a:latin typeface="Calibri" panose="020F0502020204030204" pitchFamily="34" charset="0"/>
              </a:defRPr>
            </a:lvl1pPr>
          </a:lstStyle>
          <a:p>
            <a:pPr marL="0" lvl="0" algn="ctr">
              <a:lnSpc>
                <a:spcPct val="80000"/>
              </a:lnSpc>
            </a:pPr>
            <a:r>
              <a:rPr lang="en-US"/>
              <a:t>Click to edit Master text styles</a:t>
            </a:r>
          </a:p>
        </p:txBody>
      </p:sp>
      <p:sp>
        <p:nvSpPr>
          <p:cNvPr id="48" name="Text Placeholder 3">
            <a:extLst>
              <a:ext uri="{FF2B5EF4-FFF2-40B4-BE49-F238E27FC236}">
                <a16:creationId xmlns:a16="http://schemas.microsoft.com/office/drawing/2014/main" id="{F44528D5-34A3-43AA-8ECC-83D5AD6697F2}"/>
              </a:ext>
            </a:extLst>
          </p:cNvPr>
          <p:cNvSpPr>
            <a:spLocks noGrp="1"/>
          </p:cNvSpPr>
          <p:nvPr>
            <p:ph type="body" sz="quarter" idx="30"/>
          </p:nvPr>
        </p:nvSpPr>
        <p:spPr>
          <a:xfrm>
            <a:off x="9051925" y="4646612"/>
            <a:ext cx="2349111" cy="414337"/>
          </a:xfr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lvl1pPr marL="0" indent="0" algn="ctr">
              <a:buNone/>
              <a:defRPr lang="en-US" sz="1400" dirty="0">
                <a:solidFill>
                  <a:schemeClr val="tx1"/>
                </a:solidFill>
                <a:latin typeface="Calibri" panose="020F0502020204030204" pitchFamily="34" charset="0"/>
              </a:defRPr>
            </a:lvl1pPr>
          </a:lstStyle>
          <a:p>
            <a:pPr marL="0" lvl="0" algn="ctr">
              <a:lnSpc>
                <a:spcPct val="80000"/>
              </a:lnSpc>
            </a:pPr>
            <a:r>
              <a:rPr lang="en-US"/>
              <a:t>Click to edit Master text styles</a:t>
            </a:r>
          </a:p>
        </p:txBody>
      </p:sp>
      <p:sp>
        <p:nvSpPr>
          <p:cNvPr id="49" name="Text Placeholder 3">
            <a:extLst>
              <a:ext uri="{FF2B5EF4-FFF2-40B4-BE49-F238E27FC236}">
                <a16:creationId xmlns:a16="http://schemas.microsoft.com/office/drawing/2014/main" id="{B0708596-18AF-48E3-9739-99D2C62936DA}"/>
              </a:ext>
            </a:extLst>
          </p:cNvPr>
          <p:cNvSpPr>
            <a:spLocks noGrp="1"/>
          </p:cNvSpPr>
          <p:nvPr>
            <p:ph type="body" sz="quarter" idx="31"/>
          </p:nvPr>
        </p:nvSpPr>
        <p:spPr>
          <a:xfrm>
            <a:off x="9051925" y="5122862"/>
            <a:ext cx="2349111" cy="414337"/>
          </a:xfr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lvl1pPr marL="0" indent="0" algn="ctr">
              <a:buNone/>
              <a:defRPr lang="en-US" sz="1400" dirty="0">
                <a:solidFill>
                  <a:schemeClr val="tx1"/>
                </a:solidFill>
                <a:latin typeface="Calibri" panose="020F0502020204030204" pitchFamily="34" charset="0"/>
              </a:defRPr>
            </a:lvl1pPr>
          </a:lstStyle>
          <a:p>
            <a:pPr marL="0" lvl="0" algn="ctr">
              <a:lnSpc>
                <a:spcPct val="80000"/>
              </a:lnSpc>
            </a:pPr>
            <a:r>
              <a:rPr lang="en-US"/>
              <a:t>Click to edit Master text styles</a:t>
            </a:r>
          </a:p>
        </p:txBody>
      </p:sp>
      <p:sp>
        <p:nvSpPr>
          <p:cNvPr id="50" name="Text Placeholder 3">
            <a:extLst>
              <a:ext uri="{FF2B5EF4-FFF2-40B4-BE49-F238E27FC236}">
                <a16:creationId xmlns:a16="http://schemas.microsoft.com/office/drawing/2014/main" id="{31994D44-8CD5-469D-9483-9B7D24806B03}"/>
              </a:ext>
            </a:extLst>
          </p:cNvPr>
          <p:cNvSpPr>
            <a:spLocks noGrp="1"/>
          </p:cNvSpPr>
          <p:nvPr>
            <p:ph type="body" sz="quarter" idx="32"/>
          </p:nvPr>
        </p:nvSpPr>
        <p:spPr>
          <a:xfrm>
            <a:off x="9051925" y="5599112"/>
            <a:ext cx="2349111" cy="414337"/>
          </a:xfr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lvl1pPr marL="0" indent="0" algn="ctr">
              <a:buNone/>
              <a:defRPr lang="en-US" sz="1400" dirty="0">
                <a:solidFill>
                  <a:schemeClr val="tx1"/>
                </a:solidFill>
                <a:latin typeface="Calibri" panose="020F0502020204030204" pitchFamily="34" charset="0"/>
              </a:defRPr>
            </a:lvl1pPr>
          </a:lstStyle>
          <a:p>
            <a:pPr marL="0" lvl="0" algn="ctr">
              <a:lnSpc>
                <a:spcPct val="80000"/>
              </a:lnSpc>
            </a:pPr>
            <a:r>
              <a:rPr lang="en-US"/>
              <a:t>Click to edit Master text styles</a:t>
            </a:r>
          </a:p>
        </p:txBody>
      </p:sp>
    </p:spTree>
    <p:extLst>
      <p:ext uri="{BB962C8B-B14F-4D97-AF65-F5344CB8AC3E}">
        <p14:creationId xmlns:p14="http://schemas.microsoft.com/office/powerpoint/2010/main" val="2535119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117">
          <p15:clr>
            <a:srgbClr val="FBAE40"/>
          </p15:clr>
        </p15:guide>
        <p15:guide id="2" pos="211">
          <p15:clr>
            <a:srgbClr val="FBAE40"/>
          </p15:clr>
        </p15:guide>
        <p15:guide id="3" pos="3114">
          <p15:clr>
            <a:srgbClr val="FBAE40"/>
          </p15:clr>
        </p15:guide>
        <p15:guide id="4" pos="3432">
          <p15:clr>
            <a:srgbClr val="FBAE40"/>
          </p15:clr>
        </p15:guide>
        <p15:guide id="5" pos="7174">
          <p15:clr>
            <a:srgbClr val="FBAE40"/>
          </p15:clr>
        </p15:guide>
        <p15:guide id="6" orient="horz" pos="3725">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Metho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CF8812C-F3E6-43F3-8DA6-66757153B7B0}"/>
              </a:ext>
            </a:extLst>
          </p:cNvPr>
          <p:cNvSpPr>
            <a:spLocks noGrp="1"/>
          </p:cNvSpPr>
          <p:nvPr>
            <p:ph type="sldNum" sz="quarter" idx="12"/>
          </p:nvPr>
        </p:nvSpPr>
        <p:spPr/>
        <p:txBody>
          <a:bodyPr/>
          <a:lstStyle>
            <a:lvl1pPr>
              <a:defRPr>
                <a:solidFill>
                  <a:schemeClr val="tx1"/>
                </a:solidFill>
              </a:defRPr>
            </a:lvl1pPr>
          </a:lstStyle>
          <a:p>
            <a:fld id="{3CF2D5F0-42C9-44CC-9D46-F1CEB28D430F}" type="slidenum">
              <a:rPr lang="en-GB" smtClean="0"/>
              <a:pPr/>
              <a:t>‹#›</a:t>
            </a:fld>
            <a:endParaRPr lang="en-GB" dirty="0"/>
          </a:p>
        </p:txBody>
      </p:sp>
      <p:sp>
        <p:nvSpPr>
          <p:cNvPr id="17" name="Shape 1164">
            <a:extLst>
              <a:ext uri="{FF2B5EF4-FFF2-40B4-BE49-F238E27FC236}">
                <a16:creationId xmlns:a16="http://schemas.microsoft.com/office/drawing/2014/main" id="{EDD0DAFE-FA9B-4FD6-A68F-6DC1768FD838}"/>
              </a:ext>
            </a:extLst>
          </p:cNvPr>
          <p:cNvSpPr/>
          <p:nvPr userDrawn="1"/>
        </p:nvSpPr>
        <p:spPr>
          <a:xfrm flipH="1">
            <a:off x="308881" y="180128"/>
            <a:ext cx="0" cy="1311128"/>
          </a:xfrm>
          <a:prstGeom prst="line">
            <a:avLst/>
          </a:prstGeom>
          <a:ln w="76200">
            <a:solidFill>
              <a:srgbClr val="9F962B"/>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dirty="0">
              <a:solidFill>
                <a:schemeClr val="tx1"/>
              </a:solidFill>
            </a:endParaRPr>
          </a:p>
        </p:txBody>
      </p:sp>
      <p:sp>
        <p:nvSpPr>
          <p:cNvPr id="3" name="Content Placeholder 2">
            <a:extLst>
              <a:ext uri="{FF2B5EF4-FFF2-40B4-BE49-F238E27FC236}">
                <a16:creationId xmlns:a16="http://schemas.microsoft.com/office/drawing/2014/main" id="{954A58D0-4BCD-454B-90BB-C0A8286F3AA8}"/>
              </a:ext>
            </a:extLst>
          </p:cNvPr>
          <p:cNvSpPr>
            <a:spLocks noGrp="1"/>
          </p:cNvSpPr>
          <p:nvPr>
            <p:ph sz="quarter" idx="18"/>
          </p:nvPr>
        </p:nvSpPr>
        <p:spPr>
          <a:xfrm>
            <a:off x="858504" y="3613408"/>
            <a:ext cx="3430684" cy="291741"/>
          </a:xfrm>
          <a:noFill/>
        </p:spPr>
        <p:txBody>
          <a:bodyPr anchor="ctr" anchorCtr="0">
            <a:normAutofit/>
          </a:bodyPr>
          <a:lstStyle>
            <a:lvl1pPr marL="0" indent="0">
              <a:buNone/>
              <a:defRPr sz="1400" b="1">
                <a:solidFill>
                  <a:schemeClr val="tx1"/>
                </a:solidFill>
              </a:defRPr>
            </a:lvl1pPr>
            <a:lvl2pPr>
              <a:defRPr sz="1200"/>
            </a:lvl2pPr>
            <a:lvl3pPr>
              <a:defRPr sz="1200"/>
            </a:lvl3pPr>
            <a:lvl4pPr>
              <a:defRPr sz="1200"/>
            </a:lvl4pPr>
            <a:lvl5pPr>
              <a:defRPr sz="1200"/>
            </a:lvl5pPr>
          </a:lstStyle>
          <a:p>
            <a:pPr lvl="0"/>
            <a:r>
              <a:rPr lang="en-US"/>
              <a:t>Click to edit Master text styles</a:t>
            </a:r>
          </a:p>
        </p:txBody>
      </p:sp>
      <p:sp>
        <p:nvSpPr>
          <p:cNvPr id="4" name="Picture Placeholder 3">
            <a:extLst>
              <a:ext uri="{FF2B5EF4-FFF2-40B4-BE49-F238E27FC236}">
                <a16:creationId xmlns:a16="http://schemas.microsoft.com/office/drawing/2014/main" id="{B6E38E33-D6DE-4C97-A290-AD1129113C64}"/>
              </a:ext>
            </a:extLst>
          </p:cNvPr>
          <p:cNvSpPr>
            <a:spLocks noGrp="1"/>
          </p:cNvSpPr>
          <p:nvPr>
            <p:ph type="pic" sz="quarter" idx="19"/>
          </p:nvPr>
        </p:nvSpPr>
        <p:spPr>
          <a:xfrm>
            <a:off x="1593790" y="1773238"/>
            <a:ext cx="1960114" cy="1727046"/>
          </a:xfrm>
        </p:spPr>
        <p:txBody>
          <a:bodyPr/>
          <a:lstStyle>
            <a:lvl1pPr>
              <a:defRPr>
                <a:solidFill>
                  <a:schemeClr val="tx1"/>
                </a:solidFill>
              </a:defRPr>
            </a:lvl1pPr>
          </a:lstStyle>
          <a:p>
            <a:r>
              <a:rPr lang="en-US" dirty="0"/>
              <a:t>Click icon to add picture</a:t>
            </a:r>
            <a:endParaRPr lang="en-GB" dirty="0"/>
          </a:p>
        </p:txBody>
      </p:sp>
      <p:sp>
        <p:nvSpPr>
          <p:cNvPr id="16" name="Title 1">
            <a:extLst>
              <a:ext uri="{FF2B5EF4-FFF2-40B4-BE49-F238E27FC236}">
                <a16:creationId xmlns:a16="http://schemas.microsoft.com/office/drawing/2014/main" id="{CA374119-1D8E-4E59-84A0-B1A0ABF81EEC}"/>
              </a:ext>
            </a:extLst>
          </p:cNvPr>
          <p:cNvSpPr>
            <a:spLocks noGrp="1"/>
          </p:cNvSpPr>
          <p:nvPr>
            <p:ph type="title"/>
          </p:nvPr>
        </p:nvSpPr>
        <p:spPr>
          <a:xfrm>
            <a:off x="334963" y="828475"/>
            <a:ext cx="4356083" cy="653022"/>
          </a:xfrm>
        </p:spPr>
        <p:txBody>
          <a:bodyPr lIns="72000" tIns="0" bIns="0">
            <a:normAutofit/>
          </a:bodyPr>
          <a:lstStyle>
            <a:lvl1pPr>
              <a:defRPr sz="3600">
                <a:solidFill>
                  <a:schemeClr val="tx1"/>
                </a:solidFill>
              </a:defRPr>
            </a:lvl1pPr>
          </a:lstStyle>
          <a:p>
            <a:r>
              <a:rPr lang="en-US"/>
              <a:t>Click to edit Master title style</a:t>
            </a:r>
            <a:endParaRPr lang="en-GB" dirty="0"/>
          </a:p>
        </p:txBody>
      </p:sp>
      <p:sp>
        <p:nvSpPr>
          <p:cNvPr id="20" name="Text Placeholder 15">
            <a:extLst>
              <a:ext uri="{FF2B5EF4-FFF2-40B4-BE49-F238E27FC236}">
                <a16:creationId xmlns:a16="http://schemas.microsoft.com/office/drawing/2014/main" id="{85F173DB-13B5-4297-A544-E58487465B56}"/>
              </a:ext>
            </a:extLst>
          </p:cNvPr>
          <p:cNvSpPr>
            <a:spLocks noGrp="1"/>
          </p:cNvSpPr>
          <p:nvPr>
            <p:ph type="body" sz="quarter" idx="11" hasCustomPrompt="1"/>
          </p:nvPr>
        </p:nvSpPr>
        <p:spPr>
          <a:xfrm>
            <a:off x="334964" y="180789"/>
            <a:ext cx="4356090" cy="653022"/>
          </a:xfrm>
          <a:prstGeom prst="rect">
            <a:avLst/>
          </a:prstGeom>
        </p:spPr>
        <p:txBody>
          <a:bodyPr lIns="72000" tIns="0" rIns="0" bIns="0" anchor="ctr" anchorCtr="0"/>
          <a:lstStyle>
            <a:lvl1pPr marL="0" marR="0" indent="0" algn="l" defTabSz="914400" rtl="0" fontAlgn="auto" latinLnBrk="0" hangingPunct="0">
              <a:lnSpc>
                <a:spcPct val="90000"/>
              </a:lnSpc>
              <a:spcBef>
                <a:spcPts val="0"/>
              </a:spcBef>
              <a:spcAft>
                <a:spcPts val="0"/>
              </a:spcAft>
              <a:buClrTx/>
              <a:buSzTx/>
              <a:buFontTx/>
              <a:buNone/>
              <a:tabLst/>
              <a:defRPr kumimoji="0" lang="en-GB" sz="4400" b="0" i="0" u="none" strike="noStrike" cap="none" spc="0" normalizeH="0" baseline="0" dirty="0" smtClean="0">
                <a:ln>
                  <a:noFill/>
                </a:ln>
                <a:solidFill>
                  <a:schemeClr val="tx1"/>
                </a:solidFill>
                <a:effectLst/>
                <a:uFillTx/>
                <a:latin typeface="Calibri" panose="020F0502020204030204" pitchFamily="34" charset="0"/>
                <a:ea typeface="+mj-ea"/>
                <a:cs typeface="Myriad Pro"/>
                <a:sym typeface="Montserrat"/>
              </a:defRPr>
            </a:lvl1pPr>
          </a:lstStyle>
          <a:p>
            <a:pPr>
              <a:lnSpc>
                <a:spcPct val="90000"/>
              </a:lnSpc>
              <a:defRPr sz="4400">
                <a:latin typeface="+mj-lt"/>
                <a:ea typeface="+mj-ea"/>
                <a:cs typeface="+mj-cs"/>
                <a:sym typeface="Montserrat"/>
              </a:defRPr>
            </a:pPr>
            <a:r>
              <a:rPr lang="en-GB" sz="4400" dirty="0">
                <a:latin typeface="Calibri" panose="020F0502020204030204" pitchFamily="34" charset="0"/>
                <a:cs typeface="Myriad Pro"/>
                <a:sym typeface="Montserrat"/>
              </a:rPr>
              <a:t>Extant things</a:t>
            </a:r>
          </a:p>
        </p:txBody>
      </p:sp>
      <p:sp>
        <p:nvSpPr>
          <p:cNvPr id="13" name="Content Placeholder 2">
            <a:extLst>
              <a:ext uri="{FF2B5EF4-FFF2-40B4-BE49-F238E27FC236}">
                <a16:creationId xmlns:a16="http://schemas.microsoft.com/office/drawing/2014/main" id="{3CDD5515-0787-457E-9431-FE77E377A1D0}"/>
              </a:ext>
            </a:extLst>
          </p:cNvPr>
          <p:cNvSpPr>
            <a:spLocks noGrp="1"/>
          </p:cNvSpPr>
          <p:nvPr>
            <p:ph sz="quarter" idx="24"/>
          </p:nvPr>
        </p:nvSpPr>
        <p:spPr>
          <a:xfrm>
            <a:off x="858504" y="3938128"/>
            <a:ext cx="3430684" cy="311606"/>
          </a:xfrm>
          <a:solidFill>
            <a:schemeClr val="bg1">
              <a:lumMod val="95000"/>
            </a:schemeClr>
          </a:solidFill>
        </p:spPr>
        <p:txBody>
          <a:bodyPr tIns="72000" bIns="72000" anchor="ctr" anchorCtr="0">
            <a:spAutoFit/>
          </a:bodyPr>
          <a:lstStyle>
            <a:lvl1pPr marL="0" indent="0">
              <a:buNone/>
              <a:defRPr sz="1200">
                <a:solidFill>
                  <a:schemeClr val="tx1"/>
                </a:solidFill>
              </a:defRPr>
            </a:lvl1pPr>
            <a:lvl2pPr>
              <a:defRPr sz="1200"/>
            </a:lvl2pPr>
            <a:lvl3pPr>
              <a:defRPr sz="1200"/>
            </a:lvl3pPr>
            <a:lvl4pPr>
              <a:defRPr sz="1200"/>
            </a:lvl4pPr>
            <a:lvl5pPr>
              <a:defRPr sz="1200"/>
            </a:lvl5pPr>
          </a:lstStyle>
          <a:p>
            <a:pPr lvl="0"/>
            <a:r>
              <a:rPr lang="en-US"/>
              <a:t>Click to edit Master text styles</a:t>
            </a:r>
          </a:p>
        </p:txBody>
      </p:sp>
      <p:sp>
        <p:nvSpPr>
          <p:cNvPr id="14" name="Content Placeholder 2">
            <a:extLst>
              <a:ext uri="{FF2B5EF4-FFF2-40B4-BE49-F238E27FC236}">
                <a16:creationId xmlns:a16="http://schemas.microsoft.com/office/drawing/2014/main" id="{129F06A0-6B60-4263-9408-01BA72918715}"/>
              </a:ext>
            </a:extLst>
          </p:cNvPr>
          <p:cNvSpPr>
            <a:spLocks noGrp="1"/>
          </p:cNvSpPr>
          <p:nvPr>
            <p:ph sz="quarter" idx="25"/>
          </p:nvPr>
        </p:nvSpPr>
        <p:spPr>
          <a:xfrm>
            <a:off x="858504" y="4272779"/>
            <a:ext cx="3430684" cy="311606"/>
          </a:xfrm>
          <a:solidFill>
            <a:schemeClr val="bg1">
              <a:lumMod val="95000"/>
            </a:schemeClr>
          </a:solidFill>
        </p:spPr>
        <p:txBody>
          <a:bodyPr tIns="72000" bIns="72000" anchor="ctr" anchorCtr="0">
            <a:spAutoFit/>
          </a:bodyPr>
          <a:lstStyle>
            <a:lvl1pPr marL="0" indent="0">
              <a:buNone/>
              <a:defRPr sz="1200">
                <a:solidFill>
                  <a:schemeClr val="tx1"/>
                </a:solidFill>
              </a:defRPr>
            </a:lvl1pPr>
            <a:lvl2pPr>
              <a:defRPr sz="1200"/>
            </a:lvl2pPr>
            <a:lvl3pPr>
              <a:defRPr sz="1200"/>
            </a:lvl3pPr>
            <a:lvl4pPr>
              <a:defRPr sz="1200"/>
            </a:lvl4pPr>
            <a:lvl5pPr>
              <a:defRPr sz="1200"/>
            </a:lvl5pPr>
          </a:lstStyle>
          <a:p>
            <a:pPr lvl="0"/>
            <a:r>
              <a:rPr lang="en-US"/>
              <a:t>Click to edit Master text styles</a:t>
            </a:r>
          </a:p>
        </p:txBody>
      </p:sp>
      <p:sp>
        <p:nvSpPr>
          <p:cNvPr id="15" name="Content Placeholder 2">
            <a:extLst>
              <a:ext uri="{FF2B5EF4-FFF2-40B4-BE49-F238E27FC236}">
                <a16:creationId xmlns:a16="http://schemas.microsoft.com/office/drawing/2014/main" id="{B84A2CAE-343D-4944-825C-25D60C410328}"/>
              </a:ext>
            </a:extLst>
          </p:cNvPr>
          <p:cNvSpPr>
            <a:spLocks noGrp="1"/>
          </p:cNvSpPr>
          <p:nvPr>
            <p:ph sz="quarter" idx="26"/>
          </p:nvPr>
        </p:nvSpPr>
        <p:spPr>
          <a:xfrm>
            <a:off x="858504" y="4607430"/>
            <a:ext cx="3430684" cy="311606"/>
          </a:xfrm>
          <a:solidFill>
            <a:schemeClr val="bg1">
              <a:lumMod val="95000"/>
            </a:schemeClr>
          </a:solidFill>
        </p:spPr>
        <p:txBody>
          <a:bodyPr tIns="72000" bIns="72000" anchor="ctr" anchorCtr="0">
            <a:spAutoFit/>
          </a:bodyPr>
          <a:lstStyle>
            <a:lvl1pPr marL="0" indent="0">
              <a:buNone/>
              <a:defRPr sz="1200">
                <a:solidFill>
                  <a:schemeClr val="tx1"/>
                </a:solidFill>
              </a:defRPr>
            </a:lvl1pPr>
            <a:lvl2pPr>
              <a:defRPr sz="1200"/>
            </a:lvl2pPr>
            <a:lvl3pPr>
              <a:defRPr sz="1200"/>
            </a:lvl3pPr>
            <a:lvl4pPr>
              <a:defRPr sz="1200"/>
            </a:lvl4pPr>
            <a:lvl5pPr>
              <a:defRPr sz="1200"/>
            </a:lvl5pPr>
          </a:lstStyle>
          <a:p>
            <a:pPr lvl="0"/>
            <a:r>
              <a:rPr lang="en-US"/>
              <a:t>Click to edit Master text styles</a:t>
            </a:r>
          </a:p>
        </p:txBody>
      </p:sp>
      <p:sp>
        <p:nvSpPr>
          <p:cNvPr id="18" name="Content Placeholder 2">
            <a:extLst>
              <a:ext uri="{FF2B5EF4-FFF2-40B4-BE49-F238E27FC236}">
                <a16:creationId xmlns:a16="http://schemas.microsoft.com/office/drawing/2014/main" id="{6461F304-BAC1-4EC3-B5EE-903CF4183893}"/>
              </a:ext>
            </a:extLst>
          </p:cNvPr>
          <p:cNvSpPr>
            <a:spLocks noGrp="1"/>
          </p:cNvSpPr>
          <p:nvPr>
            <p:ph sz="quarter" idx="27"/>
          </p:nvPr>
        </p:nvSpPr>
        <p:spPr>
          <a:xfrm>
            <a:off x="858504" y="4942081"/>
            <a:ext cx="3430684" cy="311606"/>
          </a:xfrm>
          <a:solidFill>
            <a:schemeClr val="bg1">
              <a:lumMod val="95000"/>
            </a:schemeClr>
          </a:solidFill>
        </p:spPr>
        <p:txBody>
          <a:bodyPr tIns="72000" bIns="72000" anchor="ctr" anchorCtr="0">
            <a:spAutoFit/>
          </a:bodyPr>
          <a:lstStyle>
            <a:lvl1pPr marL="0" indent="0">
              <a:buNone/>
              <a:defRPr sz="1200">
                <a:solidFill>
                  <a:schemeClr val="tx1"/>
                </a:solidFill>
              </a:defRPr>
            </a:lvl1pPr>
            <a:lvl2pPr>
              <a:defRPr sz="1200"/>
            </a:lvl2pPr>
            <a:lvl3pPr>
              <a:defRPr sz="1200"/>
            </a:lvl3pPr>
            <a:lvl4pPr>
              <a:defRPr sz="1200"/>
            </a:lvl4pPr>
            <a:lvl5pPr>
              <a:defRPr sz="1200"/>
            </a:lvl5pPr>
          </a:lstStyle>
          <a:p>
            <a:pPr lvl="0"/>
            <a:r>
              <a:rPr lang="en-US"/>
              <a:t>Click to edit Master text styles</a:t>
            </a:r>
          </a:p>
        </p:txBody>
      </p:sp>
      <p:sp>
        <p:nvSpPr>
          <p:cNvPr id="19" name="Content Placeholder 2">
            <a:extLst>
              <a:ext uri="{FF2B5EF4-FFF2-40B4-BE49-F238E27FC236}">
                <a16:creationId xmlns:a16="http://schemas.microsoft.com/office/drawing/2014/main" id="{6ED4DB16-2C40-41AE-AA02-D4890553B085}"/>
              </a:ext>
            </a:extLst>
          </p:cNvPr>
          <p:cNvSpPr>
            <a:spLocks noGrp="1"/>
          </p:cNvSpPr>
          <p:nvPr>
            <p:ph sz="quarter" idx="28"/>
          </p:nvPr>
        </p:nvSpPr>
        <p:spPr>
          <a:xfrm>
            <a:off x="858504" y="5276732"/>
            <a:ext cx="3430684" cy="311606"/>
          </a:xfrm>
          <a:solidFill>
            <a:schemeClr val="bg1">
              <a:lumMod val="95000"/>
            </a:schemeClr>
          </a:solidFill>
        </p:spPr>
        <p:txBody>
          <a:bodyPr tIns="72000" bIns="72000" anchor="ctr" anchorCtr="0">
            <a:spAutoFit/>
          </a:bodyPr>
          <a:lstStyle>
            <a:lvl1pPr marL="0" indent="0">
              <a:buNone/>
              <a:defRPr sz="1200">
                <a:solidFill>
                  <a:schemeClr val="tx1"/>
                </a:solidFill>
              </a:defRPr>
            </a:lvl1pPr>
            <a:lvl2pPr>
              <a:defRPr sz="1200"/>
            </a:lvl2pPr>
            <a:lvl3pPr>
              <a:defRPr sz="1200"/>
            </a:lvl3pPr>
            <a:lvl4pPr>
              <a:defRPr sz="1200"/>
            </a:lvl4pPr>
            <a:lvl5pPr>
              <a:defRPr sz="1200"/>
            </a:lvl5pPr>
          </a:lstStyle>
          <a:p>
            <a:pPr lvl="0"/>
            <a:r>
              <a:rPr lang="en-US"/>
              <a:t>Click to edit Master text styles</a:t>
            </a:r>
          </a:p>
        </p:txBody>
      </p:sp>
      <p:sp>
        <p:nvSpPr>
          <p:cNvPr id="21" name="Content Placeholder 2">
            <a:extLst>
              <a:ext uri="{FF2B5EF4-FFF2-40B4-BE49-F238E27FC236}">
                <a16:creationId xmlns:a16="http://schemas.microsoft.com/office/drawing/2014/main" id="{FBB017E0-F142-4800-9047-CE53C0332E9B}"/>
              </a:ext>
            </a:extLst>
          </p:cNvPr>
          <p:cNvSpPr>
            <a:spLocks noGrp="1"/>
          </p:cNvSpPr>
          <p:nvPr>
            <p:ph sz="quarter" idx="29"/>
          </p:nvPr>
        </p:nvSpPr>
        <p:spPr>
          <a:xfrm>
            <a:off x="858504" y="5611385"/>
            <a:ext cx="3430684" cy="311606"/>
          </a:xfrm>
          <a:solidFill>
            <a:schemeClr val="bg1">
              <a:lumMod val="95000"/>
            </a:schemeClr>
          </a:solidFill>
        </p:spPr>
        <p:txBody>
          <a:bodyPr tIns="72000" bIns="72000" anchor="ctr" anchorCtr="0">
            <a:spAutoFit/>
          </a:bodyPr>
          <a:lstStyle>
            <a:lvl1pPr marL="0" indent="0">
              <a:buNone/>
              <a:defRPr sz="1200">
                <a:solidFill>
                  <a:schemeClr val="tx1"/>
                </a:solidFill>
              </a:defRPr>
            </a:lvl1pPr>
            <a:lvl2pPr>
              <a:defRPr sz="1200"/>
            </a:lvl2pPr>
            <a:lvl3pPr>
              <a:defRPr sz="1200"/>
            </a:lvl3pPr>
            <a:lvl4pPr>
              <a:defRPr sz="1200"/>
            </a:lvl4pPr>
            <a:lvl5pPr>
              <a:defRPr sz="1200"/>
            </a:lvl5pPr>
          </a:lstStyle>
          <a:p>
            <a:pPr lvl="0"/>
            <a:r>
              <a:rPr lang="en-US"/>
              <a:t>Click to edit Master text styles</a:t>
            </a:r>
          </a:p>
        </p:txBody>
      </p:sp>
      <p:sp>
        <p:nvSpPr>
          <p:cNvPr id="22" name="Content Placeholder 2">
            <a:extLst>
              <a:ext uri="{FF2B5EF4-FFF2-40B4-BE49-F238E27FC236}">
                <a16:creationId xmlns:a16="http://schemas.microsoft.com/office/drawing/2014/main" id="{C0D306F7-8F68-4C5B-991F-182CE9F0E83D}"/>
              </a:ext>
            </a:extLst>
          </p:cNvPr>
          <p:cNvSpPr>
            <a:spLocks noGrp="1"/>
          </p:cNvSpPr>
          <p:nvPr>
            <p:ph sz="quarter" idx="30"/>
          </p:nvPr>
        </p:nvSpPr>
        <p:spPr>
          <a:xfrm>
            <a:off x="4384133" y="3613408"/>
            <a:ext cx="3430684" cy="291741"/>
          </a:xfrm>
          <a:noFill/>
        </p:spPr>
        <p:txBody>
          <a:bodyPr anchor="ctr" anchorCtr="0">
            <a:normAutofit/>
          </a:bodyPr>
          <a:lstStyle>
            <a:lvl1pPr marL="0" indent="0">
              <a:buNone/>
              <a:defRPr sz="1400" b="1">
                <a:solidFill>
                  <a:schemeClr val="tx1"/>
                </a:solidFill>
              </a:defRPr>
            </a:lvl1pPr>
            <a:lvl2pPr>
              <a:defRPr sz="1200"/>
            </a:lvl2pPr>
            <a:lvl3pPr>
              <a:defRPr sz="1200"/>
            </a:lvl3pPr>
            <a:lvl4pPr>
              <a:defRPr sz="1200"/>
            </a:lvl4pPr>
            <a:lvl5pPr>
              <a:defRPr sz="1200"/>
            </a:lvl5pPr>
          </a:lstStyle>
          <a:p>
            <a:pPr lvl="0"/>
            <a:r>
              <a:rPr lang="en-US"/>
              <a:t>Click to edit Master text styles</a:t>
            </a:r>
          </a:p>
        </p:txBody>
      </p:sp>
      <p:sp>
        <p:nvSpPr>
          <p:cNvPr id="23" name="Picture Placeholder 3">
            <a:extLst>
              <a:ext uri="{FF2B5EF4-FFF2-40B4-BE49-F238E27FC236}">
                <a16:creationId xmlns:a16="http://schemas.microsoft.com/office/drawing/2014/main" id="{CFA86431-D557-4BC6-92C2-363EC7420752}"/>
              </a:ext>
            </a:extLst>
          </p:cNvPr>
          <p:cNvSpPr>
            <a:spLocks noGrp="1"/>
          </p:cNvSpPr>
          <p:nvPr>
            <p:ph type="pic" sz="quarter" idx="31"/>
          </p:nvPr>
        </p:nvSpPr>
        <p:spPr>
          <a:xfrm>
            <a:off x="5119419" y="1773238"/>
            <a:ext cx="1960114" cy="1727046"/>
          </a:xfrm>
        </p:spPr>
        <p:txBody>
          <a:bodyPr/>
          <a:lstStyle>
            <a:lvl1pPr>
              <a:defRPr>
                <a:solidFill>
                  <a:schemeClr val="tx1"/>
                </a:solidFill>
              </a:defRPr>
            </a:lvl1pPr>
          </a:lstStyle>
          <a:p>
            <a:r>
              <a:rPr lang="en-US" dirty="0"/>
              <a:t>Click icon to add picture</a:t>
            </a:r>
            <a:endParaRPr lang="en-GB" dirty="0"/>
          </a:p>
        </p:txBody>
      </p:sp>
      <p:sp>
        <p:nvSpPr>
          <p:cNvPr id="24" name="Content Placeholder 2">
            <a:extLst>
              <a:ext uri="{FF2B5EF4-FFF2-40B4-BE49-F238E27FC236}">
                <a16:creationId xmlns:a16="http://schemas.microsoft.com/office/drawing/2014/main" id="{C0494473-C758-4528-BEE0-7C5562109D34}"/>
              </a:ext>
            </a:extLst>
          </p:cNvPr>
          <p:cNvSpPr>
            <a:spLocks noGrp="1"/>
          </p:cNvSpPr>
          <p:nvPr>
            <p:ph sz="quarter" idx="32"/>
          </p:nvPr>
        </p:nvSpPr>
        <p:spPr>
          <a:xfrm>
            <a:off x="4384133" y="3938128"/>
            <a:ext cx="3430684" cy="311606"/>
          </a:xfrm>
          <a:solidFill>
            <a:schemeClr val="bg1">
              <a:lumMod val="95000"/>
            </a:schemeClr>
          </a:solidFill>
        </p:spPr>
        <p:txBody>
          <a:bodyPr tIns="72000" bIns="72000" anchor="ctr" anchorCtr="0">
            <a:spAutoFit/>
          </a:bodyPr>
          <a:lstStyle>
            <a:lvl1pPr marL="0" indent="0">
              <a:buNone/>
              <a:defRPr sz="1200">
                <a:solidFill>
                  <a:schemeClr val="tx1"/>
                </a:solidFill>
              </a:defRPr>
            </a:lvl1pPr>
            <a:lvl2pPr>
              <a:defRPr sz="1200"/>
            </a:lvl2pPr>
            <a:lvl3pPr>
              <a:defRPr sz="1200"/>
            </a:lvl3pPr>
            <a:lvl4pPr>
              <a:defRPr sz="1200"/>
            </a:lvl4pPr>
            <a:lvl5pPr>
              <a:defRPr sz="1200"/>
            </a:lvl5pPr>
          </a:lstStyle>
          <a:p>
            <a:pPr lvl="0"/>
            <a:r>
              <a:rPr lang="en-US"/>
              <a:t>Click to edit Master text styles</a:t>
            </a:r>
          </a:p>
        </p:txBody>
      </p:sp>
      <p:sp>
        <p:nvSpPr>
          <p:cNvPr id="25" name="Content Placeholder 2">
            <a:extLst>
              <a:ext uri="{FF2B5EF4-FFF2-40B4-BE49-F238E27FC236}">
                <a16:creationId xmlns:a16="http://schemas.microsoft.com/office/drawing/2014/main" id="{034DAEDF-D0E8-489A-B67E-F442D709DD41}"/>
              </a:ext>
            </a:extLst>
          </p:cNvPr>
          <p:cNvSpPr>
            <a:spLocks noGrp="1"/>
          </p:cNvSpPr>
          <p:nvPr>
            <p:ph sz="quarter" idx="33"/>
          </p:nvPr>
        </p:nvSpPr>
        <p:spPr>
          <a:xfrm>
            <a:off x="4384133" y="4272779"/>
            <a:ext cx="3430684" cy="311606"/>
          </a:xfrm>
          <a:solidFill>
            <a:schemeClr val="bg1">
              <a:lumMod val="95000"/>
            </a:schemeClr>
          </a:solidFill>
        </p:spPr>
        <p:txBody>
          <a:bodyPr tIns="72000" bIns="72000" anchor="ctr" anchorCtr="0">
            <a:spAutoFit/>
          </a:bodyPr>
          <a:lstStyle>
            <a:lvl1pPr marL="0" indent="0">
              <a:buNone/>
              <a:defRPr sz="1200">
                <a:solidFill>
                  <a:schemeClr val="tx1"/>
                </a:solidFill>
              </a:defRPr>
            </a:lvl1pPr>
            <a:lvl2pPr>
              <a:defRPr sz="1200"/>
            </a:lvl2pPr>
            <a:lvl3pPr>
              <a:defRPr sz="1200"/>
            </a:lvl3pPr>
            <a:lvl4pPr>
              <a:defRPr sz="1200"/>
            </a:lvl4pPr>
            <a:lvl5pPr>
              <a:defRPr sz="1200"/>
            </a:lvl5pPr>
          </a:lstStyle>
          <a:p>
            <a:pPr lvl="0"/>
            <a:r>
              <a:rPr lang="en-US"/>
              <a:t>Click to edit Master text styles</a:t>
            </a:r>
          </a:p>
        </p:txBody>
      </p:sp>
      <p:sp>
        <p:nvSpPr>
          <p:cNvPr id="26" name="Content Placeholder 2">
            <a:extLst>
              <a:ext uri="{FF2B5EF4-FFF2-40B4-BE49-F238E27FC236}">
                <a16:creationId xmlns:a16="http://schemas.microsoft.com/office/drawing/2014/main" id="{3E1416A8-31F3-4D4A-B997-DB4F8725F71D}"/>
              </a:ext>
            </a:extLst>
          </p:cNvPr>
          <p:cNvSpPr>
            <a:spLocks noGrp="1"/>
          </p:cNvSpPr>
          <p:nvPr>
            <p:ph sz="quarter" idx="34"/>
          </p:nvPr>
        </p:nvSpPr>
        <p:spPr>
          <a:xfrm>
            <a:off x="4384133" y="4607430"/>
            <a:ext cx="3430684" cy="311606"/>
          </a:xfrm>
          <a:solidFill>
            <a:schemeClr val="bg1">
              <a:lumMod val="95000"/>
            </a:schemeClr>
          </a:solidFill>
        </p:spPr>
        <p:txBody>
          <a:bodyPr tIns="72000" bIns="72000" anchor="ctr" anchorCtr="0">
            <a:spAutoFit/>
          </a:bodyPr>
          <a:lstStyle>
            <a:lvl1pPr marL="0" indent="0">
              <a:buNone/>
              <a:defRPr sz="1200">
                <a:solidFill>
                  <a:schemeClr val="tx1"/>
                </a:solidFill>
              </a:defRPr>
            </a:lvl1pPr>
            <a:lvl2pPr>
              <a:defRPr sz="1200"/>
            </a:lvl2pPr>
            <a:lvl3pPr>
              <a:defRPr sz="1200"/>
            </a:lvl3pPr>
            <a:lvl4pPr>
              <a:defRPr sz="1200"/>
            </a:lvl4pPr>
            <a:lvl5pPr>
              <a:defRPr sz="1200"/>
            </a:lvl5pPr>
          </a:lstStyle>
          <a:p>
            <a:pPr lvl="0"/>
            <a:r>
              <a:rPr lang="en-US"/>
              <a:t>Click to edit Master text styles</a:t>
            </a:r>
          </a:p>
        </p:txBody>
      </p:sp>
      <p:sp>
        <p:nvSpPr>
          <p:cNvPr id="27" name="Content Placeholder 2">
            <a:extLst>
              <a:ext uri="{FF2B5EF4-FFF2-40B4-BE49-F238E27FC236}">
                <a16:creationId xmlns:a16="http://schemas.microsoft.com/office/drawing/2014/main" id="{A25A75C0-1F2C-45F2-9916-E9881F0AD087}"/>
              </a:ext>
            </a:extLst>
          </p:cNvPr>
          <p:cNvSpPr>
            <a:spLocks noGrp="1"/>
          </p:cNvSpPr>
          <p:nvPr>
            <p:ph sz="quarter" idx="35"/>
          </p:nvPr>
        </p:nvSpPr>
        <p:spPr>
          <a:xfrm>
            <a:off x="4384133" y="4942081"/>
            <a:ext cx="3430684" cy="311606"/>
          </a:xfrm>
          <a:solidFill>
            <a:schemeClr val="bg1">
              <a:lumMod val="95000"/>
            </a:schemeClr>
          </a:solidFill>
        </p:spPr>
        <p:txBody>
          <a:bodyPr tIns="72000" bIns="72000" anchor="ctr" anchorCtr="0">
            <a:spAutoFit/>
          </a:bodyPr>
          <a:lstStyle>
            <a:lvl1pPr marL="0" indent="0">
              <a:buNone/>
              <a:defRPr sz="1200">
                <a:solidFill>
                  <a:schemeClr val="tx1"/>
                </a:solidFill>
              </a:defRPr>
            </a:lvl1pPr>
            <a:lvl2pPr>
              <a:defRPr sz="1200"/>
            </a:lvl2pPr>
            <a:lvl3pPr>
              <a:defRPr sz="1200"/>
            </a:lvl3pPr>
            <a:lvl4pPr>
              <a:defRPr sz="1200"/>
            </a:lvl4pPr>
            <a:lvl5pPr>
              <a:defRPr sz="1200"/>
            </a:lvl5pPr>
          </a:lstStyle>
          <a:p>
            <a:pPr lvl="0"/>
            <a:r>
              <a:rPr lang="en-US"/>
              <a:t>Click to edit Master text styles</a:t>
            </a:r>
          </a:p>
        </p:txBody>
      </p:sp>
      <p:sp>
        <p:nvSpPr>
          <p:cNvPr id="28" name="Content Placeholder 2">
            <a:extLst>
              <a:ext uri="{FF2B5EF4-FFF2-40B4-BE49-F238E27FC236}">
                <a16:creationId xmlns:a16="http://schemas.microsoft.com/office/drawing/2014/main" id="{D8430A71-7147-43FB-8154-1EE1CBAE48FE}"/>
              </a:ext>
            </a:extLst>
          </p:cNvPr>
          <p:cNvSpPr>
            <a:spLocks noGrp="1"/>
          </p:cNvSpPr>
          <p:nvPr>
            <p:ph sz="quarter" idx="36"/>
          </p:nvPr>
        </p:nvSpPr>
        <p:spPr>
          <a:xfrm>
            <a:off x="4384133" y="5276732"/>
            <a:ext cx="3430684" cy="311606"/>
          </a:xfrm>
          <a:solidFill>
            <a:schemeClr val="bg1">
              <a:lumMod val="95000"/>
            </a:schemeClr>
          </a:solidFill>
        </p:spPr>
        <p:txBody>
          <a:bodyPr tIns="72000" bIns="72000" anchor="ctr" anchorCtr="0">
            <a:spAutoFit/>
          </a:bodyPr>
          <a:lstStyle>
            <a:lvl1pPr marL="0" indent="0">
              <a:buNone/>
              <a:defRPr sz="1200">
                <a:solidFill>
                  <a:schemeClr val="tx1"/>
                </a:solidFill>
              </a:defRPr>
            </a:lvl1pPr>
            <a:lvl2pPr>
              <a:defRPr sz="1200"/>
            </a:lvl2pPr>
            <a:lvl3pPr>
              <a:defRPr sz="1200"/>
            </a:lvl3pPr>
            <a:lvl4pPr>
              <a:defRPr sz="1200"/>
            </a:lvl4pPr>
            <a:lvl5pPr>
              <a:defRPr sz="1200"/>
            </a:lvl5pPr>
          </a:lstStyle>
          <a:p>
            <a:pPr lvl="0"/>
            <a:r>
              <a:rPr lang="en-US"/>
              <a:t>Click to edit Master text styles</a:t>
            </a:r>
          </a:p>
        </p:txBody>
      </p:sp>
      <p:sp>
        <p:nvSpPr>
          <p:cNvPr id="29" name="Content Placeholder 2">
            <a:extLst>
              <a:ext uri="{FF2B5EF4-FFF2-40B4-BE49-F238E27FC236}">
                <a16:creationId xmlns:a16="http://schemas.microsoft.com/office/drawing/2014/main" id="{EEA7A42A-5186-404B-8584-714325E7770E}"/>
              </a:ext>
            </a:extLst>
          </p:cNvPr>
          <p:cNvSpPr>
            <a:spLocks noGrp="1"/>
          </p:cNvSpPr>
          <p:nvPr>
            <p:ph sz="quarter" idx="37"/>
          </p:nvPr>
        </p:nvSpPr>
        <p:spPr>
          <a:xfrm>
            <a:off x="4384133" y="5611385"/>
            <a:ext cx="3430684" cy="311606"/>
          </a:xfrm>
          <a:solidFill>
            <a:schemeClr val="bg1">
              <a:lumMod val="95000"/>
            </a:schemeClr>
          </a:solidFill>
        </p:spPr>
        <p:txBody>
          <a:bodyPr tIns="72000" bIns="72000" anchor="ctr" anchorCtr="0">
            <a:spAutoFit/>
          </a:bodyPr>
          <a:lstStyle>
            <a:lvl1pPr marL="0" indent="0">
              <a:buNone/>
              <a:defRPr sz="1200">
                <a:solidFill>
                  <a:schemeClr val="tx1"/>
                </a:solidFill>
              </a:defRPr>
            </a:lvl1pPr>
            <a:lvl2pPr>
              <a:defRPr sz="1200"/>
            </a:lvl2pPr>
            <a:lvl3pPr>
              <a:defRPr sz="1200"/>
            </a:lvl3pPr>
            <a:lvl4pPr>
              <a:defRPr sz="1200"/>
            </a:lvl4pPr>
            <a:lvl5pPr>
              <a:defRPr sz="1200"/>
            </a:lvl5pPr>
          </a:lstStyle>
          <a:p>
            <a:pPr lvl="0"/>
            <a:r>
              <a:rPr lang="en-US"/>
              <a:t>Click to edit Master text styles</a:t>
            </a:r>
          </a:p>
        </p:txBody>
      </p:sp>
      <p:sp>
        <p:nvSpPr>
          <p:cNvPr id="30" name="Content Placeholder 2">
            <a:extLst>
              <a:ext uri="{FF2B5EF4-FFF2-40B4-BE49-F238E27FC236}">
                <a16:creationId xmlns:a16="http://schemas.microsoft.com/office/drawing/2014/main" id="{D08E95A1-BCE5-4352-8A86-00EE5F64413A}"/>
              </a:ext>
            </a:extLst>
          </p:cNvPr>
          <p:cNvSpPr>
            <a:spLocks noGrp="1"/>
          </p:cNvSpPr>
          <p:nvPr>
            <p:ph sz="quarter" idx="38"/>
          </p:nvPr>
        </p:nvSpPr>
        <p:spPr>
          <a:xfrm>
            <a:off x="7938042" y="3613408"/>
            <a:ext cx="3430684" cy="291741"/>
          </a:xfrm>
          <a:noFill/>
        </p:spPr>
        <p:txBody>
          <a:bodyPr anchor="ctr" anchorCtr="0">
            <a:normAutofit/>
          </a:bodyPr>
          <a:lstStyle>
            <a:lvl1pPr marL="0" indent="0">
              <a:buNone/>
              <a:defRPr sz="1400" b="1">
                <a:solidFill>
                  <a:schemeClr val="tx1"/>
                </a:solidFill>
              </a:defRPr>
            </a:lvl1pPr>
            <a:lvl2pPr>
              <a:defRPr sz="1200"/>
            </a:lvl2pPr>
            <a:lvl3pPr>
              <a:defRPr sz="1200"/>
            </a:lvl3pPr>
            <a:lvl4pPr>
              <a:defRPr sz="1200"/>
            </a:lvl4pPr>
            <a:lvl5pPr>
              <a:defRPr sz="1200"/>
            </a:lvl5pPr>
          </a:lstStyle>
          <a:p>
            <a:pPr lvl="0"/>
            <a:r>
              <a:rPr lang="en-US"/>
              <a:t>Click to edit Master text styles</a:t>
            </a:r>
          </a:p>
        </p:txBody>
      </p:sp>
      <p:sp>
        <p:nvSpPr>
          <p:cNvPr id="31" name="Picture Placeholder 3">
            <a:extLst>
              <a:ext uri="{FF2B5EF4-FFF2-40B4-BE49-F238E27FC236}">
                <a16:creationId xmlns:a16="http://schemas.microsoft.com/office/drawing/2014/main" id="{472D8FF4-CA35-4470-A520-140DC44B6FAD}"/>
              </a:ext>
            </a:extLst>
          </p:cNvPr>
          <p:cNvSpPr>
            <a:spLocks noGrp="1"/>
          </p:cNvSpPr>
          <p:nvPr>
            <p:ph type="pic" sz="quarter" idx="39"/>
          </p:nvPr>
        </p:nvSpPr>
        <p:spPr>
          <a:xfrm>
            <a:off x="8673328" y="1773238"/>
            <a:ext cx="1960114" cy="1727046"/>
          </a:xfrm>
        </p:spPr>
        <p:txBody>
          <a:bodyPr/>
          <a:lstStyle>
            <a:lvl1pPr>
              <a:defRPr>
                <a:solidFill>
                  <a:schemeClr val="tx1"/>
                </a:solidFill>
              </a:defRPr>
            </a:lvl1pPr>
          </a:lstStyle>
          <a:p>
            <a:r>
              <a:rPr lang="en-US" dirty="0"/>
              <a:t>Click icon to add picture</a:t>
            </a:r>
            <a:endParaRPr lang="en-GB" dirty="0"/>
          </a:p>
        </p:txBody>
      </p:sp>
      <p:sp>
        <p:nvSpPr>
          <p:cNvPr id="32" name="Content Placeholder 2">
            <a:extLst>
              <a:ext uri="{FF2B5EF4-FFF2-40B4-BE49-F238E27FC236}">
                <a16:creationId xmlns:a16="http://schemas.microsoft.com/office/drawing/2014/main" id="{52F3C564-C22E-4B38-BB5E-994080622E7B}"/>
              </a:ext>
            </a:extLst>
          </p:cNvPr>
          <p:cNvSpPr>
            <a:spLocks noGrp="1"/>
          </p:cNvSpPr>
          <p:nvPr>
            <p:ph sz="quarter" idx="40"/>
          </p:nvPr>
        </p:nvSpPr>
        <p:spPr>
          <a:xfrm>
            <a:off x="7938042" y="3938128"/>
            <a:ext cx="3430684" cy="311606"/>
          </a:xfrm>
          <a:solidFill>
            <a:schemeClr val="bg1">
              <a:lumMod val="95000"/>
            </a:schemeClr>
          </a:solidFill>
        </p:spPr>
        <p:txBody>
          <a:bodyPr tIns="72000" bIns="72000" anchor="ctr" anchorCtr="0">
            <a:spAutoFit/>
          </a:bodyPr>
          <a:lstStyle>
            <a:lvl1pPr marL="0" indent="0">
              <a:buNone/>
              <a:defRPr sz="1200">
                <a:solidFill>
                  <a:schemeClr val="tx1"/>
                </a:solidFill>
              </a:defRPr>
            </a:lvl1pPr>
            <a:lvl2pPr>
              <a:defRPr sz="1200"/>
            </a:lvl2pPr>
            <a:lvl3pPr>
              <a:defRPr sz="1200"/>
            </a:lvl3pPr>
            <a:lvl4pPr>
              <a:defRPr sz="1200"/>
            </a:lvl4pPr>
            <a:lvl5pPr>
              <a:defRPr sz="1200"/>
            </a:lvl5pPr>
          </a:lstStyle>
          <a:p>
            <a:pPr lvl="0"/>
            <a:r>
              <a:rPr lang="en-US"/>
              <a:t>Click to edit Master text styles</a:t>
            </a:r>
          </a:p>
        </p:txBody>
      </p:sp>
      <p:sp>
        <p:nvSpPr>
          <p:cNvPr id="33" name="Content Placeholder 2">
            <a:extLst>
              <a:ext uri="{FF2B5EF4-FFF2-40B4-BE49-F238E27FC236}">
                <a16:creationId xmlns:a16="http://schemas.microsoft.com/office/drawing/2014/main" id="{AE9B82E5-3B82-4E6F-BD12-BF224B93F591}"/>
              </a:ext>
            </a:extLst>
          </p:cNvPr>
          <p:cNvSpPr>
            <a:spLocks noGrp="1"/>
          </p:cNvSpPr>
          <p:nvPr>
            <p:ph sz="quarter" idx="41"/>
          </p:nvPr>
        </p:nvSpPr>
        <p:spPr>
          <a:xfrm>
            <a:off x="7938042" y="4272779"/>
            <a:ext cx="3430684" cy="311606"/>
          </a:xfrm>
          <a:solidFill>
            <a:schemeClr val="bg1">
              <a:lumMod val="95000"/>
            </a:schemeClr>
          </a:solidFill>
        </p:spPr>
        <p:txBody>
          <a:bodyPr tIns="72000" bIns="72000" anchor="ctr" anchorCtr="0">
            <a:spAutoFit/>
          </a:bodyPr>
          <a:lstStyle>
            <a:lvl1pPr marL="0" indent="0">
              <a:buNone/>
              <a:defRPr sz="1200">
                <a:solidFill>
                  <a:schemeClr val="tx1"/>
                </a:solidFill>
              </a:defRPr>
            </a:lvl1pPr>
            <a:lvl2pPr>
              <a:defRPr sz="1200"/>
            </a:lvl2pPr>
            <a:lvl3pPr>
              <a:defRPr sz="1200"/>
            </a:lvl3pPr>
            <a:lvl4pPr>
              <a:defRPr sz="1200"/>
            </a:lvl4pPr>
            <a:lvl5pPr>
              <a:defRPr sz="1200"/>
            </a:lvl5pPr>
          </a:lstStyle>
          <a:p>
            <a:pPr lvl="0"/>
            <a:r>
              <a:rPr lang="en-US"/>
              <a:t>Click to edit Master text styles</a:t>
            </a:r>
          </a:p>
        </p:txBody>
      </p:sp>
      <p:sp>
        <p:nvSpPr>
          <p:cNvPr id="34" name="Content Placeholder 2">
            <a:extLst>
              <a:ext uri="{FF2B5EF4-FFF2-40B4-BE49-F238E27FC236}">
                <a16:creationId xmlns:a16="http://schemas.microsoft.com/office/drawing/2014/main" id="{AFE0BCE8-7965-4F1B-87B8-F79D85BE17FB}"/>
              </a:ext>
            </a:extLst>
          </p:cNvPr>
          <p:cNvSpPr>
            <a:spLocks noGrp="1"/>
          </p:cNvSpPr>
          <p:nvPr>
            <p:ph sz="quarter" idx="42"/>
          </p:nvPr>
        </p:nvSpPr>
        <p:spPr>
          <a:xfrm>
            <a:off x="7938042" y="4607430"/>
            <a:ext cx="3430684" cy="311606"/>
          </a:xfrm>
          <a:solidFill>
            <a:schemeClr val="bg1">
              <a:lumMod val="95000"/>
            </a:schemeClr>
          </a:solidFill>
        </p:spPr>
        <p:txBody>
          <a:bodyPr tIns="72000" bIns="72000" anchor="ctr" anchorCtr="0">
            <a:spAutoFit/>
          </a:bodyPr>
          <a:lstStyle>
            <a:lvl1pPr marL="0" indent="0">
              <a:buNone/>
              <a:defRPr sz="1200">
                <a:solidFill>
                  <a:schemeClr val="tx1"/>
                </a:solidFill>
              </a:defRPr>
            </a:lvl1pPr>
            <a:lvl2pPr>
              <a:defRPr sz="1200"/>
            </a:lvl2pPr>
            <a:lvl3pPr>
              <a:defRPr sz="1200"/>
            </a:lvl3pPr>
            <a:lvl4pPr>
              <a:defRPr sz="1200"/>
            </a:lvl4pPr>
            <a:lvl5pPr>
              <a:defRPr sz="1200"/>
            </a:lvl5pPr>
          </a:lstStyle>
          <a:p>
            <a:pPr lvl="0"/>
            <a:r>
              <a:rPr lang="en-US"/>
              <a:t>Click to edit Master text styles</a:t>
            </a:r>
          </a:p>
        </p:txBody>
      </p:sp>
      <p:sp>
        <p:nvSpPr>
          <p:cNvPr id="35" name="Content Placeholder 2">
            <a:extLst>
              <a:ext uri="{FF2B5EF4-FFF2-40B4-BE49-F238E27FC236}">
                <a16:creationId xmlns:a16="http://schemas.microsoft.com/office/drawing/2014/main" id="{1D1CCAED-A255-491F-83BD-837E0900691F}"/>
              </a:ext>
            </a:extLst>
          </p:cNvPr>
          <p:cNvSpPr>
            <a:spLocks noGrp="1"/>
          </p:cNvSpPr>
          <p:nvPr>
            <p:ph sz="quarter" idx="43"/>
          </p:nvPr>
        </p:nvSpPr>
        <p:spPr>
          <a:xfrm>
            <a:off x="7938042" y="4942081"/>
            <a:ext cx="3430684" cy="311606"/>
          </a:xfrm>
          <a:solidFill>
            <a:schemeClr val="bg1">
              <a:lumMod val="95000"/>
            </a:schemeClr>
          </a:solidFill>
        </p:spPr>
        <p:txBody>
          <a:bodyPr tIns="72000" bIns="72000" anchor="ctr" anchorCtr="0">
            <a:spAutoFit/>
          </a:bodyPr>
          <a:lstStyle>
            <a:lvl1pPr marL="0" indent="0">
              <a:buNone/>
              <a:defRPr sz="1200">
                <a:solidFill>
                  <a:schemeClr val="tx1"/>
                </a:solidFill>
              </a:defRPr>
            </a:lvl1pPr>
            <a:lvl2pPr>
              <a:defRPr sz="1200"/>
            </a:lvl2pPr>
            <a:lvl3pPr>
              <a:defRPr sz="1200"/>
            </a:lvl3pPr>
            <a:lvl4pPr>
              <a:defRPr sz="1200"/>
            </a:lvl4pPr>
            <a:lvl5pPr>
              <a:defRPr sz="1200"/>
            </a:lvl5pPr>
          </a:lstStyle>
          <a:p>
            <a:pPr lvl="0"/>
            <a:r>
              <a:rPr lang="en-US"/>
              <a:t>Click to edit Master text styles</a:t>
            </a:r>
          </a:p>
        </p:txBody>
      </p:sp>
      <p:sp>
        <p:nvSpPr>
          <p:cNvPr id="36" name="Content Placeholder 2">
            <a:extLst>
              <a:ext uri="{FF2B5EF4-FFF2-40B4-BE49-F238E27FC236}">
                <a16:creationId xmlns:a16="http://schemas.microsoft.com/office/drawing/2014/main" id="{C6F6CA35-D6E1-4B6B-AD36-A5D7A4509676}"/>
              </a:ext>
            </a:extLst>
          </p:cNvPr>
          <p:cNvSpPr>
            <a:spLocks noGrp="1"/>
          </p:cNvSpPr>
          <p:nvPr>
            <p:ph sz="quarter" idx="44"/>
          </p:nvPr>
        </p:nvSpPr>
        <p:spPr>
          <a:xfrm>
            <a:off x="7938042" y="5276732"/>
            <a:ext cx="3430684" cy="311606"/>
          </a:xfrm>
          <a:solidFill>
            <a:schemeClr val="bg1">
              <a:lumMod val="95000"/>
            </a:schemeClr>
          </a:solidFill>
        </p:spPr>
        <p:txBody>
          <a:bodyPr tIns="72000" bIns="72000" anchor="ctr" anchorCtr="0">
            <a:spAutoFit/>
          </a:bodyPr>
          <a:lstStyle>
            <a:lvl1pPr marL="0" indent="0">
              <a:buNone/>
              <a:defRPr sz="1200">
                <a:solidFill>
                  <a:schemeClr val="tx1"/>
                </a:solidFill>
              </a:defRPr>
            </a:lvl1pPr>
            <a:lvl2pPr>
              <a:defRPr sz="1200"/>
            </a:lvl2pPr>
            <a:lvl3pPr>
              <a:defRPr sz="1200"/>
            </a:lvl3pPr>
            <a:lvl4pPr>
              <a:defRPr sz="1200"/>
            </a:lvl4pPr>
            <a:lvl5pPr>
              <a:defRPr sz="1200"/>
            </a:lvl5pPr>
          </a:lstStyle>
          <a:p>
            <a:pPr lvl="0"/>
            <a:r>
              <a:rPr lang="en-US"/>
              <a:t>Click to edit Master text styles</a:t>
            </a:r>
          </a:p>
        </p:txBody>
      </p:sp>
      <p:sp>
        <p:nvSpPr>
          <p:cNvPr id="37" name="Content Placeholder 2">
            <a:extLst>
              <a:ext uri="{FF2B5EF4-FFF2-40B4-BE49-F238E27FC236}">
                <a16:creationId xmlns:a16="http://schemas.microsoft.com/office/drawing/2014/main" id="{7B5A5F4E-9C88-4A05-B7FA-8950B48D4FF8}"/>
              </a:ext>
            </a:extLst>
          </p:cNvPr>
          <p:cNvSpPr>
            <a:spLocks noGrp="1"/>
          </p:cNvSpPr>
          <p:nvPr>
            <p:ph sz="quarter" idx="45"/>
          </p:nvPr>
        </p:nvSpPr>
        <p:spPr>
          <a:xfrm>
            <a:off x="7938042" y="5611385"/>
            <a:ext cx="3430684" cy="311606"/>
          </a:xfrm>
          <a:solidFill>
            <a:schemeClr val="bg1">
              <a:lumMod val="95000"/>
            </a:schemeClr>
          </a:solidFill>
        </p:spPr>
        <p:txBody>
          <a:bodyPr tIns="72000" bIns="72000" anchor="ctr" anchorCtr="0">
            <a:spAutoFit/>
          </a:bodyPr>
          <a:lstStyle>
            <a:lvl1pPr marL="0" indent="0">
              <a:buNone/>
              <a:defRPr sz="1200">
                <a:solidFill>
                  <a:schemeClr val="tx1"/>
                </a:solidFill>
              </a:defRPr>
            </a:lvl1pPr>
            <a:lvl2pPr>
              <a:defRPr sz="1200"/>
            </a:lvl2pPr>
            <a:lvl3pPr>
              <a:defRPr sz="1200"/>
            </a:lvl3pPr>
            <a:lvl4pPr>
              <a:defRPr sz="1200"/>
            </a:lvl4pPr>
            <a:lvl5pPr>
              <a:defRPr sz="1200"/>
            </a:lvl5pPr>
          </a:lstStyle>
          <a:p>
            <a:pPr lvl="0"/>
            <a:r>
              <a:rPr lang="en-US"/>
              <a:t>Click to edit Master text styles</a:t>
            </a:r>
          </a:p>
        </p:txBody>
      </p:sp>
    </p:spTree>
    <p:extLst>
      <p:ext uri="{BB962C8B-B14F-4D97-AF65-F5344CB8AC3E}">
        <p14:creationId xmlns:p14="http://schemas.microsoft.com/office/powerpoint/2010/main" val="1187465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117">
          <p15:clr>
            <a:srgbClr val="FBAE40"/>
          </p15:clr>
        </p15:guide>
        <p15:guide id="2" pos="211">
          <p15:clr>
            <a:srgbClr val="FBAE40"/>
          </p15:clr>
        </p15:guide>
        <p15:guide id="3" pos="3114">
          <p15:clr>
            <a:srgbClr val="FBAE40"/>
          </p15:clr>
        </p15:guide>
        <p15:guide id="4" pos="3409" userDrawn="1">
          <p15:clr>
            <a:srgbClr val="FBAE40"/>
          </p15:clr>
        </p15:guide>
        <p15:guide id="5" pos="7174">
          <p15:clr>
            <a:srgbClr val="FBAE40"/>
          </p15:clr>
        </p15:guide>
        <p15:guide id="6" orient="horz" pos="3725">
          <p15:clr>
            <a:srgbClr val="FBAE40"/>
          </p15:clr>
        </p15:guide>
        <p15:guide id="7" pos="384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Team 1">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6E29076-F9E4-487F-821B-71BC80C27272}"/>
              </a:ext>
            </a:extLst>
          </p:cNvPr>
          <p:cNvSpPr>
            <a:spLocks noGrp="1"/>
          </p:cNvSpPr>
          <p:nvPr>
            <p:ph type="body" sz="quarter" idx="20"/>
          </p:nvPr>
        </p:nvSpPr>
        <p:spPr>
          <a:xfrm>
            <a:off x="575263" y="4581832"/>
            <a:ext cx="2571749" cy="1042681"/>
          </a:xfrm>
        </p:spPr>
        <p:txBody>
          <a:bodyPr>
            <a:normAutofit/>
          </a:bodyPr>
          <a:lstStyle>
            <a:lvl1pPr marL="0" indent="0" algn="ctr">
              <a:buNone/>
              <a:defRPr sz="1400">
                <a:solidFill>
                  <a:schemeClr val="tx1"/>
                </a:solidFill>
              </a:defRPr>
            </a:lvl1pPr>
            <a:lvl2pPr marL="457200" indent="0" algn="ctr">
              <a:buNone/>
              <a:defRPr sz="1600">
                <a:solidFill>
                  <a:schemeClr val="tx2"/>
                </a:solidFill>
              </a:defRPr>
            </a:lvl2pPr>
            <a:lvl3pPr marL="914400" indent="0" algn="ctr">
              <a:buNone/>
              <a:defRPr sz="1400">
                <a:solidFill>
                  <a:schemeClr val="tx2"/>
                </a:solidFill>
              </a:defRPr>
            </a:lvl3pPr>
            <a:lvl4pPr marL="1371600" indent="0" algn="ctr">
              <a:buNone/>
              <a:defRPr sz="1200">
                <a:solidFill>
                  <a:schemeClr val="tx2"/>
                </a:solidFill>
              </a:defRPr>
            </a:lvl4pPr>
            <a:lvl5pPr marL="1828800" indent="0" algn="ctr">
              <a:buNone/>
              <a:defRPr sz="1200">
                <a:solidFill>
                  <a:schemeClr val="tx2"/>
                </a:solidFill>
              </a:defRPr>
            </a:lvl5pPr>
          </a:lstStyle>
          <a:p>
            <a:pPr lvl="0"/>
            <a:r>
              <a:rPr lang="en-US"/>
              <a:t>Click to edit Master text styles</a:t>
            </a:r>
          </a:p>
        </p:txBody>
      </p:sp>
      <p:sp>
        <p:nvSpPr>
          <p:cNvPr id="6" name="Slide Number Placeholder 5">
            <a:extLst>
              <a:ext uri="{FF2B5EF4-FFF2-40B4-BE49-F238E27FC236}">
                <a16:creationId xmlns:a16="http://schemas.microsoft.com/office/drawing/2014/main" id="{CCF8812C-F3E6-43F3-8DA6-66757153B7B0}"/>
              </a:ext>
            </a:extLst>
          </p:cNvPr>
          <p:cNvSpPr>
            <a:spLocks noGrp="1"/>
          </p:cNvSpPr>
          <p:nvPr>
            <p:ph type="sldNum" sz="quarter" idx="12"/>
          </p:nvPr>
        </p:nvSpPr>
        <p:spPr/>
        <p:txBody>
          <a:bodyPr/>
          <a:lstStyle>
            <a:lvl1pPr>
              <a:defRPr>
                <a:solidFill>
                  <a:schemeClr val="tx1"/>
                </a:solidFill>
              </a:defRPr>
            </a:lvl1pPr>
          </a:lstStyle>
          <a:p>
            <a:fld id="{3CF2D5F0-42C9-44CC-9D46-F1CEB28D430F}" type="slidenum">
              <a:rPr lang="en-GB" smtClean="0"/>
              <a:pPr/>
              <a:t>‹#›</a:t>
            </a:fld>
            <a:endParaRPr lang="en-GB" dirty="0"/>
          </a:p>
        </p:txBody>
      </p:sp>
      <p:sp>
        <p:nvSpPr>
          <p:cNvPr id="17" name="Shape 1164">
            <a:extLst>
              <a:ext uri="{FF2B5EF4-FFF2-40B4-BE49-F238E27FC236}">
                <a16:creationId xmlns:a16="http://schemas.microsoft.com/office/drawing/2014/main" id="{EDD0DAFE-FA9B-4FD6-A68F-6DC1768FD838}"/>
              </a:ext>
            </a:extLst>
          </p:cNvPr>
          <p:cNvSpPr/>
          <p:nvPr userDrawn="1"/>
        </p:nvSpPr>
        <p:spPr>
          <a:xfrm flipH="1">
            <a:off x="308881" y="180128"/>
            <a:ext cx="0" cy="1311128"/>
          </a:xfrm>
          <a:prstGeom prst="line">
            <a:avLst/>
          </a:prstGeom>
          <a:ln w="76200">
            <a:solidFill>
              <a:srgbClr val="9F962B"/>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dirty="0">
              <a:solidFill>
                <a:schemeClr val="tx1"/>
              </a:solidFill>
            </a:endParaRPr>
          </a:p>
        </p:txBody>
      </p:sp>
      <p:sp>
        <p:nvSpPr>
          <p:cNvPr id="4" name="Picture Placeholder 3">
            <a:extLst>
              <a:ext uri="{FF2B5EF4-FFF2-40B4-BE49-F238E27FC236}">
                <a16:creationId xmlns:a16="http://schemas.microsoft.com/office/drawing/2014/main" id="{B6E38E33-D6DE-4C97-A290-AD1129113C64}"/>
              </a:ext>
            </a:extLst>
          </p:cNvPr>
          <p:cNvSpPr>
            <a:spLocks noGrp="1"/>
          </p:cNvSpPr>
          <p:nvPr>
            <p:ph type="pic" sz="quarter" idx="19"/>
          </p:nvPr>
        </p:nvSpPr>
        <p:spPr>
          <a:xfrm>
            <a:off x="575264" y="1789415"/>
            <a:ext cx="2571749" cy="2571749"/>
          </a:xfrm>
          <a:solidFill>
            <a:schemeClr val="bg2"/>
          </a:solidFill>
        </p:spPr>
        <p:txBody>
          <a:bodyPr>
            <a:normAutofit/>
          </a:bodyPr>
          <a:lstStyle>
            <a:lvl1pPr>
              <a:defRPr sz="1600">
                <a:solidFill>
                  <a:schemeClr val="tx1"/>
                </a:solidFill>
              </a:defRPr>
            </a:lvl1pPr>
          </a:lstStyle>
          <a:p>
            <a:r>
              <a:rPr lang="en-US" dirty="0"/>
              <a:t>Click icon to add picture</a:t>
            </a:r>
            <a:endParaRPr lang="en-GB" dirty="0"/>
          </a:p>
        </p:txBody>
      </p:sp>
      <p:sp>
        <p:nvSpPr>
          <p:cNvPr id="16" name="Title 1">
            <a:extLst>
              <a:ext uri="{FF2B5EF4-FFF2-40B4-BE49-F238E27FC236}">
                <a16:creationId xmlns:a16="http://schemas.microsoft.com/office/drawing/2014/main" id="{CA374119-1D8E-4E59-84A0-B1A0ABF81EEC}"/>
              </a:ext>
            </a:extLst>
          </p:cNvPr>
          <p:cNvSpPr>
            <a:spLocks noGrp="1"/>
          </p:cNvSpPr>
          <p:nvPr>
            <p:ph type="title"/>
          </p:nvPr>
        </p:nvSpPr>
        <p:spPr>
          <a:xfrm>
            <a:off x="334963" y="828475"/>
            <a:ext cx="4356083" cy="653022"/>
          </a:xfrm>
        </p:spPr>
        <p:txBody>
          <a:bodyPr lIns="72000" tIns="0" bIns="0">
            <a:normAutofit/>
          </a:bodyPr>
          <a:lstStyle>
            <a:lvl1pPr>
              <a:defRPr sz="3600">
                <a:solidFill>
                  <a:schemeClr val="tx1"/>
                </a:solidFill>
              </a:defRPr>
            </a:lvl1pPr>
          </a:lstStyle>
          <a:p>
            <a:r>
              <a:rPr lang="en-US"/>
              <a:t>Click to edit Master title style</a:t>
            </a:r>
            <a:endParaRPr lang="en-GB" dirty="0"/>
          </a:p>
        </p:txBody>
      </p:sp>
      <p:sp>
        <p:nvSpPr>
          <p:cNvPr id="20" name="Text Placeholder 15">
            <a:extLst>
              <a:ext uri="{FF2B5EF4-FFF2-40B4-BE49-F238E27FC236}">
                <a16:creationId xmlns:a16="http://schemas.microsoft.com/office/drawing/2014/main" id="{85F173DB-13B5-4297-A544-E58487465B56}"/>
              </a:ext>
            </a:extLst>
          </p:cNvPr>
          <p:cNvSpPr>
            <a:spLocks noGrp="1"/>
          </p:cNvSpPr>
          <p:nvPr>
            <p:ph type="body" sz="quarter" idx="11" hasCustomPrompt="1"/>
          </p:nvPr>
        </p:nvSpPr>
        <p:spPr>
          <a:xfrm>
            <a:off x="334964" y="180789"/>
            <a:ext cx="4356090" cy="653022"/>
          </a:xfrm>
          <a:prstGeom prst="rect">
            <a:avLst/>
          </a:prstGeom>
        </p:spPr>
        <p:txBody>
          <a:bodyPr lIns="72000" tIns="0" rIns="0" bIns="0" anchor="ctr" anchorCtr="0"/>
          <a:lstStyle>
            <a:lvl1pPr marL="0" marR="0" indent="0" algn="l" defTabSz="914400" rtl="0" fontAlgn="auto" latinLnBrk="0" hangingPunct="0">
              <a:lnSpc>
                <a:spcPct val="90000"/>
              </a:lnSpc>
              <a:spcBef>
                <a:spcPts val="0"/>
              </a:spcBef>
              <a:spcAft>
                <a:spcPts val="0"/>
              </a:spcAft>
              <a:buClrTx/>
              <a:buSzTx/>
              <a:buFontTx/>
              <a:buNone/>
              <a:tabLst/>
              <a:defRPr kumimoji="0" lang="en-GB" sz="4400" b="0" i="0" u="none" strike="noStrike" cap="none" spc="0" normalizeH="0" baseline="0" dirty="0" smtClean="0">
                <a:ln>
                  <a:noFill/>
                </a:ln>
                <a:solidFill>
                  <a:schemeClr val="tx1"/>
                </a:solidFill>
                <a:effectLst/>
                <a:uFillTx/>
                <a:latin typeface="Calibri" panose="020F0502020204030204" pitchFamily="34" charset="0"/>
                <a:ea typeface="+mj-ea"/>
                <a:cs typeface="Myriad Pro"/>
                <a:sym typeface="Montserrat"/>
              </a:defRPr>
            </a:lvl1pPr>
          </a:lstStyle>
          <a:p>
            <a:pPr>
              <a:lnSpc>
                <a:spcPct val="90000"/>
              </a:lnSpc>
              <a:defRPr sz="4400">
                <a:latin typeface="+mj-lt"/>
                <a:ea typeface="+mj-ea"/>
                <a:cs typeface="+mj-cs"/>
                <a:sym typeface="Montserrat"/>
              </a:defRPr>
            </a:pPr>
            <a:r>
              <a:rPr lang="en-GB" sz="4400" dirty="0">
                <a:latin typeface="Calibri" panose="020F0502020204030204" pitchFamily="34" charset="0"/>
                <a:cs typeface="Myriad Pro"/>
                <a:sym typeface="Montserrat"/>
              </a:rPr>
              <a:t>Extant things</a:t>
            </a:r>
          </a:p>
        </p:txBody>
      </p:sp>
      <p:sp>
        <p:nvSpPr>
          <p:cNvPr id="25" name="Text Placeholder 2">
            <a:extLst>
              <a:ext uri="{FF2B5EF4-FFF2-40B4-BE49-F238E27FC236}">
                <a16:creationId xmlns:a16="http://schemas.microsoft.com/office/drawing/2014/main" id="{3D8A87A0-8121-48E8-A6C5-3A18108B0AA6}"/>
              </a:ext>
            </a:extLst>
          </p:cNvPr>
          <p:cNvSpPr>
            <a:spLocks noGrp="1"/>
          </p:cNvSpPr>
          <p:nvPr>
            <p:ph type="body" sz="quarter" idx="21"/>
          </p:nvPr>
        </p:nvSpPr>
        <p:spPr>
          <a:xfrm>
            <a:off x="3310859" y="4581832"/>
            <a:ext cx="2571749" cy="1042681"/>
          </a:xfrm>
        </p:spPr>
        <p:txBody>
          <a:bodyPr>
            <a:normAutofit/>
          </a:bodyPr>
          <a:lstStyle>
            <a:lvl1pPr marL="0" indent="0" algn="ctr">
              <a:buNone/>
              <a:defRPr sz="1400">
                <a:solidFill>
                  <a:schemeClr val="tx1"/>
                </a:solidFill>
              </a:defRPr>
            </a:lvl1pPr>
            <a:lvl2pPr marL="457200" indent="0" algn="ctr">
              <a:buNone/>
              <a:defRPr sz="1600">
                <a:solidFill>
                  <a:schemeClr val="tx2"/>
                </a:solidFill>
              </a:defRPr>
            </a:lvl2pPr>
            <a:lvl3pPr marL="914400" indent="0" algn="ctr">
              <a:buNone/>
              <a:defRPr sz="1400">
                <a:solidFill>
                  <a:schemeClr val="tx2"/>
                </a:solidFill>
              </a:defRPr>
            </a:lvl3pPr>
            <a:lvl4pPr marL="1371600" indent="0" algn="ctr">
              <a:buNone/>
              <a:defRPr sz="1200">
                <a:solidFill>
                  <a:schemeClr val="tx2"/>
                </a:solidFill>
              </a:defRPr>
            </a:lvl4pPr>
            <a:lvl5pPr marL="1828800" indent="0" algn="ctr">
              <a:buNone/>
              <a:defRPr sz="1200">
                <a:solidFill>
                  <a:schemeClr val="tx2"/>
                </a:solidFill>
              </a:defRPr>
            </a:lvl5pPr>
          </a:lstStyle>
          <a:p>
            <a:pPr lvl="0"/>
            <a:r>
              <a:rPr lang="en-US"/>
              <a:t>Click to edit Master text styles</a:t>
            </a:r>
          </a:p>
        </p:txBody>
      </p:sp>
      <p:sp>
        <p:nvSpPr>
          <p:cNvPr id="26" name="Picture Placeholder 3">
            <a:extLst>
              <a:ext uri="{FF2B5EF4-FFF2-40B4-BE49-F238E27FC236}">
                <a16:creationId xmlns:a16="http://schemas.microsoft.com/office/drawing/2014/main" id="{A41295C7-A620-47F7-B072-E3243312F767}"/>
              </a:ext>
            </a:extLst>
          </p:cNvPr>
          <p:cNvSpPr>
            <a:spLocks noGrp="1"/>
          </p:cNvSpPr>
          <p:nvPr>
            <p:ph type="pic" sz="quarter" idx="22"/>
          </p:nvPr>
        </p:nvSpPr>
        <p:spPr>
          <a:xfrm>
            <a:off x="3310860" y="1789415"/>
            <a:ext cx="2571749" cy="2571749"/>
          </a:xfrm>
          <a:solidFill>
            <a:schemeClr val="bg2"/>
          </a:solidFill>
        </p:spPr>
        <p:txBody>
          <a:bodyPr>
            <a:normAutofit/>
          </a:bodyPr>
          <a:lstStyle>
            <a:lvl1pPr>
              <a:defRPr sz="1600">
                <a:solidFill>
                  <a:schemeClr val="tx1"/>
                </a:solidFill>
              </a:defRPr>
            </a:lvl1pPr>
          </a:lstStyle>
          <a:p>
            <a:r>
              <a:rPr lang="en-US" dirty="0"/>
              <a:t>Click icon to add picture</a:t>
            </a:r>
            <a:endParaRPr lang="en-GB" dirty="0"/>
          </a:p>
        </p:txBody>
      </p:sp>
      <p:sp>
        <p:nvSpPr>
          <p:cNvPr id="38" name="Text Placeholder 2">
            <a:extLst>
              <a:ext uri="{FF2B5EF4-FFF2-40B4-BE49-F238E27FC236}">
                <a16:creationId xmlns:a16="http://schemas.microsoft.com/office/drawing/2014/main" id="{9809BF50-BDE4-49F4-A745-BAC4C536F638}"/>
              </a:ext>
            </a:extLst>
          </p:cNvPr>
          <p:cNvSpPr>
            <a:spLocks noGrp="1"/>
          </p:cNvSpPr>
          <p:nvPr>
            <p:ph type="body" sz="quarter" idx="23"/>
          </p:nvPr>
        </p:nvSpPr>
        <p:spPr>
          <a:xfrm>
            <a:off x="6046455" y="4581832"/>
            <a:ext cx="2571749" cy="1042681"/>
          </a:xfrm>
        </p:spPr>
        <p:txBody>
          <a:bodyPr>
            <a:normAutofit/>
          </a:bodyPr>
          <a:lstStyle>
            <a:lvl1pPr marL="0" indent="0" algn="ctr">
              <a:buNone/>
              <a:defRPr sz="1400">
                <a:solidFill>
                  <a:schemeClr val="tx1"/>
                </a:solidFill>
              </a:defRPr>
            </a:lvl1pPr>
            <a:lvl2pPr marL="457200" indent="0" algn="ctr">
              <a:buNone/>
              <a:defRPr sz="1600">
                <a:solidFill>
                  <a:schemeClr val="tx2"/>
                </a:solidFill>
              </a:defRPr>
            </a:lvl2pPr>
            <a:lvl3pPr marL="914400" indent="0" algn="ctr">
              <a:buNone/>
              <a:defRPr sz="1400">
                <a:solidFill>
                  <a:schemeClr val="tx2"/>
                </a:solidFill>
              </a:defRPr>
            </a:lvl3pPr>
            <a:lvl4pPr marL="1371600" indent="0" algn="ctr">
              <a:buNone/>
              <a:defRPr sz="1200">
                <a:solidFill>
                  <a:schemeClr val="tx2"/>
                </a:solidFill>
              </a:defRPr>
            </a:lvl4pPr>
            <a:lvl5pPr marL="1828800" indent="0" algn="ctr">
              <a:buNone/>
              <a:defRPr sz="1200">
                <a:solidFill>
                  <a:schemeClr val="tx2"/>
                </a:solidFill>
              </a:defRPr>
            </a:lvl5pPr>
          </a:lstStyle>
          <a:p>
            <a:pPr lvl="0"/>
            <a:r>
              <a:rPr lang="en-US"/>
              <a:t>Click to edit Master text styles</a:t>
            </a:r>
          </a:p>
        </p:txBody>
      </p:sp>
      <p:sp>
        <p:nvSpPr>
          <p:cNvPr id="39" name="Picture Placeholder 3">
            <a:extLst>
              <a:ext uri="{FF2B5EF4-FFF2-40B4-BE49-F238E27FC236}">
                <a16:creationId xmlns:a16="http://schemas.microsoft.com/office/drawing/2014/main" id="{0A7A6344-C611-4EC9-8145-94F551568811}"/>
              </a:ext>
            </a:extLst>
          </p:cNvPr>
          <p:cNvSpPr>
            <a:spLocks noGrp="1"/>
          </p:cNvSpPr>
          <p:nvPr>
            <p:ph type="pic" sz="quarter" idx="24"/>
          </p:nvPr>
        </p:nvSpPr>
        <p:spPr>
          <a:xfrm>
            <a:off x="6046456" y="1789415"/>
            <a:ext cx="2571749" cy="2571749"/>
          </a:xfrm>
          <a:solidFill>
            <a:schemeClr val="bg2"/>
          </a:solidFill>
        </p:spPr>
        <p:txBody>
          <a:bodyPr>
            <a:normAutofit/>
          </a:bodyPr>
          <a:lstStyle>
            <a:lvl1pPr>
              <a:defRPr sz="1600">
                <a:solidFill>
                  <a:schemeClr val="tx1"/>
                </a:solidFill>
              </a:defRPr>
            </a:lvl1pPr>
          </a:lstStyle>
          <a:p>
            <a:r>
              <a:rPr lang="en-US" dirty="0"/>
              <a:t>Click icon to add picture</a:t>
            </a:r>
            <a:endParaRPr lang="en-GB" dirty="0"/>
          </a:p>
        </p:txBody>
      </p:sp>
      <p:sp>
        <p:nvSpPr>
          <p:cNvPr id="40" name="Text Placeholder 2">
            <a:extLst>
              <a:ext uri="{FF2B5EF4-FFF2-40B4-BE49-F238E27FC236}">
                <a16:creationId xmlns:a16="http://schemas.microsoft.com/office/drawing/2014/main" id="{0BDCA294-181B-425D-BE5C-9E7F539125F2}"/>
              </a:ext>
            </a:extLst>
          </p:cNvPr>
          <p:cNvSpPr>
            <a:spLocks noGrp="1"/>
          </p:cNvSpPr>
          <p:nvPr>
            <p:ph type="body" sz="quarter" idx="25"/>
          </p:nvPr>
        </p:nvSpPr>
        <p:spPr>
          <a:xfrm>
            <a:off x="8782050" y="4581832"/>
            <a:ext cx="2571749" cy="1042681"/>
          </a:xfrm>
        </p:spPr>
        <p:txBody>
          <a:bodyPr>
            <a:normAutofit/>
          </a:bodyPr>
          <a:lstStyle>
            <a:lvl1pPr marL="0" indent="0" algn="ctr">
              <a:buNone/>
              <a:defRPr sz="1400">
                <a:solidFill>
                  <a:schemeClr val="tx1"/>
                </a:solidFill>
              </a:defRPr>
            </a:lvl1pPr>
            <a:lvl2pPr marL="457200" indent="0" algn="ctr">
              <a:buNone/>
              <a:defRPr sz="1600">
                <a:solidFill>
                  <a:schemeClr val="tx2"/>
                </a:solidFill>
              </a:defRPr>
            </a:lvl2pPr>
            <a:lvl3pPr marL="914400" indent="0" algn="ctr">
              <a:buNone/>
              <a:defRPr sz="1400">
                <a:solidFill>
                  <a:schemeClr val="tx2"/>
                </a:solidFill>
              </a:defRPr>
            </a:lvl3pPr>
            <a:lvl4pPr marL="1371600" indent="0" algn="ctr">
              <a:buNone/>
              <a:defRPr sz="1200">
                <a:solidFill>
                  <a:schemeClr val="tx2"/>
                </a:solidFill>
              </a:defRPr>
            </a:lvl4pPr>
            <a:lvl5pPr marL="1828800" indent="0" algn="ctr">
              <a:buNone/>
              <a:defRPr sz="1200">
                <a:solidFill>
                  <a:schemeClr val="tx2"/>
                </a:solidFill>
              </a:defRPr>
            </a:lvl5pPr>
          </a:lstStyle>
          <a:p>
            <a:pPr lvl="0"/>
            <a:r>
              <a:rPr lang="en-US"/>
              <a:t>Click to edit Master text styles</a:t>
            </a:r>
          </a:p>
        </p:txBody>
      </p:sp>
      <p:sp>
        <p:nvSpPr>
          <p:cNvPr id="41" name="Picture Placeholder 3">
            <a:extLst>
              <a:ext uri="{FF2B5EF4-FFF2-40B4-BE49-F238E27FC236}">
                <a16:creationId xmlns:a16="http://schemas.microsoft.com/office/drawing/2014/main" id="{045EAAAF-1257-4AC4-BDFD-9F7747FF8B8E}"/>
              </a:ext>
            </a:extLst>
          </p:cNvPr>
          <p:cNvSpPr>
            <a:spLocks noGrp="1"/>
          </p:cNvSpPr>
          <p:nvPr>
            <p:ph type="pic" sz="quarter" idx="26"/>
          </p:nvPr>
        </p:nvSpPr>
        <p:spPr>
          <a:xfrm>
            <a:off x="8782051" y="1789415"/>
            <a:ext cx="2571749" cy="2571749"/>
          </a:xfrm>
          <a:solidFill>
            <a:schemeClr val="bg2"/>
          </a:solidFill>
        </p:spPr>
        <p:txBody>
          <a:bodyPr>
            <a:normAutofit/>
          </a:bodyPr>
          <a:lstStyle>
            <a:lvl1pPr>
              <a:defRPr sz="1600">
                <a:solidFill>
                  <a:schemeClr val="tx1"/>
                </a:solidFill>
              </a:defRPr>
            </a:lvl1pPr>
          </a:lstStyle>
          <a:p>
            <a:r>
              <a:rPr lang="en-US" dirty="0"/>
              <a:t>Click icon to add picture</a:t>
            </a:r>
            <a:endParaRPr lang="en-GB" dirty="0"/>
          </a:p>
        </p:txBody>
      </p:sp>
    </p:spTree>
    <p:extLst>
      <p:ext uri="{BB962C8B-B14F-4D97-AF65-F5344CB8AC3E}">
        <p14:creationId xmlns:p14="http://schemas.microsoft.com/office/powerpoint/2010/main" val="776012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117">
          <p15:clr>
            <a:srgbClr val="FBAE40"/>
          </p15:clr>
        </p15:guide>
        <p15:guide id="2" pos="211">
          <p15:clr>
            <a:srgbClr val="FBAE40"/>
          </p15:clr>
        </p15:guide>
        <p15:guide id="3" pos="3114">
          <p15:clr>
            <a:srgbClr val="FBAE40"/>
          </p15:clr>
        </p15:guide>
        <p15:guide id="4" pos="3432">
          <p15:clr>
            <a:srgbClr val="FBAE40"/>
          </p15:clr>
        </p15:guide>
        <p15:guide id="5" pos="7174">
          <p15:clr>
            <a:srgbClr val="FBAE40"/>
          </p15:clr>
        </p15:guide>
        <p15:guide id="6" orient="horz" pos="3725">
          <p15:clr>
            <a:srgbClr val="FBAE40"/>
          </p15:clr>
        </p15:guide>
        <p15:guide id="7" pos="384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Team 2">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CF8812C-F3E6-43F3-8DA6-66757153B7B0}"/>
              </a:ext>
            </a:extLst>
          </p:cNvPr>
          <p:cNvSpPr>
            <a:spLocks noGrp="1"/>
          </p:cNvSpPr>
          <p:nvPr>
            <p:ph type="sldNum" sz="quarter" idx="12"/>
          </p:nvPr>
        </p:nvSpPr>
        <p:spPr/>
        <p:txBody>
          <a:bodyPr/>
          <a:lstStyle>
            <a:lvl1pPr>
              <a:defRPr>
                <a:solidFill>
                  <a:schemeClr val="tx1"/>
                </a:solidFill>
              </a:defRPr>
            </a:lvl1pPr>
          </a:lstStyle>
          <a:p>
            <a:fld id="{3CF2D5F0-42C9-44CC-9D46-F1CEB28D430F}" type="slidenum">
              <a:rPr lang="en-GB" smtClean="0"/>
              <a:pPr/>
              <a:t>‹#›</a:t>
            </a:fld>
            <a:endParaRPr lang="en-GB" dirty="0"/>
          </a:p>
        </p:txBody>
      </p:sp>
      <p:sp>
        <p:nvSpPr>
          <p:cNvPr id="17" name="Shape 1164">
            <a:extLst>
              <a:ext uri="{FF2B5EF4-FFF2-40B4-BE49-F238E27FC236}">
                <a16:creationId xmlns:a16="http://schemas.microsoft.com/office/drawing/2014/main" id="{EDD0DAFE-FA9B-4FD6-A68F-6DC1768FD838}"/>
              </a:ext>
            </a:extLst>
          </p:cNvPr>
          <p:cNvSpPr/>
          <p:nvPr userDrawn="1"/>
        </p:nvSpPr>
        <p:spPr>
          <a:xfrm flipH="1">
            <a:off x="308881" y="180128"/>
            <a:ext cx="0" cy="1311128"/>
          </a:xfrm>
          <a:prstGeom prst="line">
            <a:avLst/>
          </a:prstGeom>
          <a:ln w="76200">
            <a:solidFill>
              <a:srgbClr val="9F962B"/>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dirty="0">
              <a:solidFill>
                <a:schemeClr val="tx1"/>
              </a:solidFill>
            </a:endParaRPr>
          </a:p>
        </p:txBody>
      </p:sp>
      <p:sp>
        <p:nvSpPr>
          <p:cNvPr id="16" name="Title 1">
            <a:extLst>
              <a:ext uri="{FF2B5EF4-FFF2-40B4-BE49-F238E27FC236}">
                <a16:creationId xmlns:a16="http://schemas.microsoft.com/office/drawing/2014/main" id="{CA374119-1D8E-4E59-84A0-B1A0ABF81EEC}"/>
              </a:ext>
            </a:extLst>
          </p:cNvPr>
          <p:cNvSpPr>
            <a:spLocks noGrp="1"/>
          </p:cNvSpPr>
          <p:nvPr>
            <p:ph type="title"/>
          </p:nvPr>
        </p:nvSpPr>
        <p:spPr>
          <a:xfrm>
            <a:off x="334963" y="828475"/>
            <a:ext cx="4356083" cy="653022"/>
          </a:xfrm>
        </p:spPr>
        <p:txBody>
          <a:bodyPr lIns="72000" tIns="0" bIns="0">
            <a:normAutofit/>
          </a:bodyPr>
          <a:lstStyle>
            <a:lvl1pPr>
              <a:defRPr sz="3600">
                <a:solidFill>
                  <a:schemeClr val="tx1"/>
                </a:solidFill>
              </a:defRPr>
            </a:lvl1pPr>
          </a:lstStyle>
          <a:p>
            <a:r>
              <a:rPr lang="en-US"/>
              <a:t>Click to edit Master title style</a:t>
            </a:r>
            <a:endParaRPr lang="en-GB" dirty="0"/>
          </a:p>
        </p:txBody>
      </p:sp>
      <p:sp>
        <p:nvSpPr>
          <p:cNvPr id="20" name="Text Placeholder 15">
            <a:extLst>
              <a:ext uri="{FF2B5EF4-FFF2-40B4-BE49-F238E27FC236}">
                <a16:creationId xmlns:a16="http://schemas.microsoft.com/office/drawing/2014/main" id="{85F173DB-13B5-4297-A544-E58487465B56}"/>
              </a:ext>
            </a:extLst>
          </p:cNvPr>
          <p:cNvSpPr>
            <a:spLocks noGrp="1"/>
          </p:cNvSpPr>
          <p:nvPr>
            <p:ph type="body" sz="quarter" idx="11" hasCustomPrompt="1"/>
          </p:nvPr>
        </p:nvSpPr>
        <p:spPr>
          <a:xfrm>
            <a:off x="334964" y="180789"/>
            <a:ext cx="4356090" cy="653022"/>
          </a:xfrm>
          <a:prstGeom prst="rect">
            <a:avLst/>
          </a:prstGeom>
        </p:spPr>
        <p:txBody>
          <a:bodyPr lIns="72000" tIns="0" rIns="0" bIns="0" anchor="ctr" anchorCtr="0"/>
          <a:lstStyle>
            <a:lvl1pPr marL="0" marR="0" indent="0" algn="l" defTabSz="914400" rtl="0" fontAlgn="auto" latinLnBrk="0" hangingPunct="0">
              <a:lnSpc>
                <a:spcPct val="90000"/>
              </a:lnSpc>
              <a:spcBef>
                <a:spcPts val="0"/>
              </a:spcBef>
              <a:spcAft>
                <a:spcPts val="0"/>
              </a:spcAft>
              <a:buClrTx/>
              <a:buSzTx/>
              <a:buFontTx/>
              <a:buNone/>
              <a:tabLst/>
              <a:defRPr kumimoji="0" lang="en-GB" sz="4400" b="0" i="0" u="none" strike="noStrike" cap="none" spc="0" normalizeH="0" baseline="0" dirty="0" smtClean="0">
                <a:ln>
                  <a:noFill/>
                </a:ln>
                <a:solidFill>
                  <a:schemeClr val="tx1"/>
                </a:solidFill>
                <a:effectLst/>
                <a:uFillTx/>
                <a:latin typeface="Calibri" panose="020F0502020204030204" pitchFamily="34" charset="0"/>
                <a:ea typeface="+mj-ea"/>
                <a:cs typeface="Myriad Pro"/>
                <a:sym typeface="Montserrat"/>
              </a:defRPr>
            </a:lvl1pPr>
          </a:lstStyle>
          <a:p>
            <a:pPr>
              <a:lnSpc>
                <a:spcPct val="90000"/>
              </a:lnSpc>
              <a:defRPr sz="4400">
                <a:latin typeface="+mj-lt"/>
                <a:ea typeface="+mj-ea"/>
                <a:cs typeface="+mj-cs"/>
                <a:sym typeface="Montserrat"/>
              </a:defRPr>
            </a:pPr>
            <a:r>
              <a:rPr lang="en-GB" sz="4400" dirty="0">
                <a:latin typeface="Calibri" panose="020F0502020204030204" pitchFamily="34" charset="0"/>
                <a:cs typeface="Myriad Pro"/>
                <a:sym typeface="Montserrat"/>
              </a:rPr>
              <a:t>Extant things</a:t>
            </a:r>
          </a:p>
        </p:txBody>
      </p:sp>
      <p:sp>
        <p:nvSpPr>
          <p:cNvPr id="42" name="Picture Placeholder 2">
            <a:extLst>
              <a:ext uri="{FF2B5EF4-FFF2-40B4-BE49-F238E27FC236}">
                <a16:creationId xmlns:a16="http://schemas.microsoft.com/office/drawing/2014/main" id="{73024D62-B471-4150-A745-094677B48111}"/>
              </a:ext>
            </a:extLst>
          </p:cNvPr>
          <p:cNvSpPr>
            <a:spLocks noGrp="1"/>
          </p:cNvSpPr>
          <p:nvPr>
            <p:ph type="pic" sz="quarter" idx="27" hasCustomPrompt="1"/>
          </p:nvPr>
        </p:nvSpPr>
        <p:spPr>
          <a:xfrm>
            <a:off x="1272586" y="1773238"/>
            <a:ext cx="1676400" cy="1676400"/>
          </a:xfrm>
          <a:solidFill>
            <a:schemeClr val="accent1">
              <a:lumMod val="20000"/>
              <a:lumOff val="80000"/>
            </a:schemeClr>
          </a:solidFill>
        </p:spPr>
        <p:txBody>
          <a:bodyPr>
            <a:normAutofit/>
          </a:bodyPr>
          <a:lstStyle>
            <a:lvl1pPr marL="0" indent="0">
              <a:buNone/>
              <a:defRPr sz="1400">
                <a:solidFill>
                  <a:schemeClr val="tx1"/>
                </a:solidFill>
              </a:defRPr>
            </a:lvl1pPr>
          </a:lstStyle>
          <a:p>
            <a:r>
              <a:rPr lang="en-ZW" dirty="0"/>
              <a:t>image</a:t>
            </a:r>
            <a:endParaRPr lang="en-US" dirty="0"/>
          </a:p>
        </p:txBody>
      </p:sp>
      <p:sp>
        <p:nvSpPr>
          <p:cNvPr id="43" name="Picture Placeholder 2">
            <a:extLst>
              <a:ext uri="{FF2B5EF4-FFF2-40B4-BE49-F238E27FC236}">
                <a16:creationId xmlns:a16="http://schemas.microsoft.com/office/drawing/2014/main" id="{11B34630-EE12-41A7-825E-216FB577025C}"/>
              </a:ext>
            </a:extLst>
          </p:cNvPr>
          <p:cNvSpPr>
            <a:spLocks noGrp="1"/>
          </p:cNvSpPr>
          <p:nvPr>
            <p:ph type="pic" sz="quarter" idx="28" hasCustomPrompt="1"/>
          </p:nvPr>
        </p:nvSpPr>
        <p:spPr>
          <a:xfrm>
            <a:off x="3147832" y="1773238"/>
            <a:ext cx="1676400" cy="1676400"/>
          </a:xfrm>
          <a:solidFill>
            <a:schemeClr val="accent1">
              <a:lumMod val="20000"/>
              <a:lumOff val="80000"/>
            </a:schemeClr>
          </a:solidFill>
        </p:spPr>
        <p:txBody>
          <a:bodyPr>
            <a:normAutofit/>
          </a:bodyPr>
          <a:lstStyle>
            <a:lvl1pPr marL="0" indent="0">
              <a:buNone/>
              <a:defRPr sz="1400">
                <a:solidFill>
                  <a:schemeClr val="tx1"/>
                </a:solidFill>
              </a:defRPr>
            </a:lvl1pPr>
          </a:lstStyle>
          <a:p>
            <a:r>
              <a:rPr lang="en-ZW" dirty="0"/>
              <a:t>image</a:t>
            </a:r>
            <a:endParaRPr lang="en-US" dirty="0"/>
          </a:p>
        </p:txBody>
      </p:sp>
      <p:sp>
        <p:nvSpPr>
          <p:cNvPr id="44" name="Picture Placeholder 2">
            <a:extLst>
              <a:ext uri="{FF2B5EF4-FFF2-40B4-BE49-F238E27FC236}">
                <a16:creationId xmlns:a16="http://schemas.microsoft.com/office/drawing/2014/main" id="{940549A9-86F4-4ACC-9D2E-D04582C24E8C}"/>
              </a:ext>
            </a:extLst>
          </p:cNvPr>
          <p:cNvSpPr>
            <a:spLocks noGrp="1"/>
          </p:cNvSpPr>
          <p:nvPr>
            <p:ph type="pic" sz="quarter" idx="29" hasCustomPrompt="1"/>
          </p:nvPr>
        </p:nvSpPr>
        <p:spPr>
          <a:xfrm>
            <a:off x="5023078" y="1773238"/>
            <a:ext cx="1676400" cy="1676400"/>
          </a:xfrm>
          <a:solidFill>
            <a:schemeClr val="accent1">
              <a:lumMod val="20000"/>
              <a:lumOff val="80000"/>
            </a:schemeClr>
          </a:solidFill>
        </p:spPr>
        <p:txBody>
          <a:bodyPr>
            <a:normAutofit/>
          </a:bodyPr>
          <a:lstStyle>
            <a:lvl1pPr marL="0" indent="0">
              <a:buNone/>
              <a:defRPr sz="1400">
                <a:solidFill>
                  <a:schemeClr val="tx1"/>
                </a:solidFill>
              </a:defRPr>
            </a:lvl1pPr>
          </a:lstStyle>
          <a:p>
            <a:r>
              <a:rPr lang="en-ZW" dirty="0"/>
              <a:t>image</a:t>
            </a:r>
            <a:endParaRPr lang="en-US" dirty="0"/>
          </a:p>
        </p:txBody>
      </p:sp>
      <p:sp>
        <p:nvSpPr>
          <p:cNvPr id="45" name="Picture Placeholder 2">
            <a:extLst>
              <a:ext uri="{FF2B5EF4-FFF2-40B4-BE49-F238E27FC236}">
                <a16:creationId xmlns:a16="http://schemas.microsoft.com/office/drawing/2014/main" id="{AF29A063-5E2F-45F8-B5F8-910FFDA2F075}"/>
              </a:ext>
            </a:extLst>
          </p:cNvPr>
          <p:cNvSpPr>
            <a:spLocks noGrp="1"/>
          </p:cNvSpPr>
          <p:nvPr>
            <p:ph type="pic" sz="quarter" idx="30" hasCustomPrompt="1"/>
          </p:nvPr>
        </p:nvSpPr>
        <p:spPr>
          <a:xfrm>
            <a:off x="6898324" y="1773238"/>
            <a:ext cx="1676400" cy="1676400"/>
          </a:xfrm>
          <a:solidFill>
            <a:schemeClr val="accent1">
              <a:lumMod val="20000"/>
              <a:lumOff val="80000"/>
            </a:schemeClr>
          </a:solidFill>
        </p:spPr>
        <p:txBody>
          <a:bodyPr>
            <a:normAutofit/>
          </a:bodyPr>
          <a:lstStyle>
            <a:lvl1pPr marL="0" indent="0">
              <a:buNone/>
              <a:defRPr sz="1400">
                <a:solidFill>
                  <a:schemeClr val="tx1"/>
                </a:solidFill>
              </a:defRPr>
            </a:lvl1pPr>
          </a:lstStyle>
          <a:p>
            <a:r>
              <a:rPr lang="en-ZW" dirty="0"/>
              <a:t>image</a:t>
            </a:r>
            <a:endParaRPr lang="en-US" dirty="0"/>
          </a:p>
        </p:txBody>
      </p:sp>
      <p:sp>
        <p:nvSpPr>
          <p:cNvPr id="46" name="Picture Placeholder 2">
            <a:extLst>
              <a:ext uri="{FF2B5EF4-FFF2-40B4-BE49-F238E27FC236}">
                <a16:creationId xmlns:a16="http://schemas.microsoft.com/office/drawing/2014/main" id="{355F2303-DE4B-4CBE-98EC-321ED5C0F202}"/>
              </a:ext>
            </a:extLst>
          </p:cNvPr>
          <p:cNvSpPr>
            <a:spLocks noGrp="1"/>
          </p:cNvSpPr>
          <p:nvPr>
            <p:ph type="pic" sz="quarter" idx="31" hasCustomPrompt="1"/>
          </p:nvPr>
        </p:nvSpPr>
        <p:spPr>
          <a:xfrm>
            <a:off x="8773570" y="1773238"/>
            <a:ext cx="1676400" cy="1676400"/>
          </a:xfrm>
          <a:solidFill>
            <a:schemeClr val="accent1">
              <a:lumMod val="20000"/>
              <a:lumOff val="80000"/>
            </a:schemeClr>
          </a:solidFill>
        </p:spPr>
        <p:txBody>
          <a:bodyPr>
            <a:normAutofit/>
          </a:bodyPr>
          <a:lstStyle>
            <a:lvl1pPr marL="0" indent="0">
              <a:buNone/>
              <a:defRPr sz="1400">
                <a:solidFill>
                  <a:schemeClr val="tx1"/>
                </a:solidFill>
              </a:defRPr>
            </a:lvl1pPr>
          </a:lstStyle>
          <a:p>
            <a:r>
              <a:rPr lang="en-ZW" dirty="0"/>
              <a:t>image</a:t>
            </a:r>
            <a:endParaRPr lang="en-US" dirty="0"/>
          </a:p>
        </p:txBody>
      </p:sp>
      <p:sp>
        <p:nvSpPr>
          <p:cNvPr id="47" name="Picture Placeholder 2">
            <a:extLst>
              <a:ext uri="{FF2B5EF4-FFF2-40B4-BE49-F238E27FC236}">
                <a16:creationId xmlns:a16="http://schemas.microsoft.com/office/drawing/2014/main" id="{F9A15659-34A6-4BF4-9761-3AF1741D5B06}"/>
              </a:ext>
            </a:extLst>
          </p:cNvPr>
          <p:cNvSpPr>
            <a:spLocks noGrp="1"/>
          </p:cNvSpPr>
          <p:nvPr>
            <p:ph type="pic" sz="quarter" idx="32" hasCustomPrompt="1"/>
          </p:nvPr>
        </p:nvSpPr>
        <p:spPr>
          <a:xfrm>
            <a:off x="334963" y="3675764"/>
            <a:ext cx="1676400" cy="1676400"/>
          </a:xfrm>
          <a:solidFill>
            <a:schemeClr val="accent1">
              <a:lumMod val="20000"/>
              <a:lumOff val="80000"/>
            </a:schemeClr>
          </a:solidFill>
        </p:spPr>
        <p:txBody>
          <a:bodyPr>
            <a:normAutofit/>
          </a:bodyPr>
          <a:lstStyle>
            <a:lvl1pPr marL="0" indent="0">
              <a:buNone/>
              <a:defRPr sz="1400">
                <a:solidFill>
                  <a:schemeClr val="tx1"/>
                </a:solidFill>
              </a:defRPr>
            </a:lvl1pPr>
          </a:lstStyle>
          <a:p>
            <a:r>
              <a:rPr lang="en-ZW" dirty="0"/>
              <a:t>image</a:t>
            </a:r>
            <a:endParaRPr lang="en-US" dirty="0"/>
          </a:p>
        </p:txBody>
      </p:sp>
      <p:sp>
        <p:nvSpPr>
          <p:cNvPr id="48" name="Picture Placeholder 2">
            <a:extLst>
              <a:ext uri="{FF2B5EF4-FFF2-40B4-BE49-F238E27FC236}">
                <a16:creationId xmlns:a16="http://schemas.microsoft.com/office/drawing/2014/main" id="{D29BD021-EFE6-446F-BF1E-84A76020B5DA}"/>
              </a:ext>
            </a:extLst>
          </p:cNvPr>
          <p:cNvSpPr>
            <a:spLocks noGrp="1"/>
          </p:cNvSpPr>
          <p:nvPr>
            <p:ph type="pic" sz="quarter" idx="33" hasCustomPrompt="1"/>
          </p:nvPr>
        </p:nvSpPr>
        <p:spPr>
          <a:xfrm>
            <a:off x="2210209" y="3675764"/>
            <a:ext cx="1676400" cy="1676400"/>
          </a:xfrm>
          <a:solidFill>
            <a:schemeClr val="accent1">
              <a:lumMod val="20000"/>
              <a:lumOff val="80000"/>
            </a:schemeClr>
          </a:solidFill>
        </p:spPr>
        <p:txBody>
          <a:bodyPr>
            <a:normAutofit/>
          </a:bodyPr>
          <a:lstStyle>
            <a:lvl1pPr marL="0" indent="0">
              <a:buNone/>
              <a:defRPr sz="1400">
                <a:solidFill>
                  <a:schemeClr val="tx1"/>
                </a:solidFill>
              </a:defRPr>
            </a:lvl1pPr>
          </a:lstStyle>
          <a:p>
            <a:r>
              <a:rPr lang="en-ZW" dirty="0"/>
              <a:t>image</a:t>
            </a:r>
            <a:endParaRPr lang="en-US" dirty="0"/>
          </a:p>
        </p:txBody>
      </p:sp>
      <p:sp>
        <p:nvSpPr>
          <p:cNvPr id="49" name="Picture Placeholder 2">
            <a:extLst>
              <a:ext uri="{FF2B5EF4-FFF2-40B4-BE49-F238E27FC236}">
                <a16:creationId xmlns:a16="http://schemas.microsoft.com/office/drawing/2014/main" id="{8AF3A671-2383-4249-94DA-BF242BE3D2E8}"/>
              </a:ext>
            </a:extLst>
          </p:cNvPr>
          <p:cNvSpPr>
            <a:spLocks noGrp="1"/>
          </p:cNvSpPr>
          <p:nvPr>
            <p:ph type="pic" sz="quarter" idx="34" hasCustomPrompt="1"/>
          </p:nvPr>
        </p:nvSpPr>
        <p:spPr>
          <a:xfrm>
            <a:off x="4085455" y="3675764"/>
            <a:ext cx="1676400" cy="1676400"/>
          </a:xfrm>
          <a:solidFill>
            <a:schemeClr val="accent1">
              <a:lumMod val="20000"/>
              <a:lumOff val="80000"/>
            </a:schemeClr>
          </a:solidFill>
        </p:spPr>
        <p:txBody>
          <a:bodyPr>
            <a:normAutofit/>
          </a:bodyPr>
          <a:lstStyle>
            <a:lvl1pPr marL="0" indent="0">
              <a:buNone/>
              <a:defRPr sz="1400">
                <a:solidFill>
                  <a:schemeClr val="tx1"/>
                </a:solidFill>
              </a:defRPr>
            </a:lvl1pPr>
          </a:lstStyle>
          <a:p>
            <a:r>
              <a:rPr lang="en-ZW" dirty="0"/>
              <a:t>image</a:t>
            </a:r>
            <a:endParaRPr lang="en-US" dirty="0"/>
          </a:p>
        </p:txBody>
      </p:sp>
      <p:sp>
        <p:nvSpPr>
          <p:cNvPr id="50" name="Picture Placeholder 2">
            <a:extLst>
              <a:ext uri="{FF2B5EF4-FFF2-40B4-BE49-F238E27FC236}">
                <a16:creationId xmlns:a16="http://schemas.microsoft.com/office/drawing/2014/main" id="{0A4223A7-567F-4BE5-B8AB-E770C5A942B9}"/>
              </a:ext>
            </a:extLst>
          </p:cNvPr>
          <p:cNvSpPr>
            <a:spLocks noGrp="1"/>
          </p:cNvSpPr>
          <p:nvPr>
            <p:ph type="pic" sz="quarter" idx="35" hasCustomPrompt="1"/>
          </p:nvPr>
        </p:nvSpPr>
        <p:spPr>
          <a:xfrm>
            <a:off x="5960701" y="3675764"/>
            <a:ext cx="1676400" cy="1676400"/>
          </a:xfrm>
          <a:solidFill>
            <a:schemeClr val="accent1">
              <a:lumMod val="20000"/>
              <a:lumOff val="80000"/>
            </a:schemeClr>
          </a:solidFill>
        </p:spPr>
        <p:txBody>
          <a:bodyPr>
            <a:normAutofit/>
          </a:bodyPr>
          <a:lstStyle>
            <a:lvl1pPr marL="0" indent="0">
              <a:buNone/>
              <a:defRPr sz="1400">
                <a:solidFill>
                  <a:schemeClr val="tx1"/>
                </a:solidFill>
              </a:defRPr>
            </a:lvl1pPr>
          </a:lstStyle>
          <a:p>
            <a:r>
              <a:rPr lang="en-ZW" dirty="0"/>
              <a:t>image</a:t>
            </a:r>
            <a:endParaRPr lang="en-US" dirty="0"/>
          </a:p>
        </p:txBody>
      </p:sp>
      <p:sp>
        <p:nvSpPr>
          <p:cNvPr id="51" name="Picture Placeholder 2">
            <a:extLst>
              <a:ext uri="{FF2B5EF4-FFF2-40B4-BE49-F238E27FC236}">
                <a16:creationId xmlns:a16="http://schemas.microsoft.com/office/drawing/2014/main" id="{23DA670C-07DC-4FF5-B4AE-C2DB6A973B1D}"/>
              </a:ext>
            </a:extLst>
          </p:cNvPr>
          <p:cNvSpPr>
            <a:spLocks noGrp="1"/>
          </p:cNvSpPr>
          <p:nvPr>
            <p:ph type="pic" sz="quarter" idx="36" hasCustomPrompt="1"/>
          </p:nvPr>
        </p:nvSpPr>
        <p:spPr>
          <a:xfrm>
            <a:off x="7835947" y="3675764"/>
            <a:ext cx="1676400" cy="1676400"/>
          </a:xfrm>
          <a:solidFill>
            <a:schemeClr val="accent1">
              <a:lumMod val="20000"/>
              <a:lumOff val="80000"/>
            </a:schemeClr>
          </a:solidFill>
        </p:spPr>
        <p:txBody>
          <a:bodyPr>
            <a:normAutofit/>
          </a:bodyPr>
          <a:lstStyle>
            <a:lvl1pPr marL="0" indent="0">
              <a:buNone/>
              <a:defRPr sz="1400">
                <a:solidFill>
                  <a:schemeClr val="tx1"/>
                </a:solidFill>
              </a:defRPr>
            </a:lvl1pPr>
          </a:lstStyle>
          <a:p>
            <a:r>
              <a:rPr lang="en-ZW" dirty="0"/>
              <a:t>image</a:t>
            </a:r>
            <a:endParaRPr lang="en-US" dirty="0"/>
          </a:p>
        </p:txBody>
      </p:sp>
      <p:sp>
        <p:nvSpPr>
          <p:cNvPr id="52" name="Picture Placeholder 2">
            <a:extLst>
              <a:ext uri="{FF2B5EF4-FFF2-40B4-BE49-F238E27FC236}">
                <a16:creationId xmlns:a16="http://schemas.microsoft.com/office/drawing/2014/main" id="{AAB48EFF-5703-496B-BB08-9B8AC9D91EE8}"/>
              </a:ext>
            </a:extLst>
          </p:cNvPr>
          <p:cNvSpPr>
            <a:spLocks noGrp="1"/>
          </p:cNvSpPr>
          <p:nvPr>
            <p:ph type="pic" sz="quarter" idx="37" hasCustomPrompt="1"/>
          </p:nvPr>
        </p:nvSpPr>
        <p:spPr>
          <a:xfrm>
            <a:off x="9711192" y="3675764"/>
            <a:ext cx="1676400" cy="1676400"/>
          </a:xfrm>
          <a:solidFill>
            <a:schemeClr val="accent1">
              <a:lumMod val="20000"/>
              <a:lumOff val="80000"/>
            </a:schemeClr>
          </a:solidFill>
        </p:spPr>
        <p:txBody>
          <a:bodyPr>
            <a:normAutofit/>
          </a:bodyPr>
          <a:lstStyle>
            <a:lvl1pPr marL="0" indent="0">
              <a:buNone/>
              <a:defRPr sz="1400">
                <a:solidFill>
                  <a:schemeClr val="tx1"/>
                </a:solidFill>
              </a:defRPr>
            </a:lvl1pPr>
          </a:lstStyle>
          <a:p>
            <a:r>
              <a:rPr lang="en-ZW" dirty="0"/>
              <a:t>image</a:t>
            </a:r>
            <a:endParaRPr lang="en-US" dirty="0"/>
          </a:p>
        </p:txBody>
      </p:sp>
    </p:spTree>
    <p:extLst>
      <p:ext uri="{BB962C8B-B14F-4D97-AF65-F5344CB8AC3E}">
        <p14:creationId xmlns:p14="http://schemas.microsoft.com/office/powerpoint/2010/main" val="1177144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117">
          <p15:clr>
            <a:srgbClr val="FBAE40"/>
          </p15:clr>
        </p15:guide>
        <p15:guide id="2" pos="211">
          <p15:clr>
            <a:srgbClr val="FBAE40"/>
          </p15:clr>
        </p15:guide>
        <p15:guide id="3" pos="3114">
          <p15:clr>
            <a:srgbClr val="FBAE40"/>
          </p15:clr>
        </p15:guide>
        <p15:guide id="4" pos="3432">
          <p15:clr>
            <a:srgbClr val="FBAE40"/>
          </p15:clr>
        </p15:guide>
        <p15:guide id="5" pos="7174">
          <p15:clr>
            <a:srgbClr val="FBAE40"/>
          </p15:clr>
        </p15:guide>
        <p15:guide id="6" orient="horz" pos="3725">
          <p15:clr>
            <a:srgbClr val="FBAE40"/>
          </p15:clr>
        </p15:guide>
        <p15:guide id="7" pos="384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3 Objectives">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CF8812C-F3E6-43F3-8DA6-66757153B7B0}"/>
              </a:ext>
            </a:extLst>
          </p:cNvPr>
          <p:cNvSpPr>
            <a:spLocks noGrp="1"/>
          </p:cNvSpPr>
          <p:nvPr>
            <p:ph type="sldNum" sz="quarter" idx="12"/>
          </p:nvPr>
        </p:nvSpPr>
        <p:spPr/>
        <p:txBody>
          <a:bodyPr/>
          <a:lstStyle>
            <a:lvl1pPr>
              <a:defRPr>
                <a:solidFill>
                  <a:schemeClr val="tx1"/>
                </a:solidFill>
              </a:defRPr>
            </a:lvl1pPr>
          </a:lstStyle>
          <a:p>
            <a:fld id="{3CF2D5F0-42C9-44CC-9D46-F1CEB28D430F}" type="slidenum">
              <a:rPr lang="en-GB" smtClean="0"/>
              <a:pPr/>
              <a:t>‹#›</a:t>
            </a:fld>
            <a:endParaRPr lang="en-GB" dirty="0"/>
          </a:p>
        </p:txBody>
      </p:sp>
      <p:sp>
        <p:nvSpPr>
          <p:cNvPr id="17" name="Shape 1164">
            <a:extLst>
              <a:ext uri="{FF2B5EF4-FFF2-40B4-BE49-F238E27FC236}">
                <a16:creationId xmlns:a16="http://schemas.microsoft.com/office/drawing/2014/main" id="{EDD0DAFE-FA9B-4FD6-A68F-6DC1768FD838}"/>
              </a:ext>
            </a:extLst>
          </p:cNvPr>
          <p:cNvSpPr/>
          <p:nvPr userDrawn="1"/>
        </p:nvSpPr>
        <p:spPr>
          <a:xfrm flipH="1">
            <a:off x="308881" y="180128"/>
            <a:ext cx="0" cy="1311128"/>
          </a:xfrm>
          <a:prstGeom prst="line">
            <a:avLst/>
          </a:prstGeom>
          <a:ln w="76200">
            <a:solidFill>
              <a:srgbClr val="9F962B"/>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dirty="0">
              <a:solidFill>
                <a:schemeClr val="tx1"/>
              </a:solidFill>
            </a:endParaRPr>
          </a:p>
        </p:txBody>
      </p:sp>
      <p:sp>
        <p:nvSpPr>
          <p:cNvPr id="16" name="Title 1">
            <a:extLst>
              <a:ext uri="{FF2B5EF4-FFF2-40B4-BE49-F238E27FC236}">
                <a16:creationId xmlns:a16="http://schemas.microsoft.com/office/drawing/2014/main" id="{CA374119-1D8E-4E59-84A0-B1A0ABF81EEC}"/>
              </a:ext>
            </a:extLst>
          </p:cNvPr>
          <p:cNvSpPr>
            <a:spLocks noGrp="1"/>
          </p:cNvSpPr>
          <p:nvPr>
            <p:ph type="title"/>
          </p:nvPr>
        </p:nvSpPr>
        <p:spPr>
          <a:xfrm>
            <a:off x="334963" y="828475"/>
            <a:ext cx="4356083" cy="653022"/>
          </a:xfrm>
        </p:spPr>
        <p:txBody>
          <a:bodyPr lIns="72000" tIns="0" bIns="0">
            <a:normAutofit/>
          </a:bodyPr>
          <a:lstStyle>
            <a:lvl1pPr>
              <a:defRPr sz="3600">
                <a:solidFill>
                  <a:schemeClr val="tx1"/>
                </a:solidFill>
              </a:defRPr>
            </a:lvl1pPr>
          </a:lstStyle>
          <a:p>
            <a:r>
              <a:rPr lang="en-US"/>
              <a:t>Click to edit Master title style</a:t>
            </a:r>
            <a:endParaRPr lang="en-GB" dirty="0"/>
          </a:p>
        </p:txBody>
      </p:sp>
      <p:sp>
        <p:nvSpPr>
          <p:cNvPr id="20" name="Text Placeholder 15">
            <a:extLst>
              <a:ext uri="{FF2B5EF4-FFF2-40B4-BE49-F238E27FC236}">
                <a16:creationId xmlns:a16="http://schemas.microsoft.com/office/drawing/2014/main" id="{85F173DB-13B5-4297-A544-E58487465B56}"/>
              </a:ext>
            </a:extLst>
          </p:cNvPr>
          <p:cNvSpPr>
            <a:spLocks noGrp="1"/>
          </p:cNvSpPr>
          <p:nvPr>
            <p:ph type="body" sz="quarter" idx="11" hasCustomPrompt="1"/>
          </p:nvPr>
        </p:nvSpPr>
        <p:spPr>
          <a:xfrm>
            <a:off x="334964" y="180789"/>
            <a:ext cx="4356090" cy="653022"/>
          </a:xfrm>
          <a:prstGeom prst="rect">
            <a:avLst/>
          </a:prstGeom>
        </p:spPr>
        <p:txBody>
          <a:bodyPr lIns="72000" tIns="0" rIns="0" bIns="0" anchor="ctr" anchorCtr="0"/>
          <a:lstStyle>
            <a:lvl1pPr marL="0" marR="0" indent="0" algn="l" defTabSz="914400" rtl="0" fontAlgn="auto" latinLnBrk="0" hangingPunct="0">
              <a:lnSpc>
                <a:spcPct val="90000"/>
              </a:lnSpc>
              <a:spcBef>
                <a:spcPts val="0"/>
              </a:spcBef>
              <a:spcAft>
                <a:spcPts val="0"/>
              </a:spcAft>
              <a:buClrTx/>
              <a:buSzTx/>
              <a:buFontTx/>
              <a:buNone/>
              <a:tabLst/>
              <a:defRPr kumimoji="0" lang="en-GB" sz="4400" b="0" i="0" u="none" strike="noStrike" cap="none" spc="0" normalizeH="0" baseline="0" dirty="0" smtClean="0">
                <a:ln>
                  <a:noFill/>
                </a:ln>
                <a:solidFill>
                  <a:schemeClr val="tx1"/>
                </a:solidFill>
                <a:effectLst/>
                <a:uFillTx/>
                <a:latin typeface="Calibri" panose="020F0502020204030204" pitchFamily="34" charset="0"/>
                <a:ea typeface="+mj-ea"/>
                <a:cs typeface="Myriad Pro"/>
                <a:sym typeface="Montserrat"/>
              </a:defRPr>
            </a:lvl1pPr>
          </a:lstStyle>
          <a:p>
            <a:pPr>
              <a:lnSpc>
                <a:spcPct val="90000"/>
              </a:lnSpc>
              <a:defRPr sz="4400">
                <a:latin typeface="+mj-lt"/>
                <a:ea typeface="+mj-ea"/>
                <a:cs typeface="+mj-cs"/>
                <a:sym typeface="Montserrat"/>
              </a:defRPr>
            </a:pPr>
            <a:r>
              <a:rPr lang="en-GB" sz="4400" dirty="0">
                <a:latin typeface="Calibri" panose="020F0502020204030204" pitchFamily="34" charset="0"/>
                <a:cs typeface="Myriad Pro"/>
                <a:sym typeface="Montserrat"/>
              </a:rPr>
              <a:t>Extant things</a:t>
            </a:r>
          </a:p>
        </p:txBody>
      </p:sp>
      <p:sp>
        <p:nvSpPr>
          <p:cNvPr id="46" name="Text Placeholder 8">
            <a:extLst>
              <a:ext uri="{FF2B5EF4-FFF2-40B4-BE49-F238E27FC236}">
                <a16:creationId xmlns:a16="http://schemas.microsoft.com/office/drawing/2014/main" id="{D79FCC77-B0AF-4F16-8A7A-7BFFD5FD1D3A}"/>
              </a:ext>
            </a:extLst>
          </p:cNvPr>
          <p:cNvSpPr>
            <a:spLocks noGrp="1"/>
          </p:cNvSpPr>
          <p:nvPr userDrawn="1">
            <p:ph type="body" sz="quarter" idx="25" hasCustomPrompt="1"/>
          </p:nvPr>
        </p:nvSpPr>
        <p:spPr>
          <a:xfrm>
            <a:off x="876690" y="2763628"/>
            <a:ext cx="3209750"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38" name="Text Placeholder 8">
            <a:extLst>
              <a:ext uri="{FF2B5EF4-FFF2-40B4-BE49-F238E27FC236}">
                <a16:creationId xmlns:a16="http://schemas.microsoft.com/office/drawing/2014/main" id="{57BD3087-2B9D-43DE-BCC5-E8A6F86DCE77}"/>
              </a:ext>
            </a:extLst>
          </p:cNvPr>
          <p:cNvSpPr>
            <a:spLocks noGrp="1"/>
          </p:cNvSpPr>
          <p:nvPr>
            <p:ph type="body" sz="quarter" idx="30" hasCustomPrompt="1"/>
          </p:nvPr>
        </p:nvSpPr>
        <p:spPr>
          <a:xfrm>
            <a:off x="876690" y="3308026"/>
            <a:ext cx="3209750"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39" name="Text Placeholder 8">
            <a:extLst>
              <a:ext uri="{FF2B5EF4-FFF2-40B4-BE49-F238E27FC236}">
                <a16:creationId xmlns:a16="http://schemas.microsoft.com/office/drawing/2014/main" id="{992DC1E7-02F3-4A5E-9B49-81C824BB5C54}"/>
              </a:ext>
            </a:extLst>
          </p:cNvPr>
          <p:cNvSpPr>
            <a:spLocks noGrp="1"/>
          </p:cNvSpPr>
          <p:nvPr>
            <p:ph type="body" sz="quarter" idx="31" hasCustomPrompt="1"/>
          </p:nvPr>
        </p:nvSpPr>
        <p:spPr>
          <a:xfrm>
            <a:off x="591258" y="1849225"/>
            <a:ext cx="3495182" cy="724293"/>
          </a:xfrm>
          <a:prstGeom prst="roundRect">
            <a:avLst>
              <a:gd name="adj" fmla="val 11461"/>
            </a:avLst>
          </a:prstGeom>
          <a:ln>
            <a:solidFill>
              <a:schemeClr val="accent2"/>
            </a:solidFill>
          </a:ln>
        </p:spPr>
        <p:txBody>
          <a:bodyPr anchor="ctr" anchorCtr="0">
            <a:normAutofit/>
          </a:bodyPr>
          <a:lstStyle>
            <a:lvl1pPr marL="0" indent="0" algn="ctr">
              <a:buNone/>
              <a:defRPr sz="3000">
                <a:solidFill>
                  <a:schemeClr val="tx1"/>
                </a:solidFill>
              </a:defRPr>
            </a:lvl1pPr>
          </a:lstStyle>
          <a:p>
            <a:pPr lvl="0"/>
            <a:r>
              <a:rPr lang="en-US" dirty="0"/>
              <a:t>Objective</a:t>
            </a:r>
          </a:p>
        </p:txBody>
      </p:sp>
      <p:sp>
        <p:nvSpPr>
          <p:cNvPr id="40" name="Text Placeholder 8">
            <a:extLst>
              <a:ext uri="{FF2B5EF4-FFF2-40B4-BE49-F238E27FC236}">
                <a16:creationId xmlns:a16="http://schemas.microsoft.com/office/drawing/2014/main" id="{4FB3919F-51ED-41F5-84B5-A1ABB9B738C7}"/>
              </a:ext>
            </a:extLst>
          </p:cNvPr>
          <p:cNvSpPr>
            <a:spLocks noGrp="1"/>
          </p:cNvSpPr>
          <p:nvPr>
            <p:ph type="body" sz="quarter" idx="32" hasCustomPrompt="1"/>
          </p:nvPr>
        </p:nvSpPr>
        <p:spPr>
          <a:xfrm>
            <a:off x="876690" y="3852424"/>
            <a:ext cx="3209750"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41" name="Text Placeholder 8">
            <a:extLst>
              <a:ext uri="{FF2B5EF4-FFF2-40B4-BE49-F238E27FC236}">
                <a16:creationId xmlns:a16="http://schemas.microsoft.com/office/drawing/2014/main" id="{415CF6F6-F379-4109-97EB-B1AA833F26B3}"/>
              </a:ext>
            </a:extLst>
          </p:cNvPr>
          <p:cNvSpPr>
            <a:spLocks noGrp="1"/>
          </p:cNvSpPr>
          <p:nvPr>
            <p:ph type="body" sz="quarter" idx="33" hasCustomPrompt="1"/>
          </p:nvPr>
        </p:nvSpPr>
        <p:spPr>
          <a:xfrm>
            <a:off x="876690" y="4396822"/>
            <a:ext cx="3209750"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51" name="Text Placeholder 8">
            <a:extLst>
              <a:ext uri="{FF2B5EF4-FFF2-40B4-BE49-F238E27FC236}">
                <a16:creationId xmlns:a16="http://schemas.microsoft.com/office/drawing/2014/main" id="{1EB75C63-906A-460F-8623-7FE720C14F97}"/>
              </a:ext>
            </a:extLst>
          </p:cNvPr>
          <p:cNvSpPr>
            <a:spLocks noGrp="1"/>
          </p:cNvSpPr>
          <p:nvPr>
            <p:ph type="body" sz="quarter" idx="34" hasCustomPrompt="1"/>
          </p:nvPr>
        </p:nvSpPr>
        <p:spPr>
          <a:xfrm>
            <a:off x="876690" y="4941221"/>
            <a:ext cx="3209750"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70" name="Text Placeholder 8">
            <a:extLst>
              <a:ext uri="{FF2B5EF4-FFF2-40B4-BE49-F238E27FC236}">
                <a16:creationId xmlns:a16="http://schemas.microsoft.com/office/drawing/2014/main" id="{A41A872A-6A1D-4C08-92EA-4723628BD309}"/>
              </a:ext>
            </a:extLst>
          </p:cNvPr>
          <p:cNvSpPr>
            <a:spLocks noGrp="1"/>
          </p:cNvSpPr>
          <p:nvPr>
            <p:ph type="body" sz="quarter" idx="35" hasCustomPrompt="1"/>
          </p:nvPr>
        </p:nvSpPr>
        <p:spPr>
          <a:xfrm>
            <a:off x="4637985" y="2763628"/>
            <a:ext cx="3209750"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71" name="Text Placeholder 8">
            <a:extLst>
              <a:ext uri="{FF2B5EF4-FFF2-40B4-BE49-F238E27FC236}">
                <a16:creationId xmlns:a16="http://schemas.microsoft.com/office/drawing/2014/main" id="{4D2DF789-BC62-4CFB-AEA0-22372BA59A4F}"/>
              </a:ext>
            </a:extLst>
          </p:cNvPr>
          <p:cNvSpPr>
            <a:spLocks noGrp="1"/>
          </p:cNvSpPr>
          <p:nvPr>
            <p:ph type="body" sz="quarter" idx="36" hasCustomPrompt="1"/>
          </p:nvPr>
        </p:nvSpPr>
        <p:spPr>
          <a:xfrm>
            <a:off x="4637985" y="3308026"/>
            <a:ext cx="3209750"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72" name="Text Placeholder 8">
            <a:extLst>
              <a:ext uri="{FF2B5EF4-FFF2-40B4-BE49-F238E27FC236}">
                <a16:creationId xmlns:a16="http://schemas.microsoft.com/office/drawing/2014/main" id="{D1EB0229-89F6-43C3-B31C-411331A4FE5A}"/>
              </a:ext>
            </a:extLst>
          </p:cNvPr>
          <p:cNvSpPr>
            <a:spLocks noGrp="1"/>
          </p:cNvSpPr>
          <p:nvPr>
            <p:ph type="body" sz="quarter" idx="37" hasCustomPrompt="1"/>
          </p:nvPr>
        </p:nvSpPr>
        <p:spPr>
          <a:xfrm>
            <a:off x="4352553" y="1849225"/>
            <a:ext cx="3495182" cy="724293"/>
          </a:xfrm>
          <a:prstGeom prst="roundRect">
            <a:avLst>
              <a:gd name="adj" fmla="val 11461"/>
            </a:avLst>
          </a:prstGeom>
          <a:ln>
            <a:solidFill>
              <a:schemeClr val="accent2"/>
            </a:solidFill>
          </a:ln>
        </p:spPr>
        <p:txBody>
          <a:bodyPr anchor="ctr" anchorCtr="0">
            <a:normAutofit/>
          </a:bodyPr>
          <a:lstStyle>
            <a:lvl1pPr marL="0" indent="0" algn="ctr">
              <a:buNone/>
              <a:defRPr sz="3000">
                <a:solidFill>
                  <a:schemeClr val="tx1"/>
                </a:solidFill>
              </a:defRPr>
            </a:lvl1pPr>
          </a:lstStyle>
          <a:p>
            <a:pPr lvl="0"/>
            <a:r>
              <a:rPr lang="en-US" dirty="0"/>
              <a:t>Objective</a:t>
            </a:r>
          </a:p>
        </p:txBody>
      </p:sp>
      <p:sp>
        <p:nvSpPr>
          <p:cNvPr id="73" name="Text Placeholder 8">
            <a:extLst>
              <a:ext uri="{FF2B5EF4-FFF2-40B4-BE49-F238E27FC236}">
                <a16:creationId xmlns:a16="http://schemas.microsoft.com/office/drawing/2014/main" id="{F051EA32-BC66-4326-9A9B-611D0FAD835F}"/>
              </a:ext>
            </a:extLst>
          </p:cNvPr>
          <p:cNvSpPr>
            <a:spLocks noGrp="1"/>
          </p:cNvSpPr>
          <p:nvPr>
            <p:ph type="body" sz="quarter" idx="38" hasCustomPrompt="1"/>
          </p:nvPr>
        </p:nvSpPr>
        <p:spPr>
          <a:xfrm>
            <a:off x="4637985" y="3852424"/>
            <a:ext cx="3209750"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74" name="Text Placeholder 8">
            <a:extLst>
              <a:ext uri="{FF2B5EF4-FFF2-40B4-BE49-F238E27FC236}">
                <a16:creationId xmlns:a16="http://schemas.microsoft.com/office/drawing/2014/main" id="{DC0F362C-B41C-4A27-A35F-138D29CE8D37}"/>
              </a:ext>
            </a:extLst>
          </p:cNvPr>
          <p:cNvSpPr>
            <a:spLocks noGrp="1"/>
          </p:cNvSpPr>
          <p:nvPr>
            <p:ph type="body" sz="quarter" idx="39" hasCustomPrompt="1"/>
          </p:nvPr>
        </p:nvSpPr>
        <p:spPr>
          <a:xfrm>
            <a:off x="4637985" y="4396822"/>
            <a:ext cx="3209750"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75" name="Text Placeholder 8">
            <a:extLst>
              <a:ext uri="{FF2B5EF4-FFF2-40B4-BE49-F238E27FC236}">
                <a16:creationId xmlns:a16="http://schemas.microsoft.com/office/drawing/2014/main" id="{001A6826-6F6C-498E-957B-19D62DEA4111}"/>
              </a:ext>
            </a:extLst>
          </p:cNvPr>
          <p:cNvSpPr>
            <a:spLocks noGrp="1"/>
          </p:cNvSpPr>
          <p:nvPr>
            <p:ph type="body" sz="quarter" idx="40" hasCustomPrompt="1"/>
          </p:nvPr>
        </p:nvSpPr>
        <p:spPr>
          <a:xfrm>
            <a:off x="4637985" y="4941221"/>
            <a:ext cx="3209750"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76" name="Text Placeholder 8">
            <a:extLst>
              <a:ext uri="{FF2B5EF4-FFF2-40B4-BE49-F238E27FC236}">
                <a16:creationId xmlns:a16="http://schemas.microsoft.com/office/drawing/2014/main" id="{EDA09E6C-823E-4402-8AED-3B769478C119}"/>
              </a:ext>
            </a:extLst>
          </p:cNvPr>
          <p:cNvSpPr>
            <a:spLocks noGrp="1"/>
          </p:cNvSpPr>
          <p:nvPr>
            <p:ph type="body" sz="quarter" idx="41" hasCustomPrompt="1"/>
          </p:nvPr>
        </p:nvSpPr>
        <p:spPr>
          <a:xfrm>
            <a:off x="8389853" y="2763628"/>
            <a:ext cx="3209750"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77" name="Text Placeholder 8">
            <a:extLst>
              <a:ext uri="{FF2B5EF4-FFF2-40B4-BE49-F238E27FC236}">
                <a16:creationId xmlns:a16="http://schemas.microsoft.com/office/drawing/2014/main" id="{62C32E91-D8E9-4BA8-A624-895DE8AA8491}"/>
              </a:ext>
            </a:extLst>
          </p:cNvPr>
          <p:cNvSpPr>
            <a:spLocks noGrp="1"/>
          </p:cNvSpPr>
          <p:nvPr>
            <p:ph type="body" sz="quarter" idx="42" hasCustomPrompt="1"/>
          </p:nvPr>
        </p:nvSpPr>
        <p:spPr>
          <a:xfrm>
            <a:off x="8389853" y="3308026"/>
            <a:ext cx="3209750"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78" name="Text Placeholder 8">
            <a:extLst>
              <a:ext uri="{FF2B5EF4-FFF2-40B4-BE49-F238E27FC236}">
                <a16:creationId xmlns:a16="http://schemas.microsoft.com/office/drawing/2014/main" id="{F1130669-0109-4E3E-A5C4-482856912438}"/>
              </a:ext>
            </a:extLst>
          </p:cNvPr>
          <p:cNvSpPr>
            <a:spLocks noGrp="1"/>
          </p:cNvSpPr>
          <p:nvPr>
            <p:ph type="body" sz="quarter" idx="43" hasCustomPrompt="1"/>
          </p:nvPr>
        </p:nvSpPr>
        <p:spPr>
          <a:xfrm>
            <a:off x="8104421" y="1849225"/>
            <a:ext cx="3495182" cy="724293"/>
          </a:xfrm>
          <a:prstGeom prst="roundRect">
            <a:avLst>
              <a:gd name="adj" fmla="val 11461"/>
            </a:avLst>
          </a:prstGeom>
          <a:ln>
            <a:solidFill>
              <a:schemeClr val="accent2"/>
            </a:solidFill>
          </a:ln>
        </p:spPr>
        <p:txBody>
          <a:bodyPr anchor="ctr" anchorCtr="0">
            <a:normAutofit/>
          </a:bodyPr>
          <a:lstStyle>
            <a:lvl1pPr marL="0" indent="0" algn="ctr">
              <a:buNone/>
              <a:defRPr sz="3000">
                <a:solidFill>
                  <a:schemeClr val="tx1"/>
                </a:solidFill>
              </a:defRPr>
            </a:lvl1pPr>
          </a:lstStyle>
          <a:p>
            <a:pPr lvl="0"/>
            <a:r>
              <a:rPr lang="en-US" dirty="0"/>
              <a:t>Objective</a:t>
            </a:r>
          </a:p>
        </p:txBody>
      </p:sp>
      <p:sp>
        <p:nvSpPr>
          <p:cNvPr id="79" name="Text Placeholder 8">
            <a:extLst>
              <a:ext uri="{FF2B5EF4-FFF2-40B4-BE49-F238E27FC236}">
                <a16:creationId xmlns:a16="http://schemas.microsoft.com/office/drawing/2014/main" id="{372F436A-01E7-4BEC-88F1-59F625CF962C}"/>
              </a:ext>
            </a:extLst>
          </p:cNvPr>
          <p:cNvSpPr>
            <a:spLocks noGrp="1"/>
          </p:cNvSpPr>
          <p:nvPr>
            <p:ph type="body" sz="quarter" idx="44" hasCustomPrompt="1"/>
          </p:nvPr>
        </p:nvSpPr>
        <p:spPr>
          <a:xfrm>
            <a:off x="8389853" y="3852424"/>
            <a:ext cx="3209750"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80" name="Text Placeholder 8">
            <a:extLst>
              <a:ext uri="{FF2B5EF4-FFF2-40B4-BE49-F238E27FC236}">
                <a16:creationId xmlns:a16="http://schemas.microsoft.com/office/drawing/2014/main" id="{99F4ECD3-E7D3-4293-B502-C28E5E9F2A76}"/>
              </a:ext>
            </a:extLst>
          </p:cNvPr>
          <p:cNvSpPr>
            <a:spLocks noGrp="1"/>
          </p:cNvSpPr>
          <p:nvPr>
            <p:ph type="body" sz="quarter" idx="45" hasCustomPrompt="1"/>
          </p:nvPr>
        </p:nvSpPr>
        <p:spPr>
          <a:xfrm>
            <a:off x="8389853" y="4396822"/>
            <a:ext cx="3209750"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81" name="Text Placeholder 8">
            <a:extLst>
              <a:ext uri="{FF2B5EF4-FFF2-40B4-BE49-F238E27FC236}">
                <a16:creationId xmlns:a16="http://schemas.microsoft.com/office/drawing/2014/main" id="{9AA73148-F0E8-4754-B397-8B4709A608BE}"/>
              </a:ext>
            </a:extLst>
          </p:cNvPr>
          <p:cNvSpPr>
            <a:spLocks noGrp="1"/>
          </p:cNvSpPr>
          <p:nvPr>
            <p:ph type="body" sz="quarter" idx="46" hasCustomPrompt="1"/>
          </p:nvPr>
        </p:nvSpPr>
        <p:spPr>
          <a:xfrm>
            <a:off x="8389853" y="4941221"/>
            <a:ext cx="3209750"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Tree>
    <p:extLst>
      <p:ext uri="{BB962C8B-B14F-4D97-AF65-F5344CB8AC3E}">
        <p14:creationId xmlns:p14="http://schemas.microsoft.com/office/powerpoint/2010/main" val="2284277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117">
          <p15:clr>
            <a:srgbClr val="FBAE40"/>
          </p15:clr>
        </p15:guide>
        <p15:guide id="2" pos="211">
          <p15:clr>
            <a:srgbClr val="FBAE40"/>
          </p15:clr>
        </p15:guide>
        <p15:guide id="3" pos="3114">
          <p15:clr>
            <a:srgbClr val="FBAE40"/>
          </p15:clr>
        </p15:guide>
        <p15:guide id="4" pos="3432">
          <p15:clr>
            <a:srgbClr val="FBAE40"/>
          </p15:clr>
        </p15:guide>
        <p15:guide id="5" pos="7174">
          <p15:clr>
            <a:srgbClr val="FBAE40"/>
          </p15:clr>
        </p15:guide>
        <p15:guide id="6" orient="horz" pos="3725">
          <p15:clr>
            <a:srgbClr val="FBAE40"/>
          </p15:clr>
        </p15:guide>
        <p15:guide id="7" pos="384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_4 Objectives">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CF8812C-F3E6-43F3-8DA6-66757153B7B0}"/>
              </a:ext>
            </a:extLst>
          </p:cNvPr>
          <p:cNvSpPr>
            <a:spLocks noGrp="1"/>
          </p:cNvSpPr>
          <p:nvPr>
            <p:ph type="sldNum" sz="quarter" idx="12"/>
          </p:nvPr>
        </p:nvSpPr>
        <p:spPr/>
        <p:txBody>
          <a:bodyPr/>
          <a:lstStyle>
            <a:lvl1pPr>
              <a:defRPr>
                <a:solidFill>
                  <a:schemeClr val="tx1"/>
                </a:solidFill>
              </a:defRPr>
            </a:lvl1pPr>
          </a:lstStyle>
          <a:p>
            <a:fld id="{3CF2D5F0-42C9-44CC-9D46-F1CEB28D430F}" type="slidenum">
              <a:rPr lang="en-GB" smtClean="0"/>
              <a:pPr/>
              <a:t>‹#›</a:t>
            </a:fld>
            <a:endParaRPr lang="en-GB" dirty="0"/>
          </a:p>
        </p:txBody>
      </p:sp>
      <p:sp>
        <p:nvSpPr>
          <p:cNvPr id="17" name="Shape 1164">
            <a:extLst>
              <a:ext uri="{FF2B5EF4-FFF2-40B4-BE49-F238E27FC236}">
                <a16:creationId xmlns:a16="http://schemas.microsoft.com/office/drawing/2014/main" id="{EDD0DAFE-FA9B-4FD6-A68F-6DC1768FD838}"/>
              </a:ext>
            </a:extLst>
          </p:cNvPr>
          <p:cNvSpPr/>
          <p:nvPr userDrawn="1"/>
        </p:nvSpPr>
        <p:spPr>
          <a:xfrm flipH="1">
            <a:off x="308881" y="180128"/>
            <a:ext cx="0" cy="1311128"/>
          </a:xfrm>
          <a:prstGeom prst="line">
            <a:avLst/>
          </a:prstGeom>
          <a:ln w="76200">
            <a:solidFill>
              <a:srgbClr val="9F962B"/>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dirty="0">
              <a:solidFill>
                <a:schemeClr val="tx1"/>
              </a:solidFill>
            </a:endParaRPr>
          </a:p>
        </p:txBody>
      </p:sp>
      <p:sp>
        <p:nvSpPr>
          <p:cNvPr id="16" name="Title 1">
            <a:extLst>
              <a:ext uri="{FF2B5EF4-FFF2-40B4-BE49-F238E27FC236}">
                <a16:creationId xmlns:a16="http://schemas.microsoft.com/office/drawing/2014/main" id="{CA374119-1D8E-4E59-84A0-B1A0ABF81EEC}"/>
              </a:ext>
            </a:extLst>
          </p:cNvPr>
          <p:cNvSpPr>
            <a:spLocks noGrp="1"/>
          </p:cNvSpPr>
          <p:nvPr>
            <p:ph type="title"/>
          </p:nvPr>
        </p:nvSpPr>
        <p:spPr>
          <a:xfrm>
            <a:off x="334963" y="828475"/>
            <a:ext cx="4356083" cy="653022"/>
          </a:xfrm>
        </p:spPr>
        <p:txBody>
          <a:bodyPr lIns="72000" tIns="0" bIns="0">
            <a:normAutofit/>
          </a:bodyPr>
          <a:lstStyle>
            <a:lvl1pPr>
              <a:defRPr sz="3600">
                <a:solidFill>
                  <a:schemeClr val="tx1"/>
                </a:solidFill>
              </a:defRPr>
            </a:lvl1pPr>
          </a:lstStyle>
          <a:p>
            <a:r>
              <a:rPr lang="en-US"/>
              <a:t>Click to edit Master title style</a:t>
            </a:r>
            <a:endParaRPr lang="en-GB" dirty="0"/>
          </a:p>
        </p:txBody>
      </p:sp>
      <p:sp>
        <p:nvSpPr>
          <p:cNvPr id="20" name="Text Placeholder 15">
            <a:extLst>
              <a:ext uri="{FF2B5EF4-FFF2-40B4-BE49-F238E27FC236}">
                <a16:creationId xmlns:a16="http://schemas.microsoft.com/office/drawing/2014/main" id="{85F173DB-13B5-4297-A544-E58487465B56}"/>
              </a:ext>
            </a:extLst>
          </p:cNvPr>
          <p:cNvSpPr>
            <a:spLocks noGrp="1"/>
          </p:cNvSpPr>
          <p:nvPr>
            <p:ph type="body" sz="quarter" idx="11" hasCustomPrompt="1"/>
          </p:nvPr>
        </p:nvSpPr>
        <p:spPr>
          <a:xfrm>
            <a:off x="334964" y="180789"/>
            <a:ext cx="4356090" cy="653022"/>
          </a:xfrm>
          <a:prstGeom prst="rect">
            <a:avLst/>
          </a:prstGeom>
        </p:spPr>
        <p:txBody>
          <a:bodyPr lIns="72000" tIns="0" rIns="0" bIns="0" anchor="ctr" anchorCtr="0"/>
          <a:lstStyle>
            <a:lvl1pPr marL="0" marR="0" indent="0" algn="l" defTabSz="914400" rtl="0" fontAlgn="auto" latinLnBrk="0" hangingPunct="0">
              <a:lnSpc>
                <a:spcPct val="90000"/>
              </a:lnSpc>
              <a:spcBef>
                <a:spcPts val="0"/>
              </a:spcBef>
              <a:spcAft>
                <a:spcPts val="0"/>
              </a:spcAft>
              <a:buClrTx/>
              <a:buSzTx/>
              <a:buFontTx/>
              <a:buNone/>
              <a:tabLst/>
              <a:defRPr kumimoji="0" lang="en-GB" sz="4400" b="0" i="0" u="none" strike="noStrike" cap="none" spc="0" normalizeH="0" baseline="0" dirty="0" smtClean="0">
                <a:ln>
                  <a:noFill/>
                </a:ln>
                <a:solidFill>
                  <a:schemeClr val="tx1"/>
                </a:solidFill>
                <a:effectLst/>
                <a:uFillTx/>
                <a:latin typeface="Calibri" panose="020F0502020204030204" pitchFamily="34" charset="0"/>
                <a:ea typeface="+mj-ea"/>
                <a:cs typeface="Myriad Pro"/>
                <a:sym typeface="Montserrat"/>
              </a:defRPr>
            </a:lvl1pPr>
          </a:lstStyle>
          <a:p>
            <a:pPr>
              <a:lnSpc>
                <a:spcPct val="90000"/>
              </a:lnSpc>
              <a:defRPr sz="4400">
                <a:latin typeface="+mj-lt"/>
                <a:ea typeface="+mj-ea"/>
                <a:cs typeface="+mj-cs"/>
                <a:sym typeface="Montserrat"/>
              </a:defRPr>
            </a:pPr>
            <a:r>
              <a:rPr lang="en-GB" sz="4400" dirty="0">
                <a:latin typeface="Calibri" panose="020F0502020204030204" pitchFamily="34" charset="0"/>
                <a:cs typeface="Myriad Pro"/>
                <a:sym typeface="Montserrat"/>
              </a:rPr>
              <a:t>Extant things</a:t>
            </a:r>
          </a:p>
        </p:txBody>
      </p:sp>
      <p:sp>
        <p:nvSpPr>
          <p:cNvPr id="46" name="Text Placeholder 8">
            <a:extLst>
              <a:ext uri="{FF2B5EF4-FFF2-40B4-BE49-F238E27FC236}">
                <a16:creationId xmlns:a16="http://schemas.microsoft.com/office/drawing/2014/main" id="{D79FCC77-B0AF-4F16-8A7A-7BFFD5FD1D3A}"/>
              </a:ext>
            </a:extLst>
          </p:cNvPr>
          <p:cNvSpPr>
            <a:spLocks noGrp="1"/>
          </p:cNvSpPr>
          <p:nvPr userDrawn="1">
            <p:ph type="body" sz="quarter" idx="25" hasCustomPrompt="1"/>
          </p:nvPr>
        </p:nvSpPr>
        <p:spPr>
          <a:xfrm>
            <a:off x="1348032" y="2763628"/>
            <a:ext cx="2026763"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38" name="Text Placeholder 8">
            <a:extLst>
              <a:ext uri="{FF2B5EF4-FFF2-40B4-BE49-F238E27FC236}">
                <a16:creationId xmlns:a16="http://schemas.microsoft.com/office/drawing/2014/main" id="{57BD3087-2B9D-43DE-BCC5-E8A6F86DCE77}"/>
              </a:ext>
            </a:extLst>
          </p:cNvPr>
          <p:cNvSpPr>
            <a:spLocks noGrp="1"/>
          </p:cNvSpPr>
          <p:nvPr>
            <p:ph type="body" sz="quarter" idx="30" hasCustomPrompt="1"/>
          </p:nvPr>
        </p:nvSpPr>
        <p:spPr>
          <a:xfrm>
            <a:off x="1348032" y="3308026"/>
            <a:ext cx="2026763"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39" name="Text Placeholder 8">
            <a:extLst>
              <a:ext uri="{FF2B5EF4-FFF2-40B4-BE49-F238E27FC236}">
                <a16:creationId xmlns:a16="http://schemas.microsoft.com/office/drawing/2014/main" id="{992DC1E7-02F3-4A5E-9B49-81C824BB5C54}"/>
              </a:ext>
            </a:extLst>
          </p:cNvPr>
          <p:cNvSpPr>
            <a:spLocks noGrp="1"/>
          </p:cNvSpPr>
          <p:nvPr>
            <p:ph type="body" sz="quarter" idx="31" hasCustomPrompt="1"/>
          </p:nvPr>
        </p:nvSpPr>
        <p:spPr>
          <a:xfrm>
            <a:off x="1062600" y="1849225"/>
            <a:ext cx="2312196" cy="724293"/>
          </a:xfrm>
          <a:prstGeom prst="roundRect">
            <a:avLst/>
          </a:prstGeom>
          <a:ln>
            <a:solidFill>
              <a:schemeClr val="accent2"/>
            </a:solidFill>
          </a:ln>
        </p:spPr>
        <p:txBody>
          <a:bodyPr anchor="ctr" anchorCtr="0">
            <a:normAutofit/>
          </a:bodyPr>
          <a:lstStyle>
            <a:lvl1pPr marL="0" indent="0" algn="ctr">
              <a:buNone/>
              <a:defRPr sz="3000">
                <a:solidFill>
                  <a:schemeClr val="tx1"/>
                </a:solidFill>
              </a:defRPr>
            </a:lvl1pPr>
          </a:lstStyle>
          <a:p>
            <a:pPr lvl="0"/>
            <a:r>
              <a:rPr lang="en-US" dirty="0"/>
              <a:t>Objective</a:t>
            </a:r>
          </a:p>
        </p:txBody>
      </p:sp>
      <p:sp>
        <p:nvSpPr>
          <p:cNvPr id="40" name="Text Placeholder 8">
            <a:extLst>
              <a:ext uri="{FF2B5EF4-FFF2-40B4-BE49-F238E27FC236}">
                <a16:creationId xmlns:a16="http://schemas.microsoft.com/office/drawing/2014/main" id="{4FB3919F-51ED-41F5-84B5-A1ABB9B738C7}"/>
              </a:ext>
            </a:extLst>
          </p:cNvPr>
          <p:cNvSpPr>
            <a:spLocks noGrp="1"/>
          </p:cNvSpPr>
          <p:nvPr>
            <p:ph type="body" sz="quarter" idx="32" hasCustomPrompt="1"/>
          </p:nvPr>
        </p:nvSpPr>
        <p:spPr>
          <a:xfrm>
            <a:off x="1348032" y="3852424"/>
            <a:ext cx="2026763"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41" name="Text Placeholder 8">
            <a:extLst>
              <a:ext uri="{FF2B5EF4-FFF2-40B4-BE49-F238E27FC236}">
                <a16:creationId xmlns:a16="http://schemas.microsoft.com/office/drawing/2014/main" id="{415CF6F6-F379-4109-97EB-B1AA833F26B3}"/>
              </a:ext>
            </a:extLst>
          </p:cNvPr>
          <p:cNvSpPr>
            <a:spLocks noGrp="1"/>
          </p:cNvSpPr>
          <p:nvPr>
            <p:ph type="body" sz="quarter" idx="33" hasCustomPrompt="1"/>
          </p:nvPr>
        </p:nvSpPr>
        <p:spPr>
          <a:xfrm>
            <a:off x="1348032" y="4396822"/>
            <a:ext cx="2026763"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51" name="Text Placeholder 8">
            <a:extLst>
              <a:ext uri="{FF2B5EF4-FFF2-40B4-BE49-F238E27FC236}">
                <a16:creationId xmlns:a16="http://schemas.microsoft.com/office/drawing/2014/main" id="{1EB75C63-906A-460F-8623-7FE720C14F97}"/>
              </a:ext>
            </a:extLst>
          </p:cNvPr>
          <p:cNvSpPr>
            <a:spLocks noGrp="1"/>
          </p:cNvSpPr>
          <p:nvPr>
            <p:ph type="body" sz="quarter" idx="34" hasCustomPrompt="1"/>
          </p:nvPr>
        </p:nvSpPr>
        <p:spPr>
          <a:xfrm>
            <a:off x="1348032" y="4941221"/>
            <a:ext cx="2026763"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52" name="Text Placeholder 8">
            <a:extLst>
              <a:ext uri="{FF2B5EF4-FFF2-40B4-BE49-F238E27FC236}">
                <a16:creationId xmlns:a16="http://schemas.microsoft.com/office/drawing/2014/main" id="{0F125C9E-8F1E-4AEA-9212-F9DA22F160C3}"/>
              </a:ext>
            </a:extLst>
          </p:cNvPr>
          <p:cNvSpPr>
            <a:spLocks noGrp="1"/>
          </p:cNvSpPr>
          <p:nvPr>
            <p:ph type="body" sz="quarter" idx="35" hasCustomPrompt="1"/>
          </p:nvPr>
        </p:nvSpPr>
        <p:spPr>
          <a:xfrm>
            <a:off x="3942007" y="2763628"/>
            <a:ext cx="2026763"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53" name="Text Placeholder 8">
            <a:extLst>
              <a:ext uri="{FF2B5EF4-FFF2-40B4-BE49-F238E27FC236}">
                <a16:creationId xmlns:a16="http://schemas.microsoft.com/office/drawing/2014/main" id="{8C014905-6E32-49B1-B029-DC66C5E16B44}"/>
              </a:ext>
            </a:extLst>
          </p:cNvPr>
          <p:cNvSpPr>
            <a:spLocks noGrp="1"/>
          </p:cNvSpPr>
          <p:nvPr>
            <p:ph type="body" sz="quarter" idx="36" hasCustomPrompt="1"/>
          </p:nvPr>
        </p:nvSpPr>
        <p:spPr>
          <a:xfrm>
            <a:off x="3942007" y="3308026"/>
            <a:ext cx="2026763"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54" name="Text Placeholder 8">
            <a:extLst>
              <a:ext uri="{FF2B5EF4-FFF2-40B4-BE49-F238E27FC236}">
                <a16:creationId xmlns:a16="http://schemas.microsoft.com/office/drawing/2014/main" id="{5DF7D154-5DA0-46FB-BF83-1130C6061205}"/>
              </a:ext>
            </a:extLst>
          </p:cNvPr>
          <p:cNvSpPr>
            <a:spLocks noGrp="1"/>
          </p:cNvSpPr>
          <p:nvPr>
            <p:ph type="body" sz="quarter" idx="37" hasCustomPrompt="1"/>
          </p:nvPr>
        </p:nvSpPr>
        <p:spPr>
          <a:xfrm>
            <a:off x="3656575" y="1849225"/>
            <a:ext cx="2312196" cy="724293"/>
          </a:xfrm>
          <a:prstGeom prst="roundRect">
            <a:avLst/>
          </a:prstGeom>
          <a:ln>
            <a:solidFill>
              <a:schemeClr val="accent2"/>
            </a:solidFill>
          </a:ln>
        </p:spPr>
        <p:txBody>
          <a:bodyPr anchor="ctr" anchorCtr="0">
            <a:normAutofit/>
          </a:bodyPr>
          <a:lstStyle>
            <a:lvl1pPr marL="0" indent="0" algn="ctr">
              <a:buNone/>
              <a:defRPr sz="3000">
                <a:solidFill>
                  <a:schemeClr val="tx1"/>
                </a:solidFill>
              </a:defRPr>
            </a:lvl1pPr>
          </a:lstStyle>
          <a:p>
            <a:pPr lvl="0"/>
            <a:r>
              <a:rPr lang="en-US" dirty="0"/>
              <a:t>Objective</a:t>
            </a:r>
          </a:p>
        </p:txBody>
      </p:sp>
      <p:sp>
        <p:nvSpPr>
          <p:cNvPr id="55" name="Text Placeholder 8">
            <a:extLst>
              <a:ext uri="{FF2B5EF4-FFF2-40B4-BE49-F238E27FC236}">
                <a16:creationId xmlns:a16="http://schemas.microsoft.com/office/drawing/2014/main" id="{63D370B0-F5C4-4120-A34C-C3D42970B575}"/>
              </a:ext>
            </a:extLst>
          </p:cNvPr>
          <p:cNvSpPr>
            <a:spLocks noGrp="1"/>
          </p:cNvSpPr>
          <p:nvPr>
            <p:ph type="body" sz="quarter" idx="38" hasCustomPrompt="1"/>
          </p:nvPr>
        </p:nvSpPr>
        <p:spPr>
          <a:xfrm>
            <a:off x="3942007" y="3852424"/>
            <a:ext cx="2026763"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56" name="Text Placeholder 8">
            <a:extLst>
              <a:ext uri="{FF2B5EF4-FFF2-40B4-BE49-F238E27FC236}">
                <a16:creationId xmlns:a16="http://schemas.microsoft.com/office/drawing/2014/main" id="{C9B40FC2-6152-4B43-9F38-5876CA3BFA37}"/>
              </a:ext>
            </a:extLst>
          </p:cNvPr>
          <p:cNvSpPr>
            <a:spLocks noGrp="1"/>
          </p:cNvSpPr>
          <p:nvPr>
            <p:ph type="body" sz="quarter" idx="39" hasCustomPrompt="1"/>
          </p:nvPr>
        </p:nvSpPr>
        <p:spPr>
          <a:xfrm>
            <a:off x="3942007" y="4396822"/>
            <a:ext cx="2026763"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57" name="Text Placeholder 8">
            <a:extLst>
              <a:ext uri="{FF2B5EF4-FFF2-40B4-BE49-F238E27FC236}">
                <a16:creationId xmlns:a16="http://schemas.microsoft.com/office/drawing/2014/main" id="{62FC250B-2D9F-4439-9DE5-28568953FA02}"/>
              </a:ext>
            </a:extLst>
          </p:cNvPr>
          <p:cNvSpPr>
            <a:spLocks noGrp="1"/>
          </p:cNvSpPr>
          <p:nvPr>
            <p:ph type="body" sz="quarter" idx="40" hasCustomPrompt="1"/>
          </p:nvPr>
        </p:nvSpPr>
        <p:spPr>
          <a:xfrm>
            <a:off x="3942007" y="4941221"/>
            <a:ext cx="2026763"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58" name="Text Placeholder 8">
            <a:extLst>
              <a:ext uri="{FF2B5EF4-FFF2-40B4-BE49-F238E27FC236}">
                <a16:creationId xmlns:a16="http://schemas.microsoft.com/office/drawing/2014/main" id="{FE22E975-7F56-433B-955A-AEFD08B16C88}"/>
              </a:ext>
            </a:extLst>
          </p:cNvPr>
          <p:cNvSpPr>
            <a:spLocks noGrp="1"/>
          </p:cNvSpPr>
          <p:nvPr>
            <p:ph type="body" sz="quarter" idx="41" hasCustomPrompt="1"/>
          </p:nvPr>
        </p:nvSpPr>
        <p:spPr>
          <a:xfrm>
            <a:off x="6535982" y="2763628"/>
            <a:ext cx="2026763"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59" name="Text Placeholder 8">
            <a:extLst>
              <a:ext uri="{FF2B5EF4-FFF2-40B4-BE49-F238E27FC236}">
                <a16:creationId xmlns:a16="http://schemas.microsoft.com/office/drawing/2014/main" id="{1B1D088D-51CB-423C-B539-7045EF3EA634}"/>
              </a:ext>
            </a:extLst>
          </p:cNvPr>
          <p:cNvSpPr>
            <a:spLocks noGrp="1"/>
          </p:cNvSpPr>
          <p:nvPr>
            <p:ph type="body" sz="quarter" idx="42" hasCustomPrompt="1"/>
          </p:nvPr>
        </p:nvSpPr>
        <p:spPr>
          <a:xfrm>
            <a:off x="6535982" y="3308026"/>
            <a:ext cx="2026763"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60" name="Text Placeholder 8">
            <a:extLst>
              <a:ext uri="{FF2B5EF4-FFF2-40B4-BE49-F238E27FC236}">
                <a16:creationId xmlns:a16="http://schemas.microsoft.com/office/drawing/2014/main" id="{CEB4FAC7-1BCA-497A-B05D-87585DF8ADDE}"/>
              </a:ext>
            </a:extLst>
          </p:cNvPr>
          <p:cNvSpPr>
            <a:spLocks noGrp="1"/>
          </p:cNvSpPr>
          <p:nvPr>
            <p:ph type="body" sz="quarter" idx="43" hasCustomPrompt="1"/>
          </p:nvPr>
        </p:nvSpPr>
        <p:spPr>
          <a:xfrm>
            <a:off x="6250550" y="1849225"/>
            <a:ext cx="2312196" cy="724293"/>
          </a:xfrm>
          <a:prstGeom prst="roundRect">
            <a:avLst/>
          </a:prstGeom>
          <a:ln>
            <a:solidFill>
              <a:schemeClr val="accent2"/>
            </a:solidFill>
          </a:ln>
        </p:spPr>
        <p:txBody>
          <a:bodyPr anchor="ctr" anchorCtr="0">
            <a:normAutofit/>
          </a:bodyPr>
          <a:lstStyle>
            <a:lvl1pPr marL="0" indent="0" algn="ctr">
              <a:buNone/>
              <a:defRPr sz="3000">
                <a:solidFill>
                  <a:schemeClr val="tx1"/>
                </a:solidFill>
              </a:defRPr>
            </a:lvl1pPr>
          </a:lstStyle>
          <a:p>
            <a:pPr lvl="0"/>
            <a:r>
              <a:rPr lang="en-US" dirty="0"/>
              <a:t>Objective</a:t>
            </a:r>
          </a:p>
        </p:txBody>
      </p:sp>
      <p:sp>
        <p:nvSpPr>
          <p:cNvPr id="61" name="Text Placeholder 8">
            <a:extLst>
              <a:ext uri="{FF2B5EF4-FFF2-40B4-BE49-F238E27FC236}">
                <a16:creationId xmlns:a16="http://schemas.microsoft.com/office/drawing/2014/main" id="{F0DB9DA3-D101-4E7E-B27E-8803C8753067}"/>
              </a:ext>
            </a:extLst>
          </p:cNvPr>
          <p:cNvSpPr>
            <a:spLocks noGrp="1"/>
          </p:cNvSpPr>
          <p:nvPr>
            <p:ph type="body" sz="quarter" idx="44" hasCustomPrompt="1"/>
          </p:nvPr>
        </p:nvSpPr>
        <p:spPr>
          <a:xfrm>
            <a:off x="6535982" y="3852424"/>
            <a:ext cx="2026763"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62" name="Text Placeholder 8">
            <a:extLst>
              <a:ext uri="{FF2B5EF4-FFF2-40B4-BE49-F238E27FC236}">
                <a16:creationId xmlns:a16="http://schemas.microsoft.com/office/drawing/2014/main" id="{62A721C1-FD90-413D-BE32-935076D92EC8}"/>
              </a:ext>
            </a:extLst>
          </p:cNvPr>
          <p:cNvSpPr>
            <a:spLocks noGrp="1"/>
          </p:cNvSpPr>
          <p:nvPr>
            <p:ph type="body" sz="quarter" idx="45" hasCustomPrompt="1"/>
          </p:nvPr>
        </p:nvSpPr>
        <p:spPr>
          <a:xfrm>
            <a:off x="6535982" y="4396822"/>
            <a:ext cx="2026763"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63" name="Text Placeholder 8">
            <a:extLst>
              <a:ext uri="{FF2B5EF4-FFF2-40B4-BE49-F238E27FC236}">
                <a16:creationId xmlns:a16="http://schemas.microsoft.com/office/drawing/2014/main" id="{5FB380CE-3398-49CF-B983-2BB34A6BCF20}"/>
              </a:ext>
            </a:extLst>
          </p:cNvPr>
          <p:cNvSpPr>
            <a:spLocks noGrp="1"/>
          </p:cNvSpPr>
          <p:nvPr>
            <p:ph type="body" sz="quarter" idx="46" hasCustomPrompt="1"/>
          </p:nvPr>
        </p:nvSpPr>
        <p:spPr>
          <a:xfrm>
            <a:off x="6535982" y="4941221"/>
            <a:ext cx="2026763"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64" name="Text Placeholder 8">
            <a:extLst>
              <a:ext uri="{FF2B5EF4-FFF2-40B4-BE49-F238E27FC236}">
                <a16:creationId xmlns:a16="http://schemas.microsoft.com/office/drawing/2014/main" id="{67EB024D-CD92-4442-9E9B-7176FD3E8696}"/>
              </a:ext>
            </a:extLst>
          </p:cNvPr>
          <p:cNvSpPr>
            <a:spLocks noGrp="1"/>
          </p:cNvSpPr>
          <p:nvPr>
            <p:ph type="body" sz="quarter" idx="47" hasCustomPrompt="1"/>
          </p:nvPr>
        </p:nvSpPr>
        <p:spPr>
          <a:xfrm>
            <a:off x="9129957" y="2763628"/>
            <a:ext cx="2026763"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65" name="Text Placeholder 8">
            <a:extLst>
              <a:ext uri="{FF2B5EF4-FFF2-40B4-BE49-F238E27FC236}">
                <a16:creationId xmlns:a16="http://schemas.microsoft.com/office/drawing/2014/main" id="{303A2B01-1ACF-476E-A3C1-817231CA1B56}"/>
              </a:ext>
            </a:extLst>
          </p:cNvPr>
          <p:cNvSpPr>
            <a:spLocks noGrp="1"/>
          </p:cNvSpPr>
          <p:nvPr>
            <p:ph type="body" sz="quarter" idx="48" hasCustomPrompt="1"/>
          </p:nvPr>
        </p:nvSpPr>
        <p:spPr>
          <a:xfrm>
            <a:off x="9129957" y="3308026"/>
            <a:ext cx="2026763"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66" name="Text Placeholder 8">
            <a:extLst>
              <a:ext uri="{FF2B5EF4-FFF2-40B4-BE49-F238E27FC236}">
                <a16:creationId xmlns:a16="http://schemas.microsoft.com/office/drawing/2014/main" id="{56CBF29C-4A3C-45AB-A9B6-B75D4B7B96A5}"/>
              </a:ext>
            </a:extLst>
          </p:cNvPr>
          <p:cNvSpPr>
            <a:spLocks noGrp="1"/>
          </p:cNvSpPr>
          <p:nvPr>
            <p:ph type="body" sz="quarter" idx="49" hasCustomPrompt="1"/>
          </p:nvPr>
        </p:nvSpPr>
        <p:spPr>
          <a:xfrm>
            <a:off x="8844525" y="1849225"/>
            <a:ext cx="2312196" cy="724293"/>
          </a:xfrm>
          <a:prstGeom prst="roundRect">
            <a:avLst/>
          </a:prstGeom>
          <a:ln>
            <a:solidFill>
              <a:schemeClr val="accent2"/>
            </a:solidFill>
          </a:ln>
        </p:spPr>
        <p:txBody>
          <a:bodyPr anchor="ctr" anchorCtr="0">
            <a:normAutofit/>
          </a:bodyPr>
          <a:lstStyle>
            <a:lvl1pPr marL="0" indent="0" algn="ctr">
              <a:buNone/>
              <a:defRPr sz="3000">
                <a:solidFill>
                  <a:schemeClr val="tx1"/>
                </a:solidFill>
              </a:defRPr>
            </a:lvl1pPr>
          </a:lstStyle>
          <a:p>
            <a:pPr lvl="0"/>
            <a:r>
              <a:rPr lang="en-US" dirty="0"/>
              <a:t>Objective</a:t>
            </a:r>
          </a:p>
        </p:txBody>
      </p:sp>
      <p:sp>
        <p:nvSpPr>
          <p:cNvPr id="67" name="Text Placeholder 8">
            <a:extLst>
              <a:ext uri="{FF2B5EF4-FFF2-40B4-BE49-F238E27FC236}">
                <a16:creationId xmlns:a16="http://schemas.microsoft.com/office/drawing/2014/main" id="{7B15A0F6-40BC-446C-A67F-9053BF859349}"/>
              </a:ext>
            </a:extLst>
          </p:cNvPr>
          <p:cNvSpPr>
            <a:spLocks noGrp="1"/>
          </p:cNvSpPr>
          <p:nvPr>
            <p:ph type="body" sz="quarter" idx="50" hasCustomPrompt="1"/>
          </p:nvPr>
        </p:nvSpPr>
        <p:spPr>
          <a:xfrm>
            <a:off x="9129957" y="3852424"/>
            <a:ext cx="2026763"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68" name="Text Placeholder 8">
            <a:extLst>
              <a:ext uri="{FF2B5EF4-FFF2-40B4-BE49-F238E27FC236}">
                <a16:creationId xmlns:a16="http://schemas.microsoft.com/office/drawing/2014/main" id="{56BBFFB0-31A5-448D-8AB9-3B5C35F5A138}"/>
              </a:ext>
            </a:extLst>
          </p:cNvPr>
          <p:cNvSpPr>
            <a:spLocks noGrp="1"/>
          </p:cNvSpPr>
          <p:nvPr>
            <p:ph type="body" sz="quarter" idx="51" hasCustomPrompt="1"/>
          </p:nvPr>
        </p:nvSpPr>
        <p:spPr>
          <a:xfrm>
            <a:off x="9129957" y="4396822"/>
            <a:ext cx="2026763"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69" name="Text Placeholder 8">
            <a:extLst>
              <a:ext uri="{FF2B5EF4-FFF2-40B4-BE49-F238E27FC236}">
                <a16:creationId xmlns:a16="http://schemas.microsoft.com/office/drawing/2014/main" id="{38655B6D-3576-4702-A4B6-31176E224A2F}"/>
              </a:ext>
            </a:extLst>
          </p:cNvPr>
          <p:cNvSpPr>
            <a:spLocks noGrp="1"/>
          </p:cNvSpPr>
          <p:nvPr>
            <p:ph type="body" sz="quarter" idx="52" hasCustomPrompt="1"/>
          </p:nvPr>
        </p:nvSpPr>
        <p:spPr>
          <a:xfrm>
            <a:off x="9129957" y="4941221"/>
            <a:ext cx="2026763"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Tree>
    <p:extLst>
      <p:ext uri="{BB962C8B-B14F-4D97-AF65-F5344CB8AC3E}">
        <p14:creationId xmlns:p14="http://schemas.microsoft.com/office/powerpoint/2010/main" val="1357789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117">
          <p15:clr>
            <a:srgbClr val="FBAE40"/>
          </p15:clr>
        </p15:guide>
        <p15:guide id="2" pos="211">
          <p15:clr>
            <a:srgbClr val="FBAE40"/>
          </p15:clr>
        </p15:guide>
        <p15:guide id="3" pos="3114">
          <p15:clr>
            <a:srgbClr val="FBAE40"/>
          </p15:clr>
        </p15:guide>
        <p15:guide id="4" pos="3432">
          <p15:clr>
            <a:srgbClr val="FBAE40"/>
          </p15:clr>
        </p15:guide>
        <p15:guide id="5" pos="7174">
          <p15:clr>
            <a:srgbClr val="FBAE40"/>
          </p15:clr>
        </p15:guide>
        <p15:guide id="6" orient="horz" pos="3725">
          <p15:clr>
            <a:srgbClr val="FBAE40"/>
          </p15:clr>
        </p15:guide>
        <p15:guide id="7" pos="384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_4 Objectives">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CF8812C-F3E6-43F3-8DA6-66757153B7B0}"/>
              </a:ext>
            </a:extLst>
          </p:cNvPr>
          <p:cNvSpPr>
            <a:spLocks noGrp="1"/>
          </p:cNvSpPr>
          <p:nvPr>
            <p:ph type="sldNum" sz="quarter" idx="12"/>
          </p:nvPr>
        </p:nvSpPr>
        <p:spPr/>
        <p:txBody>
          <a:bodyPr/>
          <a:lstStyle>
            <a:lvl1pPr>
              <a:defRPr>
                <a:solidFill>
                  <a:schemeClr val="tx1"/>
                </a:solidFill>
              </a:defRPr>
            </a:lvl1pPr>
          </a:lstStyle>
          <a:p>
            <a:fld id="{3CF2D5F0-42C9-44CC-9D46-F1CEB28D430F}" type="slidenum">
              <a:rPr lang="en-GB" smtClean="0"/>
              <a:pPr/>
              <a:t>‹#›</a:t>
            </a:fld>
            <a:endParaRPr lang="en-GB" dirty="0"/>
          </a:p>
        </p:txBody>
      </p:sp>
      <p:sp>
        <p:nvSpPr>
          <p:cNvPr id="17" name="Shape 1164">
            <a:extLst>
              <a:ext uri="{FF2B5EF4-FFF2-40B4-BE49-F238E27FC236}">
                <a16:creationId xmlns:a16="http://schemas.microsoft.com/office/drawing/2014/main" id="{EDD0DAFE-FA9B-4FD6-A68F-6DC1768FD838}"/>
              </a:ext>
            </a:extLst>
          </p:cNvPr>
          <p:cNvSpPr/>
          <p:nvPr userDrawn="1"/>
        </p:nvSpPr>
        <p:spPr>
          <a:xfrm flipH="1">
            <a:off x="308881" y="180128"/>
            <a:ext cx="0" cy="1311128"/>
          </a:xfrm>
          <a:prstGeom prst="line">
            <a:avLst/>
          </a:prstGeom>
          <a:ln w="76200">
            <a:solidFill>
              <a:srgbClr val="9F962B"/>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dirty="0">
              <a:solidFill>
                <a:schemeClr val="tx1"/>
              </a:solidFill>
            </a:endParaRPr>
          </a:p>
        </p:txBody>
      </p:sp>
      <p:sp>
        <p:nvSpPr>
          <p:cNvPr id="16" name="Title 1">
            <a:extLst>
              <a:ext uri="{FF2B5EF4-FFF2-40B4-BE49-F238E27FC236}">
                <a16:creationId xmlns:a16="http://schemas.microsoft.com/office/drawing/2014/main" id="{CA374119-1D8E-4E59-84A0-B1A0ABF81EEC}"/>
              </a:ext>
            </a:extLst>
          </p:cNvPr>
          <p:cNvSpPr>
            <a:spLocks noGrp="1"/>
          </p:cNvSpPr>
          <p:nvPr>
            <p:ph type="title"/>
          </p:nvPr>
        </p:nvSpPr>
        <p:spPr>
          <a:xfrm>
            <a:off x="334963" y="828475"/>
            <a:ext cx="4356083" cy="653022"/>
          </a:xfrm>
        </p:spPr>
        <p:txBody>
          <a:bodyPr lIns="72000" tIns="0" bIns="0">
            <a:normAutofit/>
          </a:bodyPr>
          <a:lstStyle>
            <a:lvl1pPr>
              <a:defRPr sz="3600">
                <a:solidFill>
                  <a:schemeClr val="tx1"/>
                </a:solidFill>
              </a:defRPr>
            </a:lvl1pPr>
          </a:lstStyle>
          <a:p>
            <a:r>
              <a:rPr lang="en-US"/>
              <a:t>Click to edit Master title style</a:t>
            </a:r>
            <a:endParaRPr lang="en-GB" dirty="0"/>
          </a:p>
        </p:txBody>
      </p:sp>
      <p:sp>
        <p:nvSpPr>
          <p:cNvPr id="20" name="Text Placeholder 15">
            <a:extLst>
              <a:ext uri="{FF2B5EF4-FFF2-40B4-BE49-F238E27FC236}">
                <a16:creationId xmlns:a16="http://schemas.microsoft.com/office/drawing/2014/main" id="{85F173DB-13B5-4297-A544-E58487465B56}"/>
              </a:ext>
            </a:extLst>
          </p:cNvPr>
          <p:cNvSpPr>
            <a:spLocks noGrp="1"/>
          </p:cNvSpPr>
          <p:nvPr>
            <p:ph type="body" sz="quarter" idx="11" hasCustomPrompt="1"/>
          </p:nvPr>
        </p:nvSpPr>
        <p:spPr>
          <a:xfrm>
            <a:off x="334964" y="180789"/>
            <a:ext cx="4356090" cy="653022"/>
          </a:xfrm>
          <a:prstGeom prst="rect">
            <a:avLst/>
          </a:prstGeom>
        </p:spPr>
        <p:txBody>
          <a:bodyPr lIns="72000" tIns="0" rIns="0" bIns="0" anchor="ctr" anchorCtr="0"/>
          <a:lstStyle>
            <a:lvl1pPr marL="0" marR="0" indent="0" algn="l" defTabSz="914400" rtl="0" fontAlgn="auto" latinLnBrk="0" hangingPunct="0">
              <a:lnSpc>
                <a:spcPct val="90000"/>
              </a:lnSpc>
              <a:spcBef>
                <a:spcPts val="0"/>
              </a:spcBef>
              <a:spcAft>
                <a:spcPts val="0"/>
              </a:spcAft>
              <a:buClrTx/>
              <a:buSzTx/>
              <a:buFontTx/>
              <a:buNone/>
              <a:tabLst/>
              <a:defRPr kumimoji="0" lang="en-GB" sz="4400" b="0" i="0" u="none" strike="noStrike" cap="none" spc="0" normalizeH="0" baseline="0" dirty="0" smtClean="0">
                <a:ln>
                  <a:noFill/>
                </a:ln>
                <a:solidFill>
                  <a:schemeClr val="tx1"/>
                </a:solidFill>
                <a:effectLst/>
                <a:uFillTx/>
                <a:latin typeface="Calibri" panose="020F0502020204030204" pitchFamily="34" charset="0"/>
                <a:ea typeface="+mj-ea"/>
                <a:cs typeface="Myriad Pro"/>
                <a:sym typeface="Montserrat"/>
              </a:defRPr>
            </a:lvl1pPr>
          </a:lstStyle>
          <a:p>
            <a:pPr>
              <a:lnSpc>
                <a:spcPct val="90000"/>
              </a:lnSpc>
              <a:defRPr sz="4400">
                <a:latin typeface="+mj-lt"/>
                <a:ea typeface="+mj-ea"/>
                <a:cs typeface="+mj-cs"/>
                <a:sym typeface="Montserrat"/>
              </a:defRPr>
            </a:pPr>
            <a:r>
              <a:rPr lang="en-GB" sz="4400" dirty="0">
                <a:latin typeface="Calibri" panose="020F0502020204030204" pitchFamily="34" charset="0"/>
                <a:cs typeface="Myriad Pro"/>
                <a:sym typeface="Montserrat"/>
              </a:rPr>
              <a:t>Extant things</a:t>
            </a:r>
          </a:p>
        </p:txBody>
      </p:sp>
      <p:sp>
        <p:nvSpPr>
          <p:cNvPr id="46" name="Text Placeholder 8">
            <a:extLst>
              <a:ext uri="{FF2B5EF4-FFF2-40B4-BE49-F238E27FC236}">
                <a16:creationId xmlns:a16="http://schemas.microsoft.com/office/drawing/2014/main" id="{D79FCC77-B0AF-4F16-8A7A-7BFFD5FD1D3A}"/>
              </a:ext>
            </a:extLst>
          </p:cNvPr>
          <p:cNvSpPr>
            <a:spLocks noGrp="1"/>
          </p:cNvSpPr>
          <p:nvPr userDrawn="1">
            <p:ph type="body" sz="quarter" idx="25" hasCustomPrompt="1"/>
          </p:nvPr>
        </p:nvSpPr>
        <p:spPr>
          <a:xfrm>
            <a:off x="618748" y="2763628"/>
            <a:ext cx="1940541"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38" name="Text Placeholder 8">
            <a:extLst>
              <a:ext uri="{FF2B5EF4-FFF2-40B4-BE49-F238E27FC236}">
                <a16:creationId xmlns:a16="http://schemas.microsoft.com/office/drawing/2014/main" id="{57BD3087-2B9D-43DE-BCC5-E8A6F86DCE77}"/>
              </a:ext>
            </a:extLst>
          </p:cNvPr>
          <p:cNvSpPr>
            <a:spLocks noGrp="1"/>
          </p:cNvSpPr>
          <p:nvPr>
            <p:ph type="body" sz="quarter" idx="30" hasCustomPrompt="1"/>
          </p:nvPr>
        </p:nvSpPr>
        <p:spPr>
          <a:xfrm>
            <a:off x="618748" y="3308026"/>
            <a:ext cx="1940541"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39" name="Text Placeholder 8">
            <a:extLst>
              <a:ext uri="{FF2B5EF4-FFF2-40B4-BE49-F238E27FC236}">
                <a16:creationId xmlns:a16="http://schemas.microsoft.com/office/drawing/2014/main" id="{992DC1E7-02F3-4A5E-9B49-81C824BB5C54}"/>
              </a:ext>
            </a:extLst>
          </p:cNvPr>
          <p:cNvSpPr>
            <a:spLocks noGrp="1"/>
          </p:cNvSpPr>
          <p:nvPr>
            <p:ph type="body" sz="quarter" idx="31" hasCustomPrompt="1"/>
          </p:nvPr>
        </p:nvSpPr>
        <p:spPr>
          <a:xfrm>
            <a:off x="345458" y="1849225"/>
            <a:ext cx="2213831" cy="724293"/>
          </a:xfrm>
          <a:prstGeom prst="roundRect">
            <a:avLst/>
          </a:prstGeom>
          <a:ln>
            <a:solidFill>
              <a:schemeClr val="accent2"/>
            </a:solidFill>
          </a:ln>
        </p:spPr>
        <p:txBody>
          <a:bodyPr anchor="ctr" anchorCtr="0">
            <a:normAutofit/>
          </a:bodyPr>
          <a:lstStyle>
            <a:lvl1pPr marL="0" indent="0" algn="ctr">
              <a:buNone/>
              <a:defRPr sz="3000">
                <a:solidFill>
                  <a:schemeClr val="tx1"/>
                </a:solidFill>
              </a:defRPr>
            </a:lvl1pPr>
          </a:lstStyle>
          <a:p>
            <a:pPr lvl="0"/>
            <a:r>
              <a:rPr lang="en-US" dirty="0"/>
              <a:t>Objective</a:t>
            </a:r>
          </a:p>
        </p:txBody>
      </p:sp>
      <p:sp>
        <p:nvSpPr>
          <p:cNvPr id="40" name="Text Placeholder 8">
            <a:extLst>
              <a:ext uri="{FF2B5EF4-FFF2-40B4-BE49-F238E27FC236}">
                <a16:creationId xmlns:a16="http://schemas.microsoft.com/office/drawing/2014/main" id="{4FB3919F-51ED-41F5-84B5-A1ABB9B738C7}"/>
              </a:ext>
            </a:extLst>
          </p:cNvPr>
          <p:cNvSpPr>
            <a:spLocks noGrp="1"/>
          </p:cNvSpPr>
          <p:nvPr>
            <p:ph type="body" sz="quarter" idx="32" hasCustomPrompt="1"/>
          </p:nvPr>
        </p:nvSpPr>
        <p:spPr>
          <a:xfrm>
            <a:off x="618748" y="3852424"/>
            <a:ext cx="1940541"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41" name="Text Placeholder 8">
            <a:extLst>
              <a:ext uri="{FF2B5EF4-FFF2-40B4-BE49-F238E27FC236}">
                <a16:creationId xmlns:a16="http://schemas.microsoft.com/office/drawing/2014/main" id="{415CF6F6-F379-4109-97EB-B1AA833F26B3}"/>
              </a:ext>
            </a:extLst>
          </p:cNvPr>
          <p:cNvSpPr>
            <a:spLocks noGrp="1"/>
          </p:cNvSpPr>
          <p:nvPr>
            <p:ph type="body" sz="quarter" idx="33" hasCustomPrompt="1"/>
          </p:nvPr>
        </p:nvSpPr>
        <p:spPr>
          <a:xfrm>
            <a:off x="618748" y="4396822"/>
            <a:ext cx="1940541"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51" name="Text Placeholder 8">
            <a:extLst>
              <a:ext uri="{FF2B5EF4-FFF2-40B4-BE49-F238E27FC236}">
                <a16:creationId xmlns:a16="http://schemas.microsoft.com/office/drawing/2014/main" id="{1EB75C63-906A-460F-8623-7FE720C14F97}"/>
              </a:ext>
            </a:extLst>
          </p:cNvPr>
          <p:cNvSpPr>
            <a:spLocks noGrp="1"/>
          </p:cNvSpPr>
          <p:nvPr>
            <p:ph type="body" sz="quarter" idx="34" hasCustomPrompt="1"/>
          </p:nvPr>
        </p:nvSpPr>
        <p:spPr>
          <a:xfrm>
            <a:off x="618748" y="4941221"/>
            <a:ext cx="1940541"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52" name="Text Placeholder 8">
            <a:extLst>
              <a:ext uri="{FF2B5EF4-FFF2-40B4-BE49-F238E27FC236}">
                <a16:creationId xmlns:a16="http://schemas.microsoft.com/office/drawing/2014/main" id="{0F125C9E-8F1E-4AEA-9212-F9DA22F160C3}"/>
              </a:ext>
            </a:extLst>
          </p:cNvPr>
          <p:cNvSpPr>
            <a:spLocks noGrp="1"/>
          </p:cNvSpPr>
          <p:nvPr>
            <p:ph type="body" sz="quarter" idx="35" hasCustomPrompt="1"/>
          </p:nvPr>
        </p:nvSpPr>
        <p:spPr>
          <a:xfrm>
            <a:off x="2940561" y="2763628"/>
            <a:ext cx="1940541"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53" name="Text Placeholder 8">
            <a:extLst>
              <a:ext uri="{FF2B5EF4-FFF2-40B4-BE49-F238E27FC236}">
                <a16:creationId xmlns:a16="http://schemas.microsoft.com/office/drawing/2014/main" id="{8C014905-6E32-49B1-B029-DC66C5E16B44}"/>
              </a:ext>
            </a:extLst>
          </p:cNvPr>
          <p:cNvSpPr>
            <a:spLocks noGrp="1"/>
          </p:cNvSpPr>
          <p:nvPr>
            <p:ph type="body" sz="quarter" idx="36" hasCustomPrompt="1"/>
          </p:nvPr>
        </p:nvSpPr>
        <p:spPr>
          <a:xfrm>
            <a:off x="2940561" y="3308026"/>
            <a:ext cx="1940541"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54" name="Text Placeholder 8">
            <a:extLst>
              <a:ext uri="{FF2B5EF4-FFF2-40B4-BE49-F238E27FC236}">
                <a16:creationId xmlns:a16="http://schemas.microsoft.com/office/drawing/2014/main" id="{5DF7D154-5DA0-46FB-BF83-1130C6061205}"/>
              </a:ext>
            </a:extLst>
          </p:cNvPr>
          <p:cNvSpPr>
            <a:spLocks noGrp="1"/>
          </p:cNvSpPr>
          <p:nvPr>
            <p:ph type="body" sz="quarter" idx="37" hasCustomPrompt="1"/>
          </p:nvPr>
        </p:nvSpPr>
        <p:spPr>
          <a:xfrm>
            <a:off x="2667271" y="1849225"/>
            <a:ext cx="2213831" cy="724293"/>
          </a:xfrm>
          <a:prstGeom prst="roundRect">
            <a:avLst/>
          </a:prstGeom>
          <a:ln>
            <a:solidFill>
              <a:schemeClr val="accent2"/>
            </a:solidFill>
          </a:ln>
        </p:spPr>
        <p:txBody>
          <a:bodyPr anchor="ctr" anchorCtr="0">
            <a:normAutofit/>
          </a:bodyPr>
          <a:lstStyle>
            <a:lvl1pPr marL="0" indent="0" algn="ctr">
              <a:buNone/>
              <a:defRPr sz="3000">
                <a:solidFill>
                  <a:schemeClr val="tx1"/>
                </a:solidFill>
              </a:defRPr>
            </a:lvl1pPr>
          </a:lstStyle>
          <a:p>
            <a:pPr lvl="0"/>
            <a:r>
              <a:rPr lang="en-US" dirty="0"/>
              <a:t>Objective</a:t>
            </a:r>
          </a:p>
        </p:txBody>
      </p:sp>
      <p:sp>
        <p:nvSpPr>
          <p:cNvPr id="55" name="Text Placeholder 8">
            <a:extLst>
              <a:ext uri="{FF2B5EF4-FFF2-40B4-BE49-F238E27FC236}">
                <a16:creationId xmlns:a16="http://schemas.microsoft.com/office/drawing/2014/main" id="{63D370B0-F5C4-4120-A34C-C3D42970B575}"/>
              </a:ext>
            </a:extLst>
          </p:cNvPr>
          <p:cNvSpPr>
            <a:spLocks noGrp="1"/>
          </p:cNvSpPr>
          <p:nvPr>
            <p:ph type="body" sz="quarter" idx="38" hasCustomPrompt="1"/>
          </p:nvPr>
        </p:nvSpPr>
        <p:spPr>
          <a:xfrm>
            <a:off x="2940561" y="3852424"/>
            <a:ext cx="1940541"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56" name="Text Placeholder 8">
            <a:extLst>
              <a:ext uri="{FF2B5EF4-FFF2-40B4-BE49-F238E27FC236}">
                <a16:creationId xmlns:a16="http://schemas.microsoft.com/office/drawing/2014/main" id="{C9B40FC2-6152-4B43-9F38-5876CA3BFA37}"/>
              </a:ext>
            </a:extLst>
          </p:cNvPr>
          <p:cNvSpPr>
            <a:spLocks noGrp="1"/>
          </p:cNvSpPr>
          <p:nvPr>
            <p:ph type="body" sz="quarter" idx="39" hasCustomPrompt="1"/>
          </p:nvPr>
        </p:nvSpPr>
        <p:spPr>
          <a:xfrm>
            <a:off x="2940561" y="4396822"/>
            <a:ext cx="1940541"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57" name="Text Placeholder 8">
            <a:extLst>
              <a:ext uri="{FF2B5EF4-FFF2-40B4-BE49-F238E27FC236}">
                <a16:creationId xmlns:a16="http://schemas.microsoft.com/office/drawing/2014/main" id="{62FC250B-2D9F-4439-9DE5-28568953FA02}"/>
              </a:ext>
            </a:extLst>
          </p:cNvPr>
          <p:cNvSpPr>
            <a:spLocks noGrp="1"/>
          </p:cNvSpPr>
          <p:nvPr>
            <p:ph type="body" sz="quarter" idx="40" hasCustomPrompt="1"/>
          </p:nvPr>
        </p:nvSpPr>
        <p:spPr>
          <a:xfrm>
            <a:off x="2940561" y="4941221"/>
            <a:ext cx="1940541"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58" name="Text Placeholder 8">
            <a:extLst>
              <a:ext uri="{FF2B5EF4-FFF2-40B4-BE49-F238E27FC236}">
                <a16:creationId xmlns:a16="http://schemas.microsoft.com/office/drawing/2014/main" id="{FE22E975-7F56-433B-955A-AEFD08B16C88}"/>
              </a:ext>
            </a:extLst>
          </p:cNvPr>
          <p:cNvSpPr>
            <a:spLocks noGrp="1"/>
          </p:cNvSpPr>
          <p:nvPr>
            <p:ph type="body" sz="quarter" idx="41" hasCustomPrompt="1"/>
          </p:nvPr>
        </p:nvSpPr>
        <p:spPr>
          <a:xfrm>
            <a:off x="5262374" y="2763628"/>
            <a:ext cx="1940541"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59" name="Text Placeholder 8">
            <a:extLst>
              <a:ext uri="{FF2B5EF4-FFF2-40B4-BE49-F238E27FC236}">
                <a16:creationId xmlns:a16="http://schemas.microsoft.com/office/drawing/2014/main" id="{1B1D088D-51CB-423C-B539-7045EF3EA634}"/>
              </a:ext>
            </a:extLst>
          </p:cNvPr>
          <p:cNvSpPr>
            <a:spLocks noGrp="1"/>
          </p:cNvSpPr>
          <p:nvPr>
            <p:ph type="body" sz="quarter" idx="42" hasCustomPrompt="1"/>
          </p:nvPr>
        </p:nvSpPr>
        <p:spPr>
          <a:xfrm>
            <a:off x="5262374" y="3308026"/>
            <a:ext cx="1940541"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60" name="Text Placeholder 8">
            <a:extLst>
              <a:ext uri="{FF2B5EF4-FFF2-40B4-BE49-F238E27FC236}">
                <a16:creationId xmlns:a16="http://schemas.microsoft.com/office/drawing/2014/main" id="{CEB4FAC7-1BCA-497A-B05D-87585DF8ADDE}"/>
              </a:ext>
            </a:extLst>
          </p:cNvPr>
          <p:cNvSpPr>
            <a:spLocks noGrp="1"/>
          </p:cNvSpPr>
          <p:nvPr>
            <p:ph type="body" sz="quarter" idx="43" hasCustomPrompt="1"/>
          </p:nvPr>
        </p:nvSpPr>
        <p:spPr>
          <a:xfrm>
            <a:off x="4989084" y="1849225"/>
            <a:ext cx="2213831" cy="724293"/>
          </a:xfrm>
          <a:prstGeom prst="roundRect">
            <a:avLst/>
          </a:prstGeom>
          <a:ln>
            <a:solidFill>
              <a:schemeClr val="accent2"/>
            </a:solidFill>
          </a:ln>
        </p:spPr>
        <p:txBody>
          <a:bodyPr anchor="ctr" anchorCtr="0">
            <a:normAutofit/>
          </a:bodyPr>
          <a:lstStyle>
            <a:lvl1pPr marL="0" indent="0" algn="ctr">
              <a:buNone/>
              <a:defRPr sz="3000">
                <a:solidFill>
                  <a:schemeClr val="tx1"/>
                </a:solidFill>
              </a:defRPr>
            </a:lvl1pPr>
          </a:lstStyle>
          <a:p>
            <a:pPr lvl="0"/>
            <a:r>
              <a:rPr lang="en-US" dirty="0"/>
              <a:t>Objective</a:t>
            </a:r>
          </a:p>
        </p:txBody>
      </p:sp>
      <p:sp>
        <p:nvSpPr>
          <p:cNvPr id="61" name="Text Placeholder 8">
            <a:extLst>
              <a:ext uri="{FF2B5EF4-FFF2-40B4-BE49-F238E27FC236}">
                <a16:creationId xmlns:a16="http://schemas.microsoft.com/office/drawing/2014/main" id="{F0DB9DA3-D101-4E7E-B27E-8803C8753067}"/>
              </a:ext>
            </a:extLst>
          </p:cNvPr>
          <p:cNvSpPr>
            <a:spLocks noGrp="1"/>
          </p:cNvSpPr>
          <p:nvPr>
            <p:ph type="body" sz="quarter" idx="44" hasCustomPrompt="1"/>
          </p:nvPr>
        </p:nvSpPr>
        <p:spPr>
          <a:xfrm>
            <a:off x="5262374" y="3852424"/>
            <a:ext cx="1940541"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62" name="Text Placeholder 8">
            <a:extLst>
              <a:ext uri="{FF2B5EF4-FFF2-40B4-BE49-F238E27FC236}">
                <a16:creationId xmlns:a16="http://schemas.microsoft.com/office/drawing/2014/main" id="{62A721C1-FD90-413D-BE32-935076D92EC8}"/>
              </a:ext>
            </a:extLst>
          </p:cNvPr>
          <p:cNvSpPr>
            <a:spLocks noGrp="1"/>
          </p:cNvSpPr>
          <p:nvPr>
            <p:ph type="body" sz="quarter" idx="45" hasCustomPrompt="1"/>
          </p:nvPr>
        </p:nvSpPr>
        <p:spPr>
          <a:xfrm>
            <a:off x="5262374" y="4396822"/>
            <a:ext cx="1940541"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63" name="Text Placeholder 8">
            <a:extLst>
              <a:ext uri="{FF2B5EF4-FFF2-40B4-BE49-F238E27FC236}">
                <a16:creationId xmlns:a16="http://schemas.microsoft.com/office/drawing/2014/main" id="{5FB380CE-3398-49CF-B983-2BB34A6BCF20}"/>
              </a:ext>
            </a:extLst>
          </p:cNvPr>
          <p:cNvSpPr>
            <a:spLocks noGrp="1"/>
          </p:cNvSpPr>
          <p:nvPr>
            <p:ph type="body" sz="quarter" idx="46" hasCustomPrompt="1"/>
          </p:nvPr>
        </p:nvSpPr>
        <p:spPr>
          <a:xfrm>
            <a:off x="5262374" y="4941221"/>
            <a:ext cx="1940541"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64" name="Text Placeholder 8">
            <a:extLst>
              <a:ext uri="{FF2B5EF4-FFF2-40B4-BE49-F238E27FC236}">
                <a16:creationId xmlns:a16="http://schemas.microsoft.com/office/drawing/2014/main" id="{67EB024D-CD92-4442-9E9B-7176FD3E8696}"/>
              </a:ext>
            </a:extLst>
          </p:cNvPr>
          <p:cNvSpPr>
            <a:spLocks noGrp="1"/>
          </p:cNvSpPr>
          <p:nvPr>
            <p:ph type="body" sz="quarter" idx="47" hasCustomPrompt="1"/>
          </p:nvPr>
        </p:nvSpPr>
        <p:spPr>
          <a:xfrm>
            <a:off x="7584187" y="2763628"/>
            <a:ext cx="1940541"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65" name="Text Placeholder 8">
            <a:extLst>
              <a:ext uri="{FF2B5EF4-FFF2-40B4-BE49-F238E27FC236}">
                <a16:creationId xmlns:a16="http://schemas.microsoft.com/office/drawing/2014/main" id="{303A2B01-1ACF-476E-A3C1-817231CA1B56}"/>
              </a:ext>
            </a:extLst>
          </p:cNvPr>
          <p:cNvSpPr>
            <a:spLocks noGrp="1"/>
          </p:cNvSpPr>
          <p:nvPr>
            <p:ph type="body" sz="quarter" idx="48" hasCustomPrompt="1"/>
          </p:nvPr>
        </p:nvSpPr>
        <p:spPr>
          <a:xfrm>
            <a:off x="7584187" y="3308026"/>
            <a:ext cx="1940541"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66" name="Text Placeholder 8">
            <a:extLst>
              <a:ext uri="{FF2B5EF4-FFF2-40B4-BE49-F238E27FC236}">
                <a16:creationId xmlns:a16="http://schemas.microsoft.com/office/drawing/2014/main" id="{56CBF29C-4A3C-45AB-A9B6-B75D4B7B96A5}"/>
              </a:ext>
            </a:extLst>
          </p:cNvPr>
          <p:cNvSpPr>
            <a:spLocks noGrp="1"/>
          </p:cNvSpPr>
          <p:nvPr>
            <p:ph type="body" sz="quarter" idx="49" hasCustomPrompt="1"/>
          </p:nvPr>
        </p:nvSpPr>
        <p:spPr>
          <a:xfrm>
            <a:off x="7310897" y="1849225"/>
            <a:ext cx="2213831" cy="724293"/>
          </a:xfrm>
          <a:prstGeom prst="roundRect">
            <a:avLst/>
          </a:prstGeom>
          <a:ln>
            <a:solidFill>
              <a:schemeClr val="accent2"/>
            </a:solidFill>
          </a:ln>
        </p:spPr>
        <p:txBody>
          <a:bodyPr anchor="ctr" anchorCtr="0">
            <a:normAutofit/>
          </a:bodyPr>
          <a:lstStyle>
            <a:lvl1pPr marL="0" indent="0" algn="ctr">
              <a:buNone/>
              <a:defRPr sz="3000">
                <a:solidFill>
                  <a:schemeClr val="tx1"/>
                </a:solidFill>
              </a:defRPr>
            </a:lvl1pPr>
          </a:lstStyle>
          <a:p>
            <a:pPr lvl="0"/>
            <a:r>
              <a:rPr lang="en-US" dirty="0"/>
              <a:t>Objective</a:t>
            </a:r>
          </a:p>
        </p:txBody>
      </p:sp>
      <p:sp>
        <p:nvSpPr>
          <p:cNvPr id="67" name="Text Placeholder 8">
            <a:extLst>
              <a:ext uri="{FF2B5EF4-FFF2-40B4-BE49-F238E27FC236}">
                <a16:creationId xmlns:a16="http://schemas.microsoft.com/office/drawing/2014/main" id="{7B15A0F6-40BC-446C-A67F-9053BF859349}"/>
              </a:ext>
            </a:extLst>
          </p:cNvPr>
          <p:cNvSpPr>
            <a:spLocks noGrp="1"/>
          </p:cNvSpPr>
          <p:nvPr>
            <p:ph type="body" sz="quarter" idx="50" hasCustomPrompt="1"/>
          </p:nvPr>
        </p:nvSpPr>
        <p:spPr>
          <a:xfrm>
            <a:off x="7584187" y="3852424"/>
            <a:ext cx="1940541"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68" name="Text Placeholder 8">
            <a:extLst>
              <a:ext uri="{FF2B5EF4-FFF2-40B4-BE49-F238E27FC236}">
                <a16:creationId xmlns:a16="http://schemas.microsoft.com/office/drawing/2014/main" id="{56BBFFB0-31A5-448D-8AB9-3B5C35F5A138}"/>
              </a:ext>
            </a:extLst>
          </p:cNvPr>
          <p:cNvSpPr>
            <a:spLocks noGrp="1"/>
          </p:cNvSpPr>
          <p:nvPr>
            <p:ph type="body" sz="quarter" idx="51" hasCustomPrompt="1"/>
          </p:nvPr>
        </p:nvSpPr>
        <p:spPr>
          <a:xfrm>
            <a:off x="7584187" y="4396822"/>
            <a:ext cx="1940541"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69" name="Text Placeholder 8">
            <a:extLst>
              <a:ext uri="{FF2B5EF4-FFF2-40B4-BE49-F238E27FC236}">
                <a16:creationId xmlns:a16="http://schemas.microsoft.com/office/drawing/2014/main" id="{38655B6D-3576-4702-A4B6-31176E224A2F}"/>
              </a:ext>
            </a:extLst>
          </p:cNvPr>
          <p:cNvSpPr>
            <a:spLocks noGrp="1"/>
          </p:cNvSpPr>
          <p:nvPr>
            <p:ph type="body" sz="quarter" idx="52" hasCustomPrompt="1"/>
          </p:nvPr>
        </p:nvSpPr>
        <p:spPr>
          <a:xfrm>
            <a:off x="7584187" y="4941221"/>
            <a:ext cx="1940541"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30" name="Text Placeholder 8">
            <a:extLst>
              <a:ext uri="{FF2B5EF4-FFF2-40B4-BE49-F238E27FC236}">
                <a16:creationId xmlns:a16="http://schemas.microsoft.com/office/drawing/2014/main" id="{80AC20E9-2630-4957-8CB1-54AA62DA38E5}"/>
              </a:ext>
            </a:extLst>
          </p:cNvPr>
          <p:cNvSpPr>
            <a:spLocks noGrp="1"/>
          </p:cNvSpPr>
          <p:nvPr>
            <p:ph type="body" sz="quarter" idx="53" hasCustomPrompt="1"/>
          </p:nvPr>
        </p:nvSpPr>
        <p:spPr>
          <a:xfrm>
            <a:off x="9930521" y="2763628"/>
            <a:ext cx="1940541"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31" name="Text Placeholder 8">
            <a:extLst>
              <a:ext uri="{FF2B5EF4-FFF2-40B4-BE49-F238E27FC236}">
                <a16:creationId xmlns:a16="http://schemas.microsoft.com/office/drawing/2014/main" id="{B16395D1-AC3C-40EF-A985-C449ACB4B8FD}"/>
              </a:ext>
            </a:extLst>
          </p:cNvPr>
          <p:cNvSpPr>
            <a:spLocks noGrp="1"/>
          </p:cNvSpPr>
          <p:nvPr>
            <p:ph type="body" sz="quarter" idx="54" hasCustomPrompt="1"/>
          </p:nvPr>
        </p:nvSpPr>
        <p:spPr>
          <a:xfrm>
            <a:off x="9930521" y="3308026"/>
            <a:ext cx="1940541"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32" name="Text Placeholder 8">
            <a:extLst>
              <a:ext uri="{FF2B5EF4-FFF2-40B4-BE49-F238E27FC236}">
                <a16:creationId xmlns:a16="http://schemas.microsoft.com/office/drawing/2014/main" id="{72A4F081-2F59-49A8-8F4E-F4CDD13EC4E8}"/>
              </a:ext>
            </a:extLst>
          </p:cNvPr>
          <p:cNvSpPr>
            <a:spLocks noGrp="1"/>
          </p:cNvSpPr>
          <p:nvPr>
            <p:ph type="body" sz="quarter" idx="55" hasCustomPrompt="1"/>
          </p:nvPr>
        </p:nvSpPr>
        <p:spPr>
          <a:xfrm>
            <a:off x="9657231" y="1849225"/>
            <a:ext cx="2213831" cy="724293"/>
          </a:xfrm>
          <a:prstGeom prst="roundRect">
            <a:avLst/>
          </a:prstGeom>
          <a:ln>
            <a:solidFill>
              <a:schemeClr val="accent2"/>
            </a:solidFill>
          </a:ln>
        </p:spPr>
        <p:txBody>
          <a:bodyPr anchor="ctr" anchorCtr="0">
            <a:normAutofit/>
          </a:bodyPr>
          <a:lstStyle>
            <a:lvl1pPr marL="0" indent="0" algn="ctr">
              <a:buNone/>
              <a:defRPr sz="3000">
                <a:solidFill>
                  <a:schemeClr val="tx1"/>
                </a:solidFill>
              </a:defRPr>
            </a:lvl1pPr>
          </a:lstStyle>
          <a:p>
            <a:pPr lvl="0"/>
            <a:r>
              <a:rPr lang="en-US" dirty="0"/>
              <a:t>Objective</a:t>
            </a:r>
          </a:p>
        </p:txBody>
      </p:sp>
      <p:sp>
        <p:nvSpPr>
          <p:cNvPr id="33" name="Text Placeholder 8">
            <a:extLst>
              <a:ext uri="{FF2B5EF4-FFF2-40B4-BE49-F238E27FC236}">
                <a16:creationId xmlns:a16="http://schemas.microsoft.com/office/drawing/2014/main" id="{0839627E-CB4B-4D36-9812-475B1E9B9571}"/>
              </a:ext>
            </a:extLst>
          </p:cNvPr>
          <p:cNvSpPr>
            <a:spLocks noGrp="1"/>
          </p:cNvSpPr>
          <p:nvPr>
            <p:ph type="body" sz="quarter" idx="56" hasCustomPrompt="1"/>
          </p:nvPr>
        </p:nvSpPr>
        <p:spPr>
          <a:xfrm>
            <a:off x="9930521" y="3852424"/>
            <a:ext cx="1940541"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34" name="Text Placeholder 8">
            <a:extLst>
              <a:ext uri="{FF2B5EF4-FFF2-40B4-BE49-F238E27FC236}">
                <a16:creationId xmlns:a16="http://schemas.microsoft.com/office/drawing/2014/main" id="{BB4F870B-C7F7-45E0-B77E-55532957AE1F}"/>
              </a:ext>
            </a:extLst>
          </p:cNvPr>
          <p:cNvSpPr>
            <a:spLocks noGrp="1"/>
          </p:cNvSpPr>
          <p:nvPr>
            <p:ph type="body" sz="quarter" idx="57" hasCustomPrompt="1"/>
          </p:nvPr>
        </p:nvSpPr>
        <p:spPr>
          <a:xfrm>
            <a:off x="9930521" y="4396822"/>
            <a:ext cx="1940541"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35" name="Text Placeholder 8">
            <a:extLst>
              <a:ext uri="{FF2B5EF4-FFF2-40B4-BE49-F238E27FC236}">
                <a16:creationId xmlns:a16="http://schemas.microsoft.com/office/drawing/2014/main" id="{2BDA3741-4679-4220-9ADD-24C50B4D4C70}"/>
              </a:ext>
            </a:extLst>
          </p:cNvPr>
          <p:cNvSpPr>
            <a:spLocks noGrp="1"/>
          </p:cNvSpPr>
          <p:nvPr>
            <p:ph type="body" sz="quarter" idx="58" hasCustomPrompt="1"/>
          </p:nvPr>
        </p:nvSpPr>
        <p:spPr>
          <a:xfrm>
            <a:off x="9930521" y="4941221"/>
            <a:ext cx="1940541"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Tree>
    <p:extLst>
      <p:ext uri="{BB962C8B-B14F-4D97-AF65-F5344CB8AC3E}">
        <p14:creationId xmlns:p14="http://schemas.microsoft.com/office/powerpoint/2010/main" val="275240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117">
          <p15:clr>
            <a:srgbClr val="FBAE40"/>
          </p15:clr>
        </p15:guide>
        <p15:guide id="2" pos="211">
          <p15:clr>
            <a:srgbClr val="FBAE40"/>
          </p15:clr>
        </p15:guide>
        <p15:guide id="3" pos="3114">
          <p15:clr>
            <a:srgbClr val="FBAE40"/>
          </p15:clr>
        </p15:guide>
        <p15:guide id="4" pos="3432">
          <p15:clr>
            <a:srgbClr val="FBAE40"/>
          </p15:clr>
        </p15:guide>
        <p15:guide id="5" pos="7174">
          <p15:clr>
            <a:srgbClr val="FBAE40"/>
          </p15:clr>
        </p15:guide>
        <p15:guide id="6" orient="horz" pos="3725">
          <p15:clr>
            <a:srgbClr val="FBAE40"/>
          </p15:clr>
        </p15:guide>
        <p15:guide id="7" pos="384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Technical Appendix">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CF8812C-F3E6-43F3-8DA6-66757153B7B0}"/>
              </a:ext>
            </a:extLst>
          </p:cNvPr>
          <p:cNvSpPr>
            <a:spLocks noGrp="1"/>
          </p:cNvSpPr>
          <p:nvPr>
            <p:ph type="sldNum" sz="quarter" idx="12"/>
          </p:nvPr>
        </p:nvSpPr>
        <p:spPr/>
        <p:txBody>
          <a:bodyPr/>
          <a:lstStyle>
            <a:lvl1pPr>
              <a:defRPr>
                <a:solidFill>
                  <a:schemeClr val="tx1"/>
                </a:solidFill>
              </a:defRPr>
            </a:lvl1pPr>
          </a:lstStyle>
          <a:p>
            <a:fld id="{3CF2D5F0-42C9-44CC-9D46-F1CEB28D430F}" type="slidenum">
              <a:rPr lang="en-GB" smtClean="0"/>
              <a:pPr/>
              <a:t>‹#›</a:t>
            </a:fld>
            <a:endParaRPr lang="en-GB" dirty="0"/>
          </a:p>
        </p:txBody>
      </p:sp>
      <p:sp>
        <p:nvSpPr>
          <p:cNvPr id="17" name="Shape 1164">
            <a:extLst>
              <a:ext uri="{FF2B5EF4-FFF2-40B4-BE49-F238E27FC236}">
                <a16:creationId xmlns:a16="http://schemas.microsoft.com/office/drawing/2014/main" id="{EDD0DAFE-FA9B-4FD6-A68F-6DC1768FD838}"/>
              </a:ext>
            </a:extLst>
          </p:cNvPr>
          <p:cNvSpPr/>
          <p:nvPr userDrawn="1"/>
        </p:nvSpPr>
        <p:spPr>
          <a:xfrm flipH="1">
            <a:off x="308881" y="180128"/>
            <a:ext cx="0" cy="1311128"/>
          </a:xfrm>
          <a:prstGeom prst="line">
            <a:avLst/>
          </a:prstGeom>
          <a:ln w="76200">
            <a:solidFill>
              <a:srgbClr val="9F962B"/>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dirty="0">
              <a:solidFill>
                <a:schemeClr val="tx1"/>
              </a:solidFill>
            </a:endParaRPr>
          </a:p>
        </p:txBody>
      </p:sp>
      <p:sp>
        <p:nvSpPr>
          <p:cNvPr id="7" name="Title 1">
            <a:extLst>
              <a:ext uri="{FF2B5EF4-FFF2-40B4-BE49-F238E27FC236}">
                <a16:creationId xmlns:a16="http://schemas.microsoft.com/office/drawing/2014/main" id="{4FA640F1-DB6F-4748-BCA7-BD5CF821447C}"/>
              </a:ext>
            </a:extLst>
          </p:cNvPr>
          <p:cNvSpPr>
            <a:spLocks noGrp="1"/>
          </p:cNvSpPr>
          <p:nvPr>
            <p:ph type="title"/>
          </p:nvPr>
        </p:nvSpPr>
        <p:spPr>
          <a:xfrm>
            <a:off x="334963" y="828475"/>
            <a:ext cx="11053761" cy="653022"/>
          </a:xfrm>
        </p:spPr>
        <p:txBody>
          <a:bodyPr lIns="72000" tIns="0" bIns="0">
            <a:normAutofit/>
          </a:bodyPr>
          <a:lstStyle>
            <a:lvl1pPr>
              <a:defRPr sz="3600">
                <a:solidFill>
                  <a:schemeClr val="tx1"/>
                </a:solidFill>
              </a:defRPr>
            </a:lvl1pPr>
          </a:lstStyle>
          <a:p>
            <a:r>
              <a:rPr lang="en-US"/>
              <a:t>Click to edit Master title style</a:t>
            </a:r>
            <a:endParaRPr lang="en-GB" dirty="0"/>
          </a:p>
        </p:txBody>
      </p:sp>
      <p:sp>
        <p:nvSpPr>
          <p:cNvPr id="8" name="Text Placeholder 15">
            <a:extLst>
              <a:ext uri="{FF2B5EF4-FFF2-40B4-BE49-F238E27FC236}">
                <a16:creationId xmlns:a16="http://schemas.microsoft.com/office/drawing/2014/main" id="{1C1424D3-AAB0-4D9B-8CD3-528D2238AF45}"/>
              </a:ext>
            </a:extLst>
          </p:cNvPr>
          <p:cNvSpPr>
            <a:spLocks noGrp="1"/>
          </p:cNvSpPr>
          <p:nvPr>
            <p:ph type="body" sz="quarter" idx="11" hasCustomPrompt="1"/>
          </p:nvPr>
        </p:nvSpPr>
        <p:spPr>
          <a:xfrm>
            <a:off x="334963" y="180789"/>
            <a:ext cx="11053779" cy="653022"/>
          </a:xfrm>
          <a:prstGeom prst="rect">
            <a:avLst/>
          </a:prstGeom>
        </p:spPr>
        <p:txBody>
          <a:bodyPr lIns="72000" tIns="0" rIns="0" bIns="0" anchor="ctr" anchorCtr="0"/>
          <a:lstStyle>
            <a:lvl1pPr marL="0" marR="0" indent="0" algn="l" defTabSz="914400" rtl="0" fontAlgn="auto" latinLnBrk="0" hangingPunct="0">
              <a:lnSpc>
                <a:spcPct val="90000"/>
              </a:lnSpc>
              <a:spcBef>
                <a:spcPts val="0"/>
              </a:spcBef>
              <a:spcAft>
                <a:spcPts val="0"/>
              </a:spcAft>
              <a:buClrTx/>
              <a:buSzTx/>
              <a:buFontTx/>
              <a:buNone/>
              <a:tabLst/>
              <a:defRPr kumimoji="0" lang="en-GB" sz="4400" b="0" i="0" u="none" strike="noStrike" cap="none" spc="0" normalizeH="0" baseline="0" dirty="0" smtClean="0">
                <a:ln>
                  <a:noFill/>
                </a:ln>
                <a:solidFill>
                  <a:schemeClr val="tx1"/>
                </a:solidFill>
                <a:effectLst/>
                <a:uFillTx/>
                <a:latin typeface="Calibri" panose="020F0502020204030204" pitchFamily="34" charset="0"/>
                <a:ea typeface="+mj-ea"/>
                <a:cs typeface="Myriad Pro"/>
                <a:sym typeface="Montserrat"/>
              </a:defRPr>
            </a:lvl1pPr>
          </a:lstStyle>
          <a:p>
            <a:pPr>
              <a:lnSpc>
                <a:spcPct val="90000"/>
              </a:lnSpc>
              <a:defRPr sz="4400">
                <a:latin typeface="+mj-lt"/>
                <a:ea typeface="+mj-ea"/>
                <a:cs typeface="+mj-cs"/>
                <a:sym typeface="Montserrat"/>
              </a:defRPr>
            </a:pPr>
            <a:r>
              <a:rPr lang="en-GB" sz="4400" dirty="0">
                <a:latin typeface="Calibri" panose="020F0502020204030204" pitchFamily="34" charset="0"/>
                <a:cs typeface="Myriad Pro"/>
                <a:sym typeface="Montserrat"/>
              </a:rPr>
              <a:t>Extant things</a:t>
            </a:r>
          </a:p>
        </p:txBody>
      </p:sp>
      <p:sp>
        <p:nvSpPr>
          <p:cNvPr id="11" name="Text Placeholder 20">
            <a:extLst>
              <a:ext uri="{FF2B5EF4-FFF2-40B4-BE49-F238E27FC236}">
                <a16:creationId xmlns:a16="http://schemas.microsoft.com/office/drawing/2014/main" id="{DE48DAB3-EA5E-406A-A36C-E9D17D543B01}"/>
              </a:ext>
            </a:extLst>
          </p:cNvPr>
          <p:cNvSpPr>
            <a:spLocks noGrp="1"/>
          </p:cNvSpPr>
          <p:nvPr>
            <p:ph type="body" sz="quarter" idx="18"/>
          </p:nvPr>
        </p:nvSpPr>
        <p:spPr>
          <a:xfrm>
            <a:off x="334962" y="1773238"/>
            <a:ext cx="11053761" cy="4140200"/>
          </a:xfrm>
        </p:spPr>
        <p:txBody>
          <a:bodyPr>
            <a:normAutofit/>
          </a:bodyPr>
          <a:lstStyle>
            <a:lvl1pPr marL="0" indent="0">
              <a:spcBef>
                <a:spcPts val="800"/>
              </a:spcBef>
              <a:buNone/>
              <a:defRPr sz="1200">
                <a:solidFill>
                  <a:schemeClr val="tx1"/>
                </a:solidFill>
              </a:defRPr>
            </a:lvl1pPr>
            <a:lvl2pPr marL="179388" indent="-179388">
              <a:spcBef>
                <a:spcPts val="0"/>
              </a:spcBef>
              <a:spcAft>
                <a:spcPts val="600"/>
              </a:spcAft>
              <a:buFont typeface="Arial" panose="020B0604020202020204" pitchFamily="34" charset="0"/>
              <a:buChar char="•"/>
              <a:defRPr sz="1200">
                <a:solidFill>
                  <a:schemeClr val="tx1"/>
                </a:solidFill>
              </a:defRPr>
            </a:lvl2pPr>
            <a:lvl3pPr marL="358775" indent="-179388">
              <a:spcBef>
                <a:spcPts val="0"/>
              </a:spcBef>
              <a:spcAft>
                <a:spcPts val="600"/>
              </a:spcAft>
              <a:defRPr sz="1200">
                <a:solidFill>
                  <a:schemeClr val="tx1"/>
                </a:solidFill>
              </a:defRPr>
            </a:lvl3pPr>
            <a:lvl4pPr marL="358775" indent="-179388">
              <a:defRPr sz="1200"/>
            </a:lvl4pPr>
            <a:lvl5pPr marL="358775" indent="-179388">
              <a:defRPr sz="12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394876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117">
          <p15:clr>
            <a:srgbClr val="FBAE40"/>
          </p15:clr>
        </p15:guide>
        <p15:guide id="2" pos="211">
          <p15:clr>
            <a:srgbClr val="FBAE40"/>
          </p15:clr>
        </p15:guide>
        <p15:guide id="3" pos="3114">
          <p15:clr>
            <a:srgbClr val="FBAE40"/>
          </p15:clr>
        </p15:guide>
        <p15:guide id="4" pos="3432">
          <p15:clr>
            <a:srgbClr val="FBAE40"/>
          </p15:clr>
        </p15:guide>
        <p15:guide id="5" pos="7174">
          <p15:clr>
            <a:srgbClr val="FBAE40"/>
          </p15:clr>
        </p15:guide>
        <p15:guide id="6" orient="horz" pos="3725">
          <p15:clr>
            <a:srgbClr val="FBAE40"/>
          </p15:clr>
        </p15:guide>
        <p15:guide id="7" pos="384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Thank You">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CF8812C-F3E6-43F3-8DA6-66757153B7B0}"/>
              </a:ext>
            </a:extLst>
          </p:cNvPr>
          <p:cNvSpPr>
            <a:spLocks noGrp="1"/>
          </p:cNvSpPr>
          <p:nvPr>
            <p:ph type="sldNum" sz="quarter" idx="12"/>
          </p:nvPr>
        </p:nvSpPr>
        <p:spPr/>
        <p:txBody>
          <a:bodyPr/>
          <a:lstStyle>
            <a:lvl1pPr>
              <a:defRPr>
                <a:solidFill>
                  <a:schemeClr val="tx1"/>
                </a:solidFill>
              </a:defRPr>
            </a:lvl1pPr>
          </a:lstStyle>
          <a:p>
            <a:fld id="{3CF2D5F0-42C9-44CC-9D46-F1CEB28D430F}" type="slidenum">
              <a:rPr lang="en-GB" smtClean="0"/>
              <a:pPr/>
              <a:t>‹#›</a:t>
            </a:fld>
            <a:endParaRPr lang="en-GB" dirty="0"/>
          </a:p>
        </p:txBody>
      </p:sp>
      <p:sp>
        <p:nvSpPr>
          <p:cNvPr id="10" name="Text Placeholder 15">
            <a:extLst>
              <a:ext uri="{FF2B5EF4-FFF2-40B4-BE49-F238E27FC236}">
                <a16:creationId xmlns:a16="http://schemas.microsoft.com/office/drawing/2014/main" id="{92D1609D-7758-40DF-80EF-992AD510CACA}"/>
              </a:ext>
            </a:extLst>
          </p:cNvPr>
          <p:cNvSpPr>
            <a:spLocks noGrp="1"/>
          </p:cNvSpPr>
          <p:nvPr>
            <p:ph type="body" sz="quarter" idx="11" hasCustomPrompt="1"/>
          </p:nvPr>
        </p:nvSpPr>
        <p:spPr>
          <a:xfrm>
            <a:off x="334964" y="180789"/>
            <a:ext cx="4356090" cy="653022"/>
          </a:xfrm>
          <a:prstGeom prst="rect">
            <a:avLst/>
          </a:prstGeom>
        </p:spPr>
        <p:txBody>
          <a:bodyPr lIns="72000" tIns="0" rIns="0" bIns="0" anchor="ctr" anchorCtr="0"/>
          <a:lstStyle>
            <a:lvl1pPr marL="0" marR="0" indent="0" algn="l" defTabSz="914400" rtl="0" fontAlgn="auto" latinLnBrk="0" hangingPunct="0">
              <a:lnSpc>
                <a:spcPct val="90000"/>
              </a:lnSpc>
              <a:spcBef>
                <a:spcPts val="0"/>
              </a:spcBef>
              <a:spcAft>
                <a:spcPts val="0"/>
              </a:spcAft>
              <a:buClrTx/>
              <a:buSzTx/>
              <a:buFontTx/>
              <a:buNone/>
              <a:tabLst/>
              <a:defRPr kumimoji="0" lang="en-GB" sz="4400" b="0" i="0" u="none" strike="noStrike" cap="none" spc="0" normalizeH="0" baseline="0" dirty="0" smtClean="0">
                <a:ln>
                  <a:noFill/>
                </a:ln>
                <a:solidFill>
                  <a:schemeClr val="tx1"/>
                </a:solidFill>
                <a:effectLst/>
                <a:uFillTx/>
                <a:latin typeface="Calibri" panose="020F0502020204030204" pitchFamily="34" charset="0"/>
                <a:ea typeface="+mj-ea"/>
                <a:cs typeface="Myriad Pro"/>
                <a:sym typeface="Montserrat"/>
              </a:defRPr>
            </a:lvl1pPr>
          </a:lstStyle>
          <a:p>
            <a:pPr>
              <a:lnSpc>
                <a:spcPct val="90000"/>
              </a:lnSpc>
              <a:defRPr sz="4400">
                <a:latin typeface="+mj-lt"/>
                <a:ea typeface="+mj-ea"/>
                <a:cs typeface="+mj-cs"/>
                <a:sym typeface="Montserrat"/>
              </a:defRPr>
            </a:pPr>
            <a:r>
              <a:rPr lang="en-GB" sz="4400" dirty="0">
                <a:latin typeface="Calibri" panose="020F0502020204030204" pitchFamily="34" charset="0"/>
                <a:cs typeface="Myriad Pro"/>
                <a:sym typeface="Montserrat"/>
              </a:rPr>
              <a:t>Thank</a:t>
            </a:r>
          </a:p>
        </p:txBody>
      </p:sp>
      <p:sp>
        <p:nvSpPr>
          <p:cNvPr id="13" name="Title 1">
            <a:extLst>
              <a:ext uri="{FF2B5EF4-FFF2-40B4-BE49-F238E27FC236}">
                <a16:creationId xmlns:a16="http://schemas.microsoft.com/office/drawing/2014/main" id="{A3FB55F1-292B-4A81-B7F8-A65CD2FCD443}"/>
              </a:ext>
            </a:extLst>
          </p:cNvPr>
          <p:cNvSpPr>
            <a:spLocks noGrp="1"/>
          </p:cNvSpPr>
          <p:nvPr>
            <p:ph type="title" hasCustomPrompt="1"/>
          </p:nvPr>
        </p:nvSpPr>
        <p:spPr>
          <a:xfrm>
            <a:off x="334963" y="828475"/>
            <a:ext cx="4356083" cy="653022"/>
          </a:xfrm>
        </p:spPr>
        <p:txBody>
          <a:bodyPr lIns="72000" tIns="0" bIns="0"/>
          <a:lstStyle>
            <a:lvl1pPr>
              <a:defRPr>
                <a:solidFill>
                  <a:schemeClr val="tx1"/>
                </a:solidFill>
              </a:defRPr>
            </a:lvl1pPr>
          </a:lstStyle>
          <a:p>
            <a:r>
              <a:rPr lang="en-US" dirty="0"/>
              <a:t>You</a:t>
            </a:r>
            <a:endParaRPr lang="en-GB" dirty="0"/>
          </a:p>
        </p:txBody>
      </p:sp>
      <p:sp>
        <p:nvSpPr>
          <p:cNvPr id="14" name="Shape 1164">
            <a:extLst>
              <a:ext uri="{FF2B5EF4-FFF2-40B4-BE49-F238E27FC236}">
                <a16:creationId xmlns:a16="http://schemas.microsoft.com/office/drawing/2014/main" id="{C8D4B34F-2F5D-4FD1-94FF-74F08A0F7E3F}"/>
              </a:ext>
            </a:extLst>
          </p:cNvPr>
          <p:cNvSpPr/>
          <p:nvPr userDrawn="1"/>
        </p:nvSpPr>
        <p:spPr>
          <a:xfrm flipH="1">
            <a:off x="308881" y="180128"/>
            <a:ext cx="0" cy="1311128"/>
          </a:xfrm>
          <a:prstGeom prst="line">
            <a:avLst/>
          </a:prstGeom>
          <a:ln w="76200">
            <a:solidFill>
              <a:srgbClr val="9F962B"/>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dirty="0">
              <a:solidFill>
                <a:schemeClr val="tx1"/>
              </a:solidFill>
            </a:endParaRPr>
          </a:p>
        </p:txBody>
      </p:sp>
      <p:sp>
        <p:nvSpPr>
          <p:cNvPr id="9" name="Text Placeholder 8">
            <a:extLst>
              <a:ext uri="{FF2B5EF4-FFF2-40B4-BE49-F238E27FC236}">
                <a16:creationId xmlns:a16="http://schemas.microsoft.com/office/drawing/2014/main" id="{C88A7A83-EB77-4F82-AD76-7A4AB0CE8965}"/>
              </a:ext>
            </a:extLst>
          </p:cNvPr>
          <p:cNvSpPr>
            <a:spLocks noGrp="1"/>
          </p:cNvSpPr>
          <p:nvPr>
            <p:ph type="body" sz="quarter" idx="31" hasCustomPrompt="1"/>
          </p:nvPr>
        </p:nvSpPr>
        <p:spPr>
          <a:xfrm>
            <a:off x="334963" y="1849225"/>
            <a:ext cx="4608512" cy="724293"/>
          </a:xfrm>
          <a:prstGeom prst="roundRect">
            <a:avLst>
              <a:gd name="adj" fmla="val 0"/>
            </a:avLst>
          </a:prstGeom>
          <a:ln>
            <a:noFill/>
          </a:ln>
        </p:spPr>
        <p:txBody>
          <a:bodyPr lIns="0" anchor="ctr" anchorCtr="0">
            <a:noAutofit/>
          </a:bodyPr>
          <a:lstStyle>
            <a:lvl1pPr marL="0" indent="0" algn="l">
              <a:buNone/>
              <a:defRPr sz="3000">
                <a:solidFill>
                  <a:schemeClr val="tx1"/>
                </a:solidFill>
              </a:defRPr>
            </a:lvl1pPr>
          </a:lstStyle>
          <a:p>
            <a:pPr lvl="0"/>
            <a:r>
              <a:rPr lang="en-US" dirty="0"/>
              <a:t>Contact</a:t>
            </a:r>
          </a:p>
        </p:txBody>
      </p:sp>
      <p:sp>
        <p:nvSpPr>
          <p:cNvPr id="11" name="Text Placeholder 8">
            <a:extLst>
              <a:ext uri="{FF2B5EF4-FFF2-40B4-BE49-F238E27FC236}">
                <a16:creationId xmlns:a16="http://schemas.microsoft.com/office/drawing/2014/main" id="{D0D41DF7-0259-46E9-89E9-C0C9B63AFEB3}"/>
              </a:ext>
            </a:extLst>
          </p:cNvPr>
          <p:cNvSpPr>
            <a:spLocks noGrp="1"/>
          </p:cNvSpPr>
          <p:nvPr>
            <p:ph type="body" sz="quarter" idx="32" hasCustomPrompt="1"/>
          </p:nvPr>
        </p:nvSpPr>
        <p:spPr>
          <a:xfrm>
            <a:off x="334963" y="2857894"/>
            <a:ext cx="4608512" cy="290660"/>
          </a:xfrm>
          <a:prstGeom prst="roundRect">
            <a:avLst>
              <a:gd name="adj" fmla="val 0"/>
            </a:avLst>
          </a:prstGeom>
          <a:ln>
            <a:noFill/>
          </a:ln>
        </p:spPr>
        <p:txBody>
          <a:bodyPr lIns="0" anchor="ctr" anchorCtr="0">
            <a:noAutofit/>
          </a:bodyPr>
          <a:lstStyle>
            <a:lvl1pPr marL="0" indent="0" algn="l">
              <a:buNone/>
              <a:defRPr sz="1800" b="1">
                <a:solidFill>
                  <a:schemeClr val="tx1"/>
                </a:solidFill>
              </a:defRPr>
            </a:lvl1pPr>
          </a:lstStyle>
          <a:p>
            <a:pPr lvl="0"/>
            <a:r>
              <a:rPr lang="en-US" dirty="0"/>
              <a:t>Contact name</a:t>
            </a:r>
          </a:p>
        </p:txBody>
      </p:sp>
      <p:sp>
        <p:nvSpPr>
          <p:cNvPr id="12" name="Text Placeholder 8">
            <a:extLst>
              <a:ext uri="{FF2B5EF4-FFF2-40B4-BE49-F238E27FC236}">
                <a16:creationId xmlns:a16="http://schemas.microsoft.com/office/drawing/2014/main" id="{F85406AD-D908-4D9A-BA0A-6061D23C9E08}"/>
              </a:ext>
            </a:extLst>
          </p:cNvPr>
          <p:cNvSpPr>
            <a:spLocks noGrp="1"/>
          </p:cNvSpPr>
          <p:nvPr>
            <p:ph type="body" sz="quarter" idx="33" hasCustomPrompt="1"/>
          </p:nvPr>
        </p:nvSpPr>
        <p:spPr>
          <a:xfrm>
            <a:off x="334963" y="3187832"/>
            <a:ext cx="4608512" cy="290660"/>
          </a:xfrm>
          <a:prstGeom prst="roundRect">
            <a:avLst>
              <a:gd name="adj" fmla="val 0"/>
            </a:avLst>
          </a:prstGeom>
          <a:ln>
            <a:noFill/>
          </a:ln>
        </p:spPr>
        <p:txBody>
          <a:bodyPr lIns="0" anchor="ctr" anchorCtr="0">
            <a:noAutofit/>
          </a:bodyPr>
          <a:lstStyle>
            <a:lvl1pPr marL="0" indent="0" algn="l">
              <a:buNone/>
              <a:defRPr sz="1600">
                <a:solidFill>
                  <a:schemeClr val="tx1"/>
                </a:solidFill>
              </a:defRPr>
            </a:lvl1pPr>
          </a:lstStyle>
          <a:p>
            <a:pPr lvl="0"/>
            <a:r>
              <a:rPr lang="en-US" dirty="0"/>
              <a:t>Contact email</a:t>
            </a:r>
          </a:p>
        </p:txBody>
      </p:sp>
      <p:sp>
        <p:nvSpPr>
          <p:cNvPr id="17" name="Text Placeholder 8">
            <a:extLst>
              <a:ext uri="{FF2B5EF4-FFF2-40B4-BE49-F238E27FC236}">
                <a16:creationId xmlns:a16="http://schemas.microsoft.com/office/drawing/2014/main" id="{78BD595C-E605-4EF1-944D-F917626BED0F}"/>
              </a:ext>
            </a:extLst>
          </p:cNvPr>
          <p:cNvSpPr>
            <a:spLocks noGrp="1"/>
          </p:cNvSpPr>
          <p:nvPr>
            <p:ph type="body" sz="quarter" idx="34" hasCustomPrompt="1"/>
          </p:nvPr>
        </p:nvSpPr>
        <p:spPr>
          <a:xfrm>
            <a:off x="334963" y="3979685"/>
            <a:ext cx="4608512" cy="290660"/>
          </a:xfrm>
          <a:prstGeom prst="roundRect">
            <a:avLst>
              <a:gd name="adj" fmla="val 0"/>
            </a:avLst>
          </a:prstGeom>
          <a:ln>
            <a:noFill/>
          </a:ln>
        </p:spPr>
        <p:txBody>
          <a:bodyPr lIns="0" anchor="ctr" anchorCtr="0">
            <a:noAutofit/>
          </a:bodyPr>
          <a:lstStyle>
            <a:lvl1pPr marL="0" indent="0" algn="l">
              <a:buNone/>
              <a:defRPr sz="1800" b="1">
                <a:solidFill>
                  <a:schemeClr val="tx1"/>
                </a:solidFill>
              </a:defRPr>
            </a:lvl1pPr>
          </a:lstStyle>
          <a:p>
            <a:pPr lvl="0"/>
            <a:r>
              <a:rPr lang="en-US" dirty="0"/>
              <a:t>Contact name</a:t>
            </a:r>
          </a:p>
        </p:txBody>
      </p:sp>
      <p:sp>
        <p:nvSpPr>
          <p:cNvPr id="18" name="Text Placeholder 8">
            <a:extLst>
              <a:ext uri="{FF2B5EF4-FFF2-40B4-BE49-F238E27FC236}">
                <a16:creationId xmlns:a16="http://schemas.microsoft.com/office/drawing/2014/main" id="{5DEE3D86-E1F8-487A-BB50-436D0D1A30B0}"/>
              </a:ext>
            </a:extLst>
          </p:cNvPr>
          <p:cNvSpPr>
            <a:spLocks noGrp="1"/>
          </p:cNvSpPr>
          <p:nvPr>
            <p:ph type="body" sz="quarter" idx="35" hasCustomPrompt="1"/>
          </p:nvPr>
        </p:nvSpPr>
        <p:spPr>
          <a:xfrm>
            <a:off x="334963" y="4309623"/>
            <a:ext cx="4608512" cy="290660"/>
          </a:xfrm>
          <a:prstGeom prst="roundRect">
            <a:avLst>
              <a:gd name="adj" fmla="val 0"/>
            </a:avLst>
          </a:prstGeom>
          <a:ln>
            <a:noFill/>
          </a:ln>
        </p:spPr>
        <p:txBody>
          <a:bodyPr lIns="0" anchor="ctr" anchorCtr="0">
            <a:noAutofit/>
          </a:bodyPr>
          <a:lstStyle>
            <a:lvl1pPr marL="0" indent="0" algn="l">
              <a:buNone/>
              <a:defRPr sz="1600">
                <a:solidFill>
                  <a:schemeClr val="tx1"/>
                </a:solidFill>
              </a:defRPr>
            </a:lvl1pPr>
          </a:lstStyle>
          <a:p>
            <a:pPr lvl="0"/>
            <a:r>
              <a:rPr lang="en-US" dirty="0"/>
              <a:t>Contact email</a:t>
            </a:r>
          </a:p>
        </p:txBody>
      </p:sp>
      <p:sp>
        <p:nvSpPr>
          <p:cNvPr id="2" name="Rectangle 1">
            <a:extLst>
              <a:ext uri="{FF2B5EF4-FFF2-40B4-BE49-F238E27FC236}">
                <a16:creationId xmlns:a16="http://schemas.microsoft.com/office/drawing/2014/main" id="{3B15FBC7-328D-45ED-BCC7-40C2F6C590B0}"/>
              </a:ext>
            </a:extLst>
          </p:cNvPr>
          <p:cNvSpPr/>
          <p:nvPr userDrawn="1"/>
        </p:nvSpPr>
        <p:spPr>
          <a:xfrm>
            <a:off x="5461950" y="2829613"/>
            <a:ext cx="5926775" cy="1877437"/>
          </a:xfrm>
          <a:prstGeom prst="rect">
            <a:avLst/>
          </a:prstGeom>
        </p:spPr>
        <p:txBody>
          <a:bodyPr wrap="square" lIns="0">
            <a:spAutoFit/>
          </a:bodyPr>
          <a:lstStyle/>
          <a:p>
            <a:r>
              <a:rPr lang="en-GB" sz="1600" b="1" dirty="0">
                <a:solidFill>
                  <a:schemeClr val="tx1"/>
                </a:solidFill>
                <a:latin typeface="Calibri" panose="020F0502020204030204" pitchFamily="34" charset="0"/>
              </a:rPr>
              <a:t>Progressive Partnership </a:t>
            </a:r>
            <a:br>
              <a:rPr lang="en-GB" sz="1600" b="1" dirty="0">
                <a:solidFill>
                  <a:schemeClr val="tx1"/>
                </a:solidFill>
                <a:latin typeface="Calibri" panose="020F0502020204030204" pitchFamily="34" charset="0"/>
              </a:rPr>
            </a:br>
            <a:r>
              <a:rPr lang="en-GB" sz="1600" dirty="0">
                <a:solidFill>
                  <a:schemeClr val="tx1"/>
                </a:solidFill>
                <a:latin typeface="Calibri" panose="020F0502020204030204" pitchFamily="34" charset="0"/>
              </a:rPr>
              <a:t>Q Court, 3 Quality Street </a:t>
            </a:r>
            <a:br>
              <a:rPr lang="en-GB" sz="1600" dirty="0">
                <a:solidFill>
                  <a:schemeClr val="tx1"/>
                </a:solidFill>
                <a:latin typeface="Calibri" panose="020F0502020204030204" pitchFamily="34" charset="0"/>
              </a:rPr>
            </a:br>
            <a:r>
              <a:rPr lang="en-GB" sz="1600" dirty="0">
                <a:solidFill>
                  <a:schemeClr val="tx1"/>
                </a:solidFill>
                <a:latin typeface="Calibri" panose="020F0502020204030204" pitchFamily="34" charset="0"/>
              </a:rPr>
              <a:t>Edinburgh, </a:t>
            </a:r>
            <a:br>
              <a:rPr lang="en-GB" sz="1600" dirty="0">
                <a:solidFill>
                  <a:schemeClr val="tx1"/>
                </a:solidFill>
                <a:latin typeface="Calibri" panose="020F0502020204030204" pitchFamily="34" charset="0"/>
              </a:rPr>
            </a:br>
            <a:r>
              <a:rPr lang="en-GB" sz="1600" dirty="0">
                <a:solidFill>
                  <a:schemeClr val="tx1"/>
                </a:solidFill>
                <a:latin typeface="Calibri" panose="020F0502020204030204" pitchFamily="34" charset="0"/>
              </a:rPr>
              <a:t>EH4 5BP </a:t>
            </a:r>
          </a:p>
          <a:p>
            <a:br>
              <a:rPr lang="en-GB" sz="1000" dirty="0">
                <a:solidFill>
                  <a:schemeClr val="tx1"/>
                </a:solidFill>
                <a:latin typeface="Calibri" panose="020F0502020204030204" pitchFamily="34" charset="0"/>
              </a:rPr>
            </a:br>
            <a:r>
              <a:rPr lang="en-GB" sz="1600" dirty="0">
                <a:solidFill>
                  <a:schemeClr val="tx1"/>
                </a:solidFill>
                <a:latin typeface="Calibri" panose="020F0502020204030204" pitchFamily="34" charset="0"/>
              </a:rPr>
              <a:t>0131 316 1900 </a:t>
            </a:r>
          </a:p>
          <a:p>
            <a:endParaRPr lang="en-GB" sz="1000" dirty="0">
              <a:solidFill>
                <a:schemeClr val="tx1"/>
              </a:solidFill>
              <a:latin typeface="Calibri" panose="020F0502020204030204" pitchFamily="34" charset="0"/>
            </a:endParaRPr>
          </a:p>
          <a:p>
            <a:r>
              <a:rPr lang="en-GB" sz="1600" dirty="0">
                <a:solidFill>
                  <a:schemeClr val="tx1"/>
                </a:solidFill>
                <a:latin typeface="Calibri" panose="020F0502020204030204" pitchFamily="34" charset="0"/>
                <a:hlinkClick r:id="rId2"/>
              </a:rPr>
              <a:t>info@progressivepartnership.co.uk</a:t>
            </a:r>
            <a:endParaRPr lang="en-US" sz="1600" dirty="0">
              <a:solidFill>
                <a:schemeClr val="tx1"/>
              </a:solidFill>
            </a:endParaRPr>
          </a:p>
        </p:txBody>
      </p:sp>
    </p:spTree>
    <p:extLst>
      <p:ext uri="{BB962C8B-B14F-4D97-AF65-F5344CB8AC3E}">
        <p14:creationId xmlns:p14="http://schemas.microsoft.com/office/powerpoint/2010/main" val="2911441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117">
          <p15:clr>
            <a:srgbClr val="FBAE40"/>
          </p15:clr>
        </p15:guide>
        <p15:guide id="2" pos="211">
          <p15:clr>
            <a:srgbClr val="FBAE40"/>
          </p15:clr>
        </p15:guide>
        <p15:guide id="3" pos="3114">
          <p15:clr>
            <a:srgbClr val="FBAE40"/>
          </p15:clr>
        </p15:guide>
        <p15:guide id="4" pos="3432">
          <p15:clr>
            <a:srgbClr val="FBAE40"/>
          </p15:clr>
        </p15:guide>
        <p15:guide id="5" pos="7174">
          <p15:clr>
            <a:srgbClr val="FBAE40"/>
          </p15:clr>
        </p15:guide>
        <p15:guide id="6" orient="horz" pos="3725">
          <p15:clr>
            <a:srgbClr val="FBAE40"/>
          </p15:clr>
        </p15:guide>
        <p15:guide id="7" orient="horz" pos="1930" userDrawn="1">
          <p15:clr>
            <a:srgbClr val="FBAE40"/>
          </p15:clr>
        </p15:guide>
        <p15:guide id="8" orient="horz" pos="2637"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ethod - Text Boxes">
    <p:spTree>
      <p:nvGrpSpPr>
        <p:cNvPr id="1" name=""/>
        <p:cNvGrpSpPr/>
        <p:nvPr/>
      </p:nvGrpSpPr>
      <p:grpSpPr>
        <a:xfrm>
          <a:off x="0" y="0"/>
          <a:ext cx="0" cy="0"/>
          <a:chOff x="0" y="0"/>
          <a:chExt cx="0" cy="0"/>
        </a:xfrm>
      </p:grpSpPr>
      <p:sp>
        <p:nvSpPr>
          <p:cNvPr id="26" name="Text Placeholder 3">
            <a:extLst>
              <a:ext uri="{FF2B5EF4-FFF2-40B4-BE49-F238E27FC236}">
                <a16:creationId xmlns:a16="http://schemas.microsoft.com/office/drawing/2014/main" id="{AC7174C0-80A5-4342-A3CC-9F04C0AB1F15}"/>
              </a:ext>
            </a:extLst>
          </p:cNvPr>
          <p:cNvSpPr>
            <a:spLocks noGrp="1"/>
          </p:cNvSpPr>
          <p:nvPr>
            <p:ph type="body" sz="quarter" idx="15"/>
          </p:nvPr>
        </p:nvSpPr>
        <p:spPr>
          <a:xfrm>
            <a:off x="428625" y="2687638"/>
            <a:ext cx="5343525" cy="355600"/>
          </a:xfrm>
          <a:solidFill>
            <a:schemeClr val="accent2"/>
          </a:solidFill>
        </p:spPr>
        <p:txBody>
          <a:bodyPr anchor="ctr" anchorCtr="0">
            <a:normAutofit/>
          </a:bodyPr>
          <a:lstStyle>
            <a:lvl1pPr marL="0" indent="0" algn="ctr">
              <a:buNone/>
              <a:defRPr sz="1800">
                <a:solidFill>
                  <a:schemeClr val="bg1"/>
                </a:solidFill>
              </a:defRPr>
            </a:lvl1pPr>
            <a:lvl2pPr marL="457200" indent="0" algn="ctr">
              <a:buNone/>
              <a:defRPr sz="1800">
                <a:solidFill>
                  <a:schemeClr val="bg1"/>
                </a:solidFill>
              </a:defRPr>
            </a:lvl2pPr>
            <a:lvl3pPr marL="914400" indent="0" algn="ctr">
              <a:buNone/>
              <a:defRPr sz="1800">
                <a:solidFill>
                  <a:schemeClr val="bg1"/>
                </a:solidFill>
              </a:defRPr>
            </a:lvl3pPr>
            <a:lvl4pPr marL="1371600" indent="0" algn="ctr">
              <a:buNone/>
              <a:defRPr sz="1800">
                <a:solidFill>
                  <a:schemeClr val="bg1"/>
                </a:solidFill>
              </a:defRPr>
            </a:lvl4pPr>
            <a:lvl5pPr marL="1828800" indent="0" algn="ctr">
              <a:buNone/>
              <a:defRPr sz="1800">
                <a:solidFill>
                  <a:schemeClr val="bg1"/>
                </a:solidFill>
              </a:defRPr>
            </a:lvl5pPr>
          </a:lstStyle>
          <a:p>
            <a:pPr lvl="0"/>
            <a:r>
              <a:rPr lang="en-US"/>
              <a:t>Click to edit Master text styles</a:t>
            </a:r>
          </a:p>
        </p:txBody>
      </p:sp>
      <p:sp>
        <p:nvSpPr>
          <p:cNvPr id="25" name="Text Placeholder 3">
            <a:extLst>
              <a:ext uri="{FF2B5EF4-FFF2-40B4-BE49-F238E27FC236}">
                <a16:creationId xmlns:a16="http://schemas.microsoft.com/office/drawing/2014/main" id="{4E53D4F7-B538-47BA-B4B0-F14C1D63F562}"/>
              </a:ext>
            </a:extLst>
          </p:cNvPr>
          <p:cNvSpPr>
            <a:spLocks noGrp="1"/>
          </p:cNvSpPr>
          <p:nvPr>
            <p:ph type="body" sz="quarter" idx="14"/>
          </p:nvPr>
        </p:nvSpPr>
        <p:spPr>
          <a:xfrm>
            <a:off x="334963" y="2173288"/>
            <a:ext cx="11053762" cy="355600"/>
          </a:xfrm>
          <a:noFill/>
        </p:spPr>
        <p:txBody>
          <a:bodyPr anchor="ctr" anchorCtr="0">
            <a:normAutofit/>
          </a:bodyPr>
          <a:lstStyle>
            <a:lvl1pPr marL="0" indent="0" algn="ctr">
              <a:buNone/>
              <a:defRPr sz="1800">
                <a:solidFill>
                  <a:schemeClr val="tx1"/>
                </a:solidFill>
              </a:defRPr>
            </a:lvl1pPr>
            <a:lvl2pPr marL="457200" indent="0" algn="ctr">
              <a:buNone/>
              <a:defRPr sz="1800">
                <a:solidFill>
                  <a:schemeClr val="bg1"/>
                </a:solidFill>
              </a:defRPr>
            </a:lvl2pPr>
            <a:lvl3pPr marL="914400" indent="0" algn="ctr">
              <a:buNone/>
              <a:defRPr sz="1800">
                <a:solidFill>
                  <a:schemeClr val="bg1"/>
                </a:solidFill>
              </a:defRPr>
            </a:lvl3pPr>
            <a:lvl4pPr marL="1371600" indent="0" algn="ctr">
              <a:buNone/>
              <a:defRPr sz="1800">
                <a:solidFill>
                  <a:schemeClr val="bg1"/>
                </a:solidFill>
              </a:defRPr>
            </a:lvl4pPr>
            <a:lvl5pPr marL="1828800" indent="0" algn="ctr">
              <a:buNone/>
              <a:defRPr sz="1800">
                <a:solidFill>
                  <a:schemeClr val="bg1"/>
                </a:solidFill>
              </a:defRPr>
            </a:lvl5pPr>
          </a:lstStyle>
          <a:p>
            <a:pPr lvl="0"/>
            <a:r>
              <a:rPr lang="en-US"/>
              <a:t>Click to edit Master text styles</a:t>
            </a:r>
          </a:p>
        </p:txBody>
      </p:sp>
      <p:sp>
        <p:nvSpPr>
          <p:cNvPr id="4" name="Text Placeholder 3">
            <a:extLst>
              <a:ext uri="{FF2B5EF4-FFF2-40B4-BE49-F238E27FC236}">
                <a16:creationId xmlns:a16="http://schemas.microsoft.com/office/drawing/2014/main" id="{B31DA6E3-44C6-43B1-AC03-2FBD670DD379}"/>
              </a:ext>
            </a:extLst>
          </p:cNvPr>
          <p:cNvSpPr>
            <a:spLocks noGrp="1"/>
          </p:cNvSpPr>
          <p:nvPr>
            <p:ph type="body" sz="quarter" idx="13"/>
          </p:nvPr>
        </p:nvSpPr>
        <p:spPr>
          <a:xfrm>
            <a:off x="334963" y="1773238"/>
            <a:ext cx="11053762" cy="355600"/>
          </a:xfrm>
          <a:solidFill>
            <a:schemeClr val="accent1"/>
          </a:solidFill>
        </p:spPr>
        <p:txBody>
          <a:bodyPr anchor="ctr" anchorCtr="0">
            <a:normAutofit/>
          </a:bodyPr>
          <a:lstStyle>
            <a:lvl1pPr marL="0" indent="0" algn="ctr">
              <a:buNone/>
              <a:defRPr sz="1800">
                <a:solidFill>
                  <a:schemeClr val="bg1"/>
                </a:solidFill>
              </a:defRPr>
            </a:lvl1pPr>
            <a:lvl2pPr marL="457200" indent="0" algn="ctr">
              <a:buNone/>
              <a:defRPr sz="1800">
                <a:solidFill>
                  <a:schemeClr val="bg1"/>
                </a:solidFill>
              </a:defRPr>
            </a:lvl2pPr>
            <a:lvl3pPr marL="914400" indent="0" algn="ctr">
              <a:buNone/>
              <a:defRPr sz="1800">
                <a:solidFill>
                  <a:schemeClr val="bg1"/>
                </a:solidFill>
              </a:defRPr>
            </a:lvl3pPr>
            <a:lvl4pPr marL="1371600" indent="0" algn="ctr">
              <a:buNone/>
              <a:defRPr sz="1800">
                <a:solidFill>
                  <a:schemeClr val="bg1"/>
                </a:solidFill>
              </a:defRPr>
            </a:lvl4pPr>
            <a:lvl5pPr marL="1828800" indent="0" algn="ctr">
              <a:buNone/>
              <a:defRPr sz="1800">
                <a:solidFill>
                  <a:schemeClr val="bg1"/>
                </a:solidFill>
              </a:defRPr>
            </a:lvl5pPr>
          </a:lstStyle>
          <a:p>
            <a:pPr lvl="0"/>
            <a:r>
              <a:rPr lang="en-US"/>
              <a:t>Click to edit Master text styles</a:t>
            </a:r>
          </a:p>
        </p:txBody>
      </p:sp>
      <p:sp>
        <p:nvSpPr>
          <p:cNvPr id="2" name="Title 1">
            <a:extLst>
              <a:ext uri="{FF2B5EF4-FFF2-40B4-BE49-F238E27FC236}">
                <a16:creationId xmlns:a16="http://schemas.microsoft.com/office/drawing/2014/main" id="{95EC12AF-120D-4624-B482-2C84BF89782C}"/>
              </a:ext>
            </a:extLst>
          </p:cNvPr>
          <p:cNvSpPr>
            <a:spLocks noGrp="1"/>
          </p:cNvSpPr>
          <p:nvPr>
            <p:ph type="title"/>
          </p:nvPr>
        </p:nvSpPr>
        <p:spPr>
          <a:xfrm>
            <a:off x="334963" y="828475"/>
            <a:ext cx="4356083" cy="653022"/>
          </a:xfrm>
        </p:spPr>
        <p:txBody>
          <a:bodyPr lIns="72000" tIns="0" bIns="0">
            <a:normAutofit/>
          </a:bodyPr>
          <a:lstStyle>
            <a:lvl1pPr>
              <a:defRPr sz="3600">
                <a:solidFill>
                  <a:schemeClr val="tx1"/>
                </a:solidFill>
              </a:defRPr>
            </a:lvl1pPr>
          </a:lstStyle>
          <a:p>
            <a:r>
              <a:rPr lang="en-US"/>
              <a:t>Click to edit Master title style</a:t>
            </a:r>
            <a:endParaRPr lang="en-GB" dirty="0"/>
          </a:p>
        </p:txBody>
      </p:sp>
      <p:sp>
        <p:nvSpPr>
          <p:cNvPr id="23" name="Shape 1164">
            <a:extLst>
              <a:ext uri="{FF2B5EF4-FFF2-40B4-BE49-F238E27FC236}">
                <a16:creationId xmlns:a16="http://schemas.microsoft.com/office/drawing/2014/main" id="{66EC86FA-FC7D-4CBD-9273-9370E73CA98F}"/>
              </a:ext>
            </a:extLst>
          </p:cNvPr>
          <p:cNvSpPr/>
          <p:nvPr userDrawn="1"/>
        </p:nvSpPr>
        <p:spPr>
          <a:xfrm flipH="1">
            <a:off x="308881" y="180128"/>
            <a:ext cx="0" cy="1311128"/>
          </a:xfrm>
          <a:prstGeom prst="line">
            <a:avLst/>
          </a:prstGeom>
          <a:ln w="76200">
            <a:solidFill>
              <a:srgbClr val="9F962B"/>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dirty="0">
              <a:solidFill>
                <a:schemeClr val="tx1"/>
              </a:solidFill>
            </a:endParaRPr>
          </a:p>
        </p:txBody>
      </p:sp>
      <p:sp>
        <p:nvSpPr>
          <p:cNvPr id="24" name="Text Placeholder 15">
            <a:extLst>
              <a:ext uri="{FF2B5EF4-FFF2-40B4-BE49-F238E27FC236}">
                <a16:creationId xmlns:a16="http://schemas.microsoft.com/office/drawing/2014/main" id="{B9FE2189-FAA4-4EC9-BCA0-8A6052D96AD1}"/>
              </a:ext>
            </a:extLst>
          </p:cNvPr>
          <p:cNvSpPr>
            <a:spLocks noGrp="1"/>
          </p:cNvSpPr>
          <p:nvPr>
            <p:ph type="body" sz="quarter" idx="11" hasCustomPrompt="1"/>
          </p:nvPr>
        </p:nvSpPr>
        <p:spPr>
          <a:xfrm>
            <a:off x="334964" y="180789"/>
            <a:ext cx="4356090" cy="653022"/>
          </a:xfrm>
          <a:prstGeom prst="rect">
            <a:avLst/>
          </a:prstGeom>
        </p:spPr>
        <p:txBody>
          <a:bodyPr lIns="72000" tIns="0" rIns="0" bIns="0" anchor="ctr" anchorCtr="0"/>
          <a:lstStyle>
            <a:lvl1pPr marL="0" marR="0" indent="0" algn="l" defTabSz="914400" rtl="0" fontAlgn="auto" latinLnBrk="0" hangingPunct="0">
              <a:lnSpc>
                <a:spcPct val="90000"/>
              </a:lnSpc>
              <a:spcBef>
                <a:spcPts val="0"/>
              </a:spcBef>
              <a:spcAft>
                <a:spcPts val="0"/>
              </a:spcAft>
              <a:buClrTx/>
              <a:buSzTx/>
              <a:buFontTx/>
              <a:buNone/>
              <a:tabLst/>
              <a:defRPr kumimoji="0" lang="en-GB" sz="4400" b="0" i="0" u="none" strike="noStrike" cap="none" spc="0" normalizeH="0" baseline="0" dirty="0" smtClean="0">
                <a:ln>
                  <a:noFill/>
                </a:ln>
                <a:solidFill>
                  <a:schemeClr val="tx1"/>
                </a:solidFill>
                <a:effectLst/>
                <a:uFillTx/>
                <a:latin typeface="Calibri" panose="020F0502020204030204" pitchFamily="34" charset="0"/>
                <a:ea typeface="+mj-ea"/>
                <a:cs typeface="Myriad Pro"/>
                <a:sym typeface="Montserrat"/>
              </a:defRPr>
            </a:lvl1pPr>
          </a:lstStyle>
          <a:p>
            <a:pPr>
              <a:lnSpc>
                <a:spcPct val="90000"/>
              </a:lnSpc>
              <a:defRPr sz="4400">
                <a:latin typeface="+mj-lt"/>
                <a:ea typeface="+mj-ea"/>
                <a:cs typeface="+mj-cs"/>
                <a:sym typeface="Montserrat"/>
              </a:defRPr>
            </a:pPr>
            <a:r>
              <a:rPr lang="en-GB" sz="4400" dirty="0">
                <a:latin typeface="Calibri" panose="020F0502020204030204" pitchFamily="34" charset="0"/>
                <a:cs typeface="Myriad Pro"/>
                <a:sym typeface="Montserrat"/>
              </a:rPr>
              <a:t>Extant things</a:t>
            </a:r>
          </a:p>
        </p:txBody>
      </p:sp>
      <p:sp>
        <p:nvSpPr>
          <p:cNvPr id="13" name="Slide Number Placeholder 5">
            <a:extLst>
              <a:ext uri="{FF2B5EF4-FFF2-40B4-BE49-F238E27FC236}">
                <a16:creationId xmlns:a16="http://schemas.microsoft.com/office/drawing/2014/main" id="{8A74B032-60D2-4360-9843-7088F0C2CD28}"/>
              </a:ext>
            </a:extLst>
          </p:cNvPr>
          <p:cNvSpPr>
            <a:spLocks noGrp="1"/>
          </p:cNvSpPr>
          <p:nvPr>
            <p:ph type="sldNum" sz="quarter" idx="12"/>
          </p:nvPr>
        </p:nvSpPr>
        <p:spPr>
          <a:xfrm>
            <a:off x="11353800" y="6356350"/>
            <a:ext cx="838200" cy="530019"/>
          </a:xfrm>
        </p:spPr>
        <p:txBody>
          <a:bodyPr/>
          <a:lstStyle>
            <a:lvl1pPr>
              <a:defRPr>
                <a:solidFill>
                  <a:schemeClr val="tx1"/>
                </a:solidFill>
              </a:defRPr>
            </a:lvl1pPr>
          </a:lstStyle>
          <a:p>
            <a:fld id="{3CF2D5F0-42C9-44CC-9D46-F1CEB28D430F}" type="slidenum">
              <a:rPr lang="en-GB" smtClean="0"/>
              <a:pPr/>
              <a:t>‹#›</a:t>
            </a:fld>
            <a:endParaRPr lang="en-GB" dirty="0"/>
          </a:p>
        </p:txBody>
      </p:sp>
      <p:sp>
        <p:nvSpPr>
          <p:cNvPr id="27" name="Text Placeholder 3">
            <a:extLst>
              <a:ext uri="{FF2B5EF4-FFF2-40B4-BE49-F238E27FC236}">
                <a16:creationId xmlns:a16="http://schemas.microsoft.com/office/drawing/2014/main" id="{AAFFBC41-42B4-4940-80FF-AB5F3F07D393}"/>
              </a:ext>
            </a:extLst>
          </p:cNvPr>
          <p:cNvSpPr>
            <a:spLocks noGrp="1"/>
          </p:cNvSpPr>
          <p:nvPr>
            <p:ph type="body" sz="quarter" idx="16"/>
          </p:nvPr>
        </p:nvSpPr>
        <p:spPr>
          <a:xfrm>
            <a:off x="428625" y="3092606"/>
            <a:ext cx="5343525" cy="448360"/>
          </a:xfr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26000" bIns="126000" rtlCol="0" anchor="ctr">
            <a:spAutoFit/>
          </a:bodyPr>
          <a:lstStyle>
            <a:lvl1pPr marL="0" indent="0">
              <a:buNone/>
              <a:defRPr lang="en-US" sz="1400" dirty="0">
                <a:solidFill>
                  <a:schemeClr val="tx1"/>
                </a:solidFill>
              </a:defRPr>
            </a:lvl1pPr>
          </a:lstStyle>
          <a:p>
            <a:pPr marL="0" lvl="0"/>
            <a:r>
              <a:rPr lang="en-US"/>
              <a:t>Click to edit Master text styles</a:t>
            </a:r>
          </a:p>
        </p:txBody>
      </p:sp>
      <p:sp>
        <p:nvSpPr>
          <p:cNvPr id="28" name="Text Placeholder 3">
            <a:extLst>
              <a:ext uri="{FF2B5EF4-FFF2-40B4-BE49-F238E27FC236}">
                <a16:creationId xmlns:a16="http://schemas.microsoft.com/office/drawing/2014/main" id="{AED2DB75-260A-4EA2-8163-A3A69A10F01A}"/>
              </a:ext>
            </a:extLst>
          </p:cNvPr>
          <p:cNvSpPr>
            <a:spLocks noGrp="1"/>
          </p:cNvSpPr>
          <p:nvPr>
            <p:ph type="body" sz="quarter" idx="17"/>
          </p:nvPr>
        </p:nvSpPr>
        <p:spPr>
          <a:xfrm>
            <a:off x="428625" y="3594111"/>
            <a:ext cx="5343525" cy="448360"/>
          </a:xfr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26000" bIns="126000" rtlCol="0" anchor="ctr">
            <a:spAutoFit/>
          </a:bodyPr>
          <a:lstStyle>
            <a:lvl1pPr marL="0" indent="0">
              <a:buNone/>
              <a:defRPr lang="en-US" sz="1400" dirty="0">
                <a:solidFill>
                  <a:schemeClr val="tx1"/>
                </a:solidFill>
              </a:defRPr>
            </a:lvl1pPr>
          </a:lstStyle>
          <a:p>
            <a:pPr marL="0" lvl="0"/>
            <a:r>
              <a:rPr lang="en-US"/>
              <a:t>Click to edit Master text styles</a:t>
            </a:r>
          </a:p>
        </p:txBody>
      </p:sp>
      <p:sp>
        <p:nvSpPr>
          <p:cNvPr id="29" name="Text Placeholder 3">
            <a:extLst>
              <a:ext uri="{FF2B5EF4-FFF2-40B4-BE49-F238E27FC236}">
                <a16:creationId xmlns:a16="http://schemas.microsoft.com/office/drawing/2014/main" id="{D8F4CF5D-5EE5-41EE-A6FD-1F29FDECAA32}"/>
              </a:ext>
            </a:extLst>
          </p:cNvPr>
          <p:cNvSpPr>
            <a:spLocks noGrp="1"/>
          </p:cNvSpPr>
          <p:nvPr>
            <p:ph type="body" sz="quarter" idx="18"/>
          </p:nvPr>
        </p:nvSpPr>
        <p:spPr>
          <a:xfrm>
            <a:off x="428625" y="4095616"/>
            <a:ext cx="5343525" cy="448360"/>
          </a:xfr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26000" bIns="126000" rtlCol="0" anchor="ctr">
            <a:spAutoFit/>
          </a:bodyPr>
          <a:lstStyle>
            <a:lvl1pPr marL="0" indent="0">
              <a:buNone/>
              <a:defRPr lang="en-US" sz="1400" dirty="0">
                <a:solidFill>
                  <a:schemeClr val="tx1"/>
                </a:solidFill>
              </a:defRPr>
            </a:lvl1pPr>
          </a:lstStyle>
          <a:p>
            <a:pPr marL="0" lvl="0"/>
            <a:r>
              <a:rPr lang="en-US"/>
              <a:t>Click to edit Master text styles</a:t>
            </a:r>
          </a:p>
        </p:txBody>
      </p:sp>
      <p:sp>
        <p:nvSpPr>
          <p:cNvPr id="30" name="Text Placeholder 3">
            <a:extLst>
              <a:ext uri="{FF2B5EF4-FFF2-40B4-BE49-F238E27FC236}">
                <a16:creationId xmlns:a16="http://schemas.microsoft.com/office/drawing/2014/main" id="{19644F64-31D7-4853-BAE6-6C7E3D57E0CF}"/>
              </a:ext>
            </a:extLst>
          </p:cNvPr>
          <p:cNvSpPr>
            <a:spLocks noGrp="1"/>
          </p:cNvSpPr>
          <p:nvPr>
            <p:ph type="body" sz="quarter" idx="19"/>
          </p:nvPr>
        </p:nvSpPr>
        <p:spPr>
          <a:xfrm>
            <a:off x="428625" y="4597121"/>
            <a:ext cx="5343525" cy="448360"/>
          </a:xfr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26000" bIns="126000" rtlCol="0" anchor="ctr">
            <a:spAutoFit/>
          </a:bodyPr>
          <a:lstStyle>
            <a:lvl1pPr marL="0" indent="0">
              <a:buNone/>
              <a:defRPr lang="en-US" sz="1400" dirty="0">
                <a:solidFill>
                  <a:schemeClr val="tx1"/>
                </a:solidFill>
              </a:defRPr>
            </a:lvl1pPr>
          </a:lstStyle>
          <a:p>
            <a:pPr marL="0" lvl="0"/>
            <a:r>
              <a:rPr lang="en-US"/>
              <a:t>Click to edit Master text styles</a:t>
            </a:r>
          </a:p>
        </p:txBody>
      </p:sp>
      <p:sp>
        <p:nvSpPr>
          <p:cNvPr id="31" name="Text Placeholder 3">
            <a:extLst>
              <a:ext uri="{FF2B5EF4-FFF2-40B4-BE49-F238E27FC236}">
                <a16:creationId xmlns:a16="http://schemas.microsoft.com/office/drawing/2014/main" id="{15D4F098-CD79-4228-B5F5-DB2F60850DA1}"/>
              </a:ext>
            </a:extLst>
          </p:cNvPr>
          <p:cNvSpPr>
            <a:spLocks noGrp="1"/>
          </p:cNvSpPr>
          <p:nvPr>
            <p:ph type="body" sz="quarter" idx="20"/>
          </p:nvPr>
        </p:nvSpPr>
        <p:spPr>
          <a:xfrm>
            <a:off x="428625" y="5098626"/>
            <a:ext cx="5343525" cy="448360"/>
          </a:xfr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26000" bIns="126000" rtlCol="0" anchor="ctr">
            <a:spAutoFit/>
          </a:bodyPr>
          <a:lstStyle>
            <a:lvl1pPr marL="0" indent="0">
              <a:buNone/>
              <a:defRPr lang="en-US" sz="1400" dirty="0">
                <a:solidFill>
                  <a:schemeClr val="tx1"/>
                </a:solidFill>
              </a:defRPr>
            </a:lvl1pPr>
          </a:lstStyle>
          <a:p>
            <a:pPr marL="0" lvl="0"/>
            <a:r>
              <a:rPr lang="en-US"/>
              <a:t>Click to edit Master text styles</a:t>
            </a:r>
          </a:p>
        </p:txBody>
      </p:sp>
      <p:sp>
        <p:nvSpPr>
          <p:cNvPr id="32" name="Text Placeholder 3">
            <a:extLst>
              <a:ext uri="{FF2B5EF4-FFF2-40B4-BE49-F238E27FC236}">
                <a16:creationId xmlns:a16="http://schemas.microsoft.com/office/drawing/2014/main" id="{A3E43D5A-D6D9-480C-B304-CB2034E92E1A}"/>
              </a:ext>
            </a:extLst>
          </p:cNvPr>
          <p:cNvSpPr>
            <a:spLocks noGrp="1"/>
          </p:cNvSpPr>
          <p:nvPr>
            <p:ph type="body" sz="quarter" idx="21"/>
          </p:nvPr>
        </p:nvSpPr>
        <p:spPr>
          <a:xfrm>
            <a:off x="428625" y="5600129"/>
            <a:ext cx="5343525" cy="448360"/>
          </a:xfr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26000" bIns="126000" rtlCol="0" anchor="ctr">
            <a:spAutoFit/>
          </a:bodyPr>
          <a:lstStyle>
            <a:lvl1pPr marL="0" indent="0">
              <a:buNone/>
              <a:defRPr lang="en-US" sz="1400" dirty="0">
                <a:solidFill>
                  <a:schemeClr val="tx1"/>
                </a:solidFill>
              </a:defRPr>
            </a:lvl1pPr>
          </a:lstStyle>
          <a:p>
            <a:pPr marL="0" lvl="0"/>
            <a:r>
              <a:rPr lang="en-US"/>
              <a:t>Click to edit Master text styles</a:t>
            </a:r>
          </a:p>
        </p:txBody>
      </p:sp>
      <p:sp>
        <p:nvSpPr>
          <p:cNvPr id="33" name="Text Placeholder 3">
            <a:extLst>
              <a:ext uri="{FF2B5EF4-FFF2-40B4-BE49-F238E27FC236}">
                <a16:creationId xmlns:a16="http://schemas.microsoft.com/office/drawing/2014/main" id="{67F68B22-CF63-4B8B-BED6-A0177F523F68}"/>
              </a:ext>
            </a:extLst>
          </p:cNvPr>
          <p:cNvSpPr>
            <a:spLocks noGrp="1"/>
          </p:cNvSpPr>
          <p:nvPr>
            <p:ph type="body" sz="quarter" idx="22"/>
          </p:nvPr>
        </p:nvSpPr>
        <p:spPr>
          <a:xfrm>
            <a:off x="5981700" y="3092606"/>
            <a:ext cx="5343525" cy="448360"/>
          </a:xfrm>
          <a:solidFill>
            <a:schemeClr val="accent2">
              <a:lumMod val="60000"/>
              <a:lumOff val="4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26000" bIns="126000" rtlCol="0" anchor="ctr">
            <a:spAutoFit/>
          </a:bodyPr>
          <a:lstStyle>
            <a:lvl1pPr marL="0" indent="0">
              <a:buNone/>
              <a:defRPr lang="en-US" sz="1400" dirty="0">
                <a:solidFill>
                  <a:schemeClr val="tx1"/>
                </a:solidFill>
              </a:defRPr>
            </a:lvl1pPr>
          </a:lstStyle>
          <a:p>
            <a:pPr marL="0" lvl="0"/>
            <a:r>
              <a:rPr lang="en-US"/>
              <a:t>Click to edit Master text styles</a:t>
            </a:r>
          </a:p>
        </p:txBody>
      </p:sp>
      <p:sp>
        <p:nvSpPr>
          <p:cNvPr id="34" name="Text Placeholder 3">
            <a:extLst>
              <a:ext uri="{FF2B5EF4-FFF2-40B4-BE49-F238E27FC236}">
                <a16:creationId xmlns:a16="http://schemas.microsoft.com/office/drawing/2014/main" id="{0BA2F974-DA7A-457B-BB09-D46137004C8E}"/>
              </a:ext>
            </a:extLst>
          </p:cNvPr>
          <p:cNvSpPr>
            <a:spLocks noGrp="1"/>
          </p:cNvSpPr>
          <p:nvPr>
            <p:ph type="body" sz="quarter" idx="23"/>
          </p:nvPr>
        </p:nvSpPr>
        <p:spPr>
          <a:xfrm>
            <a:off x="5981700" y="3594111"/>
            <a:ext cx="5343525" cy="448360"/>
          </a:xfrm>
          <a:solidFill>
            <a:schemeClr val="accent2">
              <a:lumMod val="60000"/>
              <a:lumOff val="4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26000" bIns="126000" rtlCol="0" anchor="ctr">
            <a:spAutoFit/>
          </a:bodyPr>
          <a:lstStyle>
            <a:lvl1pPr marL="0" indent="0">
              <a:buNone/>
              <a:defRPr lang="en-US" sz="1400" dirty="0">
                <a:solidFill>
                  <a:schemeClr val="tx1"/>
                </a:solidFill>
              </a:defRPr>
            </a:lvl1pPr>
          </a:lstStyle>
          <a:p>
            <a:pPr marL="0" lvl="0"/>
            <a:r>
              <a:rPr lang="en-US"/>
              <a:t>Click to edit Master text styles</a:t>
            </a:r>
          </a:p>
        </p:txBody>
      </p:sp>
      <p:sp>
        <p:nvSpPr>
          <p:cNvPr id="35" name="Text Placeholder 3">
            <a:extLst>
              <a:ext uri="{FF2B5EF4-FFF2-40B4-BE49-F238E27FC236}">
                <a16:creationId xmlns:a16="http://schemas.microsoft.com/office/drawing/2014/main" id="{F37BB99F-3BE1-4CD3-B6B6-F078ACA55A04}"/>
              </a:ext>
            </a:extLst>
          </p:cNvPr>
          <p:cNvSpPr>
            <a:spLocks noGrp="1"/>
          </p:cNvSpPr>
          <p:nvPr>
            <p:ph type="body" sz="quarter" idx="24"/>
          </p:nvPr>
        </p:nvSpPr>
        <p:spPr>
          <a:xfrm>
            <a:off x="5981700" y="4095616"/>
            <a:ext cx="5343525" cy="448360"/>
          </a:xfrm>
          <a:solidFill>
            <a:schemeClr val="accent2">
              <a:lumMod val="60000"/>
              <a:lumOff val="4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26000" bIns="126000" rtlCol="0" anchor="ctr">
            <a:spAutoFit/>
          </a:bodyPr>
          <a:lstStyle>
            <a:lvl1pPr marL="0" indent="0">
              <a:buNone/>
              <a:defRPr lang="en-US" sz="1400" dirty="0">
                <a:solidFill>
                  <a:schemeClr val="tx1"/>
                </a:solidFill>
              </a:defRPr>
            </a:lvl1pPr>
          </a:lstStyle>
          <a:p>
            <a:pPr marL="0" lvl="0"/>
            <a:r>
              <a:rPr lang="en-US"/>
              <a:t>Click to edit Master text styles</a:t>
            </a:r>
          </a:p>
        </p:txBody>
      </p:sp>
      <p:sp>
        <p:nvSpPr>
          <p:cNvPr id="36" name="Text Placeholder 3">
            <a:extLst>
              <a:ext uri="{FF2B5EF4-FFF2-40B4-BE49-F238E27FC236}">
                <a16:creationId xmlns:a16="http://schemas.microsoft.com/office/drawing/2014/main" id="{AAF9FBFE-C419-43C0-BEBE-2822255DB6AC}"/>
              </a:ext>
            </a:extLst>
          </p:cNvPr>
          <p:cNvSpPr>
            <a:spLocks noGrp="1"/>
          </p:cNvSpPr>
          <p:nvPr>
            <p:ph type="body" sz="quarter" idx="25"/>
          </p:nvPr>
        </p:nvSpPr>
        <p:spPr>
          <a:xfrm>
            <a:off x="5981700" y="4597121"/>
            <a:ext cx="5343525" cy="448360"/>
          </a:xfrm>
          <a:solidFill>
            <a:schemeClr val="accent2">
              <a:lumMod val="60000"/>
              <a:lumOff val="4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26000" bIns="126000" rtlCol="0" anchor="ctr">
            <a:spAutoFit/>
          </a:bodyPr>
          <a:lstStyle>
            <a:lvl1pPr marL="0" indent="0">
              <a:buNone/>
              <a:defRPr lang="en-US" sz="1400" dirty="0">
                <a:solidFill>
                  <a:schemeClr val="tx1"/>
                </a:solidFill>
              </a:defRPr>
            </a:lvl1pPr>
          </a:lstStyle>
          <a:p>
            <a:pPr marL="0" lvl="0"/>
            <a:r>
              <a:rPr lang="en-US"/>
              <a:t>Click to edit Master text styles</a:t>
            </a:r>
          </a:p>
        </p:txBody>
      </p:sp>
      <p:sp>
        <p:nvSpPr>
          <p:cNvPr id="37" name="Text Placeholder 3">
            <a:extLst>
              <a:ext uri="{FF2B5EF4-FFF2-40B4-BE49-F238E27FC236}">
                <a16:creationId xmlns:a16="http://schemas.microsoft.com/office/drawing/2014/main" id="{894199EB-E9C0-4D78-AE7E-FB0765BACF05}"/>
              </a:ext>
            </a:extLst>
          </p:cNvPr>
          <p:cNvSpPr>
            <a:spLocks noGrp="1"/>
          </p:cNvSpPr>
          <p:nvPr>
            <p:ph type="body" sz="quarter" idx="26"/>
          </p:nvPr>
        </p:nvSpPr>
        <p:spPr>
          <a:xfrm>
            <a:off x="5981700" y="5600129"/>
            <a:ext cx="5343525" cy="448360"/>
          </a:xfrm>
          <a:solidFill>
            <a:schemeClr val="accent2">
              <a:lumMod val="60000"/>
              <a:lumOff val="4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26000" bIns="126000" rtlCol="0" anchor="ctr">
            <a:spAutoFit/>
          </a:bodyPr>
          <a:lstStyle>
            <a:lvl1pPr marL="0" indent="0">
              <a:buNone/>
              <a:defRPr lang="en-US" sz="1400" dirty="0">
                <a:solidFill>
                  <a:schemeClr val="tx1"/>
                </a:solidFill>
              </a:defRPr>
            </a:lvl1pPr>
          </a:lstStyle>
          <a:p>
            <a:pPr marL="0" lvl="0"/>
            <a:r>
              <a:rPr lang="en-US"/>
              <a:t>Click to edit Master text styles</a:t>
            </a:r>
          </a:p>
        </p:txBody>
      </p:sp>
      <p:sp>
        <p:nvSpPr>
          <p:cNvPr id="38" name="Text Placeholder 3">
            <a:extLst>
              <a:ext uri="{FF2B5EF4-FFF2-40B4-BE49-F238E27FC236}">
                <a16:creationId xmlns:a16="http://schemas.microsoft.com/office/drawing/2014/main" id="{A471076A-80CE-4091-A311-9B095BDD095E}"/>
              </a:ext>
            </a:extLst>
          </p:cNvPr>
          <p:cNvSpPr>
            <a:spLocks noGrp="1"/>
          </p:cNvSpPr>
          <p:nvPr>
            <p:ph type="body" sz="quarter" idx="27"/>
          </p:nvPr>
        </p:nvSpPr>
        <p:spPr>
          <a:xfrm>
            <a:off x="5981700" y="2687638"/>
            <a:ext cx="5343526" cy="355600"/>
          </a:xfrm>
          <a:solidFill>
            <a:schemeClr val="accent2">
              <a:lumMod val="60000"/>
              <a:lumOff val="40000"/>
            </a:schemeClr>
          </a:solidFill>
        </p:spPr>
        <p:txBody>
          <a:bodyPr anchor="ctr" anchorCtr="0">
            <a:normAutofit/>
          </a:bodyPr>
          <a:lstStyle>
            <a:lvl1pPr marL="0" indent="0" algn="ctr">
              <a:buNone/>
              <a:defRPr sz="1800">
                <a:solidFill>
                  <a:schemeClr val="bg1"/>
                </a:solidFill>
              </a:defRPr>
            </a:lvl1pPr>
            <a:lvl2pPr marL="457200" indent="0" algn="ctr">
              <a:buNone/>
              <a:defRPr sz="1800">
                <a:solidFill>
                  <a:schemeClr val="bg1"/>
                </a:solidFill>
              </a:defRPr>
            </a:lvl2pPr>
            <a:lvl3pPr marL="914400" indent="0" algn="ctr">
              <a:buNone/>
              <a:defRPr sz="1800">
                <a:solidFill>
                  <a:schemeClr val="bg1"/>
                </a:solidFill>
              </a:defRPr>
            </a:lvl3pPr>
            <a:lvl4pPr marL="1371600" indent="0" algn="ctr">
              <a:buNone/>
              <a:defRPr sz="1800">
                <a:solidFill>
                  <a:schemeClr val="bg1"/>
                </a:solidFill>
              </a:defRPr>
            </a:lvl4pPr>
            <a:lvl5pPr marL="1828800" indent="0" algn="ctr">
              <a:buNone/>
              <a:defRPr sz="1800">
                <a:solidFill>
                  <a:schemeClr val="bg1"/>
                </a:solidFill>
              </a:defRPr>
            </a:lvl5pPr>
          </a:lstStyle>
          <a:p>
            <a:pPr lvl="0"/>
            <a:r>
              <a:rPr lang="en-US"/>
              <a:t>Click to edit Master text styles</a:t>
            </a:r>
          </a:p>
        </p:txBody>
      </p:sp>
      <p:sp>
        <p:nvSpPr>
          <p:cNvPr id="22" name="Text Placeholder 3">
            <a:extLst>
              <a:ext uri="{FF2B5EF4-FFF2-40B4-BE49-F238E27FC236}">
                <a16:creationId xmlns:a16="http://schemas.microsoft.com/office/drawing/2014/main" id="{FC054381-063F-4E84-9A03-EE3344367266}"/>
              </a:ext>
            </a:extLst>
          </p:cNvPr>
          <p:cNvSpPr>
            <a:spLocks noGrp="1"/>
          </p:cNvSpPr>
          <p:nvPr>
            <p:ph type="body" sz="quarter" idx="28"/>
          </p:nvPr>
        </p:nvSpPr>
        <p:spPr>
          <a:xfrm>
            <a:off x="5981700" y="5098626"/>
            <a:ext cx="5343525" cy="448360"/>
          </a:xfrm>
          <a:solidFill>
            <a:schemeClr val="accent2">
              <a:lumMod val="60000"/>
              <a:lumOff val="4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26000" bIns="126000" rtlCol="0" anchor="ctr">
            <a:spAutoFit/>
          </a:bodyPr>
          <a:lstStyle>
            <a:lvl1pPr marL="0" indent="0">
              <a:buNone/>
              <a:defRPr lang="en-US" sz="1400" dirty="0">
                <a:solidFill>
                  <a:schemeClr val="tx1"/>
                </a:solidFill>
              </a:defRPr>
            </a:lvl1pPr>
          </a:lstStyle>
          <a:p>
            <a:pPr marL="0" lvl="0"/>
            <a:r>
              <a:rPr lang="en-US"/>
              <a:t>Click to edit Master text styles</a:t>
            </a:r>
          </a:p>
        </p:txBody>
      </p:sp>
    </p:spTree>
    <p:extLst>
      <p:ext uri="{BB962C8B-B14F-4D97-AF65-F5344CB8AC3E}">
        <p14:creationId xmlns:p14="http://schemas.microsoft.com/office/powerpoint/2010/main" val="3355205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117">
          <p15:clr>
            <a:srgbClr val="FBAE40"/>
          </p15:clr>
        </p15:guide>
        <p15:guide id="2" pos="211">
          <p15:clr>
            <a:srgbClr val="FBAE40"/>
          </p15:clr>
        </p15:guide>
        <p15:guide id="3" pos="3114">
          <p15:clr>
            <a:srgbClr val="FBAE40"/>
          </p15:clr>
        </p15:guide>
        <p15:guide id="4" pos="3432">
          <p15:clr>
            <a:srgbClr val="FBAE40"/>
          </p15:clr>
        </p15:guide>
        <p15:guide id="5" pos="7174">
          <p15:clr>
            <a:srgbClr val="FBAE40"/>
          </p15:clr>
        </p15:guide>
        <p15:guide id="6" orient="horz" pos="3725">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6" name="Chart Placeholder 15">
            <a:extLst>
              <a:ext uri="{FF2B5EF4-FFF2-40B4-BE49-F238E27FC236}">
                <a16:creationId xmlns:a16="http://schemas.microsoft.com/office/drawing/2014/main" id="{3D28CB36-D6BB-4908-BAB1-20AB873E9EC1}"/>
              </a:ext>
            </a:extLst>
          </p:cNvPr>
          <p:cNvSpPr>
            <a:spLocks noGrp="1"/>
          </p:cNvSpPr>
          <p:nvPr>
            <p:ph type="chart" sz="quarter" idx="16"/>
          </p:nvPr>
        </p:nvSpPr>
        <p:spPr>
          <a:xfrm>
            <a:off x="4969556" y="1773238"/>
            <a:ext cx="6419169" cy="4140200"/>
          </a:xfrm>
        </p:spPr>
        <p:txBody>
          <a:bodyPr>
            <a:normAutofit/>
          </a:bodyPr>
          <a:lstStyle>
            <a:lvl1pPr marL="0" indent="0">
              <a:buNone/>
              <a:defRPr sz="2400">
                <a:solidFill>
                  <a:schemeClr val="tx1"/>
                </a:solidFill>
              </a:defRPr>
            </a:lvl1pPr>
          </a:lstStyle>
          <a:p>
            <a:r>
              <a:rPr lang="en-US" dirty="0"/>
              <a:t>Click icon to add chart</a:t>
            </a:r>
            <a:endParaRPr lang="en-GB" dirty="0"/>
          </a:p>
        </p:txBody>
      </p:sp>
      <p:sp>
        <p:nvSpPr>
          <p:cNvPr id="12" name="Subtitle 2">
            <a:extLst>
              <a:ext uri="{FF2B5EF4-FFF2-40B4-BE49-F238E27FC236}">
                <a16:creationId xmlns:a16="http://schemas.microsoft.com/office/drawing/2014/main" id="{6B73036E-03E0-4BC8-A1DA-B54489EC8F54}"/>
              </a:ext>
            </a:extLst>
          </p:cNvPr>
          <p:cNvSpPr>
            <a:spLocks noGrp="1"/>
          </p:cNvSpPr>
          <p:nvPr>
            <p:ph type="subTitle" idx="1"/>
          </p:nvPr>
        </p:nvSpPr>
        <p:spPr>
          <a:xfrm>
            <a:off x="4969556" y="327507"/>
            <a:ext cx="5879420" cy="882145"/>
          </a:xfrm>
        </p:spPr>
        <p:txBody>
          <a:bodyPr vert="horz" lIns="91440" tIns="45720" rIns="91440" bIns="45720" rtlCol="0">
            <a:normAutofit/>
          </a:bodyPr>
          <a:lstStyle>
            <a:lvl1pPr marL="0" indent="0">
              <a:buFontTx/>
              <a:buNone/>
              <a:defRPr lang="en-GB" dirty="0">
                <a:solidFill>
                  <a:schemeClr val="tx1"/>
                </a:solidFill>
                <a:latin typeface="Calibri" panose="020F0502020204030204" pitchFamily="34" charset="0"/>
                <a:cs typeface="Myriad Pro"/>
              </a:defRPr>
            </a:lvl1pPr>
          </a:lstStyle>
          <a:p>
            <a:pPr marL="228600" lvl="0" indent="-228600"/>
            <a:r>
              <a:rPr lang="en-US"/>
              <a:t>Click to edit Master subtitle style</a:t>
            </a:r>
            <a:endParaRPr lang="en-GB" dirty="0"/>
          </a:p>
        </p:txBody>
      </p:sp>
      <p:sp>
        <p:nvSpPr>
          <p:cNvPr id="21" name="Text Placeholder 20">
            <a:extLst>
              <a:ext uri="{FF2B5EF4-FFF2-40B4-BE49-F238E27FC236}">
                <a16:creationId xmlns:a16="http://schemas.microsoft.com/office/drawing/2014/main" id="{FEC6329B-4D6C-4125-94F0-1030A2604448}"/>
              </a:ext>
            </a:extLst>
          </p:cNvPr>
          <p:cNvSpPr>
            <a:spLocks noGrp="1"/>
          </p:cNvSpPr>
          <p:nvPr>
            <p:ph type="body" sz="quarter" idx="18"/>
          </p:nvPr>
        </p:nvSpPr>
        <p:spPr>
          <a:xfrm>
            <a:off x="334963" y="1773238"/>
            <a:ext cx="4356091" cy="4140200"/>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2" name="Text Placeholder 15">
            <a:extLst>
              <a:ext uri="{FF2B5EF4-FFF2-40B4-BE49-F238E27FC236}">
                <a16:creationId xmlns:a16="http://schemas.microsoft.com/office/drawing/2014/main" id="{F2A97D82-1BAC-4D88-86D5-59D4E2AC926E}"/>
              </a:ext>
            </a:extLst>
          </p:cNvPr>
          <p:cNvSpPr>
            <a:spLocks noGrp="1"/>
          </p:cNvSpPr>
          <p:nvPr>
            <p:ph type="body" sz="quarter" idx="19"/>
          </p:nvPr>
        </p:nvSpPr>
        <p:spPr>
          <a:xfrm>
            <a:off x="4943477" y="6114064"/>
            <a:ext cx="4367674" cy="344487"/>
          </a:xfrm>
          <a:prstGeom prst="rect">
            <a:avLst/>
          </a:prstGeom>
        </p:spPr>
        <p:txBody>
          <a:bodyPr/>
          <a:lstStyle>
            <a:lvl1pPr marL="0" marR="0" indent="0" algn="l" defTabSz="914400" eaLnBrk="1" fontAlgn="auto" latinLnBrk="0" hangingPunct="1">
              <a:lnSpc>
                <a:spcPct val="90000"/>
              </a:lnSpc>
              <a:spcBef>
                <a:spcPts val="1000"/>
              </a:spcBef>
              <a:spcAft>
                <a:spcPts val="0"/>
              </a:spcAft>
              <a:buClrTx/>
              <a:buSzPct val="100000"/>
              <a:buFont typeface="Arial"/>
              <a:buNone/>
              <a:tabLst/>
              <a:defRPr sz="1200" b="1">
                <a:solidFill>
                  <a:schemeClr val="tx1"/>
                </a:solidFill>
                <a:latin typeface="+mj-lt"/>
              </a:defRPr>
            </a:lvl1pPr>
          </a:lstStyle>
          <a:p>
            <a:pPr marL="0" marR="0" lvl="0" indent="0" algn="l" defTabSz="914400" eaLnBrk="1" fontAlgn="auto" latinLnBrk="0" hangingPunct="1">
              <a:lnSpc>
                <a:spcPct val="90000"/>
              </a:lnSpc>
              <a:spcBef>
                <a:spcPts val="1000"/>
              </a:spcBef>
              <a:spcAft>
                <a:spcPts val="0"/>
              </a:spcAft>
              <a:buClrTx/>
              <a:buSzPct val="100000"/>
              <a:buFont typeface="Arial"/>
              <a:buNone/>
              <a:tabLst/>
              <a:defRPr/>
            </a:pPr>
            <a:r>
              <a:rPr lang="en-US" sz="1200" spc="0">
                <a:solidFill>
                  <a:srgbClr val="5F5F5F"/>
                </a:solidFill>
                <a:latin typeface="Calibri" panose="020F0502020204030204" pitchFamily="34" charset="0"/>
              </a:rPr>
              <a:t>Click to edit Master text styles</a:t>
            </a:r>
          </a:p>
        </p:txBody>
      </p:sp>
      <p:sp>
        <p:nvSpPr>
          <p:cNvPr id="23" name="Shape 1164">
            <a:extLst>
              <a:ext uri="{FF2B5EF4-FFF2-40B4-BE49-F238E27FC236}">
                <a16:creationId xmlns:a16="http://schemas.microsoft.com/office/drawing/2014/main" id="{66EC86FA-FC7D-4CBD-9273-9370E73CA98F}"/>
              </a:ext>
            </a:extLst>
          </p:cNvPr>
          <p:cNvSpPr/>
          <p:nvPr userDrawn="1"/>
        </p:nvSpPr>
        <p:spPr>
          <a:xfrm flipH="1">
            <a:off x="308881" y="180128"/>
            <a:ext cx="0" cy="1311128"/>
          </a:xfrm>
          <a:prstGeom prst="line">
            <a:avLst/>
          </a:prstGeom>
          <a:ln w="76200">
            <a:solidFill>
              <a:srgbClr val="9F962B"/>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dirty="0">
              <a:solidFill>
                <a:schemeClr val="tx1"/>
              </a:solidFill>
            </a:endParaRPr>
          </a:p>
        </p:txBody>
      </p:sp>
      <p:cxnSp>
        <p:nvCxnSpPr>
          <p:cNvPr id="10" name="Straight Connector 9">
            <a:extLst>
              <a:ext uri="{FF2B5EF4-FFF2-40B4-BE49-F238E27FC236}">
                <a16:creationId xmlns:a16="http://schemas.microsoft.com/office/drawing/2014/main" id="{C09600BD-552C-4991-8556-7E3DB5313396}"/>
              </a:ext>
            </a:extLst>
          </p:cNvPr>
          <p:cNvCxnSpPr/>
          <p:nvPr userDrawn="1"/>
        </p:nvCxnSpPr>
        <p:spPr>
          <a:xfrm>
            <a:off x="4687272" y="0"/>
            <a:ext cx="0" cy="6734695"/>
          </a:xfrm>
          <a:prstGeom prst="line">
            <a:avLst/>
          </a:prstGeom>
          <a:noFill/>
          <a:ln w="12700" cap="flat">
            <a:solidFill>
              <a:srgbClr val="9FA052"/>
            </a:solidFill>
            <a:prstDash val="solid"/>
            <a:miter lim="400000"/>
          </a:ln>
          <a:effectLst/>
          <a:sp3d/>
        </p:spPr>
        <p:style>
          <a:lnRef idx="0">
            <a:scrgbClr r="0" g="0" b="0"/>
          </a:lnRef>
          <a:fillRef idx="0">
            <a:scrgbClr r="0" g="0" b="0"/>
          </a:fillRef>
          <a:effectRef idx="0">
            <a:scrgbClr r="0" g="0" b="0"/>
          </a:effectRef>
          <a:fontRef idx="none"/>
        </p:style>
      </p:cxnSp>
      <p:sp>
        <p:nvSpPr>
          <p:cNvPr id="11" name="Text Placeholder 15">
            <a:extLst>
              <a:ext uri="{FF2B5EF4-FFF2-40B4-BE49-F238E27FC236}">
                <a16:creationId xmlns:a16="http://schemas.microsoft.com/office/drawing/2014/main" id="{76455754-034B-4FE0-8D3A-6BDB29E0E168}"/>
              </a:ext>
            </a:extLst>
          </p:cNvPr>
          <p:cNvSpPr>
            <a:spLocks noGrp="1"/>
          </p:cNvSpPr>
          <p:nvPr>
            <p:ph type="body" sz="quarter" idx="20"/>
          </p:nvPr>
        </p:nvSpPr>
        <p:spPr>
          <a:xfrm>
            <a:off x="9311150" y="6114063"/>
            <a:ext cx="2077576" cy="344487"/>
          </a:xfrm>
          <a:prstGeom prst="rect">
            <a:avLst/>
          </a:prstGeom>
        </p:spPr>
        <p:txBody>
          <a:bodyPr/>
          <a:lstStyle>
            <a:lvl1pPr marL="0" marR="0" indent="0" algn="r" defTabSz="914400" eaLnBrk="1" fontAlgn="auto" latinLnBrk="0" hangingPunct="1">
              <a:lnSpc>
                <a:spcPct val="90000"/>
              </a:lnSpc>
              <a:spcBef>
                <a:spcPts val="1000"/>
              </a:spcBef>
              <a:spcAft>
                <a:spcPts val="0"/>
              </a:spcAft>
              <a:buClrTx/>
              <a:buSzPct val="100000"/>
              <a:buFont typeface="Arial"/>
              <a:buNone/>
              <a:tabLst/>
              <a:defRPr sz="1200" b="1">
                <a:solidFill>
                  <a:schemeClr val="tx1"/>
                </a:solidFill>
                <a:latin typeface="+mj-lt"/>
              </a:defRPr>
            </a:lvl1pPr>
          </a:lstStyle>
          <a:p>
            <a:pPr marL="0" marR="0" lvl="0" indent="0" algn="l" defTabSz="914400" eaLnBrk="1" fontAlgn="auto" latinLnBrk="0" hangingPunct="1">
              <a:lnSpc>
                <a:spcPct val="90000"/>
              </a:lnSpc>
              <a:spcBef>
                <a:spcPts val="1000"/>
              </a:spcBef>
              <a:spcAft>
                <a:spcPts val="0"/>
              </a:spcAft>
              <a:buClrTx/>
              <a:buSzPct val="100000"/>
              <a:buFont typeface="Arial"/>
              <a:buNone/>
              <a:tabLst/>
              <a:defRPr/>
            </a:pPr>
            <a:r>
              <a:rPr lang="en-US" sz="1200" spc="0">
                <a:solidFill>
                  <a:srgbClr val="5F5F5F"/>
                </a:solidFill>
                <a:latin typeface="Calibri" panose="020F0502020204030204" pitchFamily="34" charset="0"/>
              </a:rPr>
              <a:t>Click to edit Master text styles</a:t>
            </a:r>
          </a:p>
        </p:txBody>
      </p:sp>
      <p:sp>
        <p:nvSpPr>
          <p:cNvPr id="13" name="Title 1">
            <a:extLst>
              <a:ext uri="{FF2B5EF4-FFF2-40B4-BE49-F238E27FC236}">
                <a16:creationId xmlns:a16="http://schemas.microsoft.com/office/drawing/2014/main" id="{5D8861A1-2098-4A9A-8082-B69749034F39}"/>
              </a:ext>
            </a:extLst>
          </p:cNvPr>
          <p:cNvSpPr>
            <a:spLocks noGrp="1"/>
          </p:cNvSpPr>
          <p:nvPr>
            <p:ph type="title"/>
          </p:nvPr>
        </p:nvSpPr>
        <p:spPr>
          <a:xfrm>
            <a:off x="334963" y="828475"/>
            <a:ext cx="4356083" cy="653022"/>
          </a:xfrm>
        </p:spPr>
        <p:txBody>
          <a:bodyPr lIns="72000" tIns="0" bIns="0">
            <a:normAutofit/>
          </a:bodyPr>
          <a:lstStyle>
            <a:lvl1pPr>
              <a:defRPr sz="3600">
                <a:solidFill>
                  <a:schemeClr val="tx1"/>
                </a:solidFill>
              </a:defRPr>
            </a:lvl1pPr>
          </a:lstStyle>
          <a:p>
            <a:r>
              <a:rPr lang="en-US"/>
              <a:t>Click to edit Master title style</a:t>
            </a:r>
            <a:endParaRPr lang="en-GB" dirty="0"/>
          </a:p>
        </p:txBody>
      </p:sp>
      <p:sp>
        <p:nvSpPr>
          <p:cNvPr id="14" name="Text Placeholder 15">
            <a:extLst>
              <a:ext uri="{FF2B5EF4-FFF2-40B4-BE49-F238E27FC236}">
                <a16:creationId xmlns:a16="http://schemas.microsoft.com/office/drawing/2014/main" id="{9F5DA177-EBEB-4456-9E97-EB20BA509A66}"/>
              </a:ext>
            </a:extLst>
          </p:cNvPr>
          <p:cNvSpPr>
            <a:spLocks noGrp="1"/>
          </p:cNvSpPr>
          <p:nvPr>
            <p:ph type="body" sz="quarter" idx="11" hasCustomPrompt="1"/>
          </p:nvPr>
        </p:nvSpPr>
        <p:spPr>
          <a:xfrm>
            <a:off x="334964" y="180789"/>
            <a:ext cx="4356090" cy="653022"/>
          </a:xfrm>
          <a:prstGeom prst="rect">
            <a:avLst/>
          </a:prstGeom>
        </p:spPr>
        <p:txBody>
          <a:bodyPr lIns="72000" tIns="0" rIns="0" bIns="0" anchor="ctr" anchorCtr="0"/>
          <a:lstStyle>
            <a:lvl1pPr marL="0" marR="0" indent="0" algn="l" defTabSz="914400" rtl="0" fontAlgn="auto" latinLnBrk="0" hangingPunct="0">
              <a:lnSpc>
                <a:spcPct val="90000"/>
              </a:lnSpc>
              <a:spcBef>
                <a:spcPts val="0"/>
              </a:spcBef>
              <a:spcAft>
                <a:spcPts val="0"/>
              </a:spcAft>
              <a:buClrTx/>
              <a:buSzTx/>
              <a:buFontTx/>
              <a:buNone/>
              <a:tabLst/>
              <a:defRPr kumimoji="0" lang="en-GB" sz="4400" b="0" i="0" u="none" strike="noStrike" cap="none" spc="0" normalizeH="0" baseline="0" dirty="0" smtClean="0">
                <a:ln>
                  <a:noFill/>
                </a:ln>
                <a:solidFill>
                  <a:schemeClr val="tx1"/>
                </a:solidFill>
                <a:effectLst/>
                <a:uFillTx/>
                <a:latin typeface="Calibri" panose="020F0502020204030204" pitchFamily="34" charset="0"/>
                <a:ea typeface="+mj-ea"/>
                <a:cs typeface="Myriad Pro"/>
                <a:sym typeface="Montserrat"/>
              </a:defRPr>
            </a:lvl1pPr>
          </a:lstStyle>
          <a:p>
            <a:pPr>
              <a:lnSpc>
                <a:spcPct val="90000"/>
              </a:lnSpc>
              <a:defRPr sz="4400">
                <a:latin typeface="+mj-lt"/>
                <a:ea typeface="+mj-ea"/>
                <a:cs typeface="+mj-cs"/>
                <a:sym typeface="Montserrat"/>
              </a:defRPr>
            </a:pPr>
            <a:r>
              <a:rPr lang="en-GB" sz="4400" dirty="0">
                <a:latin typeface="Calibri" panose="020F0502020204030204" pitchFamily="34" charset="0"/>
                <a:cs typeface="Myriad Pro"/>
                <a:sym typeface="Montserrat"/>
              </a:rPr>
              <a:t>Extant things</a:t>
            </a:r>
          </a:p>
        </p:txBody>
      </p:sp>
      <p:sp>
        <p:nvSpPr>
          <p:cNvPr id="15" name="Slide Number Placeholder 5">
            <a:extLst>
              <a:ext uri="{FF2B5EF4-FFF2-40B4-BE49-F238E27FC236}">
                <a16:creationId xmlns:a16="http://schemas.microsoft.com/office/drawing/2014/main" id="{DC564927-45F2-46F4-ADD6-026787ADC088}"/>
              </a:ext>
            </a:extLst>
          </p:cNvPr>
          <p:cNvSpPr>
            <a:spLocks noGrp="1"/>
          </p:cNvSpPr>
          <p:nvPr>
            <p:ph type="sldNum" sz="quarter" idx="12"/>
          </p:nvPr>
        </p:nvSpPr>
        <p:spPr>
          <a:xfrm>
            <a:off x="11353800" y="6356350"/>
            <a:ext cx="838200" cy="530019"/>
          </a:xfrm>
        </p:spPr>
        <p:txBody>
          <a:bodyPr/>
          <a:lstStyle>
            <a:lvl1pPr>
              <a:defRPr>
                <a:solidFill>
                  <a:schemeClr val="tx1"/>
                </a:solidFill>
              </a:defRPr>
            </a:lvl1pPr>
          </a:lstStyle>
          <a:p>
            <a:fld id="{3CF2D5F0-42C9-44CC-9D46-F1CEB28D430F}" type="slidenum">
              <a:rPr lang="en-GB" smtClean="0"/>
              <a:pPr/>
              <a:t>‹#›</a:t>
            </a:fld>
            <a:endParaRPr lang="en-GB" dirty="0"/>
          </a:p>
        </p:txBody>
      </p:sp>
    </p:spTree>
    <p:extLst>
      <p:ext uri="{BB962C8B-B14F-4D97-AF65-F5344CB8AC3E}">
        <p14:creationId xmlns:p14="http://schemas.microsoft.com/office/powerpoint/2010/main" val="3347977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117">
          <p15:clr>
            <a:srgbClr val="FBAE40"/>
          </p15:clr>
        </p15:guide>
        <p15:guide id="2" pos="211">
          <p15:clr>
            <a:srgbClr val="FBAE40"/>
          </p15:clr>
        </p15:guide>
        <p15:guide id="3" pos="3114">
          <p15:clr>
            <a:srgbClr val="FBAE40"/>
          </p15:clr>
        </p15:guide>
        <p15:guide id="4" pos="3432">
          <p15:clr>
            <a:srgbClr val="FBAE40"/>
          </p15:clr>
        </p15:guide>
        <p15:guide id="5" pos="7174">
          <p15:clr>
            <a:srgbClr val="FBAE40"/>
          </p15:clr>
        </p15:guide>
        <p15:guide id="6" orient="horz" pos="3725">
          <p15:clr>
            <a:srgbClr val="FBAE40"/>
          </p15:clr>
        </p15:guide>
        <p15:guide id="7" orient="horz" pos="41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rt and Conten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F54C031-8B4D-4FA0-BDE8-AF15EA630F42}"/>
              </a:ext>
            </a:extLst>
          </p:cNvPr>
          <p:cNvSpPr>
            <a:spLocks noGrp="1"/>
          </p:cNvSpPr>
          <p:nvPr>
            <p:ph type="pic" sz="quarter" idx="21"/>
          </p:nvPr>
        </p:nvSpPr>
        <p:spPr>
          <a:xfrm>
            <a:off x="4968875" y="1773238"/>
            <a:ext cx="6419850" cy="4140200"/>
          </a:xfrm>
        </p:spPr>
        <p:txBody>
          <a:bodyPr/>
          <a:lstStyle>
            <a:lvl1pPr>
              <a:defRPr>
                <a:solidFill>
                  <a:schemeClr val="tx1"/>
                </a:solidFill>
              </a:defRPr>
            </a:lvl1pPr>
          </a:lstStyle>
          <a:p>
            <a:r>
              <a:rPr lang="en-US" dirty="0"/>
              <a:t>Click icon to add picture</a:t>
            </a:r>
            <a:endParaRPr lang="en-GB" dirty="0"/>
          </a:p>
        </p:txBody>
      </p:sp>
      <p:sp>
        <p:nvSpPr>
          <p:cNvPr id="21" name="Text Placeholder 20">
            <a:extLst>
              <a:ext uri="{FF2B5EF4-FFF2-40B4-BE49-F238E27FC236}">
                <a16:creationId xmlns:a16="http://schemas.microsoft.com/office/drawing/2014/main" id="{FEC6329B-4D6C-4125-94F0-1030A2604448}"/>
              </a:ext>
            </a:extLst>
          </p:cNvPr>
          <p:cNvSpPr>
            <a:spLocks noGrp="1"/>
          </p:cNvSpPr>
          <p:nvPr>
            <p:ph type="body" sz="quarter" idx="18"/>
          </p:nvPr>
        </p:nvSpPr>
        <p:spPr>
          <a:xfrm>
            <a:off x="334963" y="1773238"/>
            <a:ext cx="4356091" cy="4140200"/>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2" name="Text Placeholder 15">
            <a:extLst>
              <a:ext uri="{FF2B5EF4-FFF2-40B4-BE49-F238E27FC236}">
                <a16:creationId xmlns:a16="http://schemas.microsoft.com/office/drawing/2014/main" id="{F2A97D82-1BAC-4D88-86D5-59D4E2AC926E}"/>
              </a:ext>
            </a:extLst>
          </p:cNvPr>
          <p:cNvSpPr>
            <a:spLocks noGrp="1"/>
          </p:cNvSpPr>
          <p:nvPr>
            <p:ph type="body" sz="quarter" idx="19"/>
          </p:nvPr>
        </p:nvSpPr>
        <p:spPr>
          <a:xfrm>
            <a:off x="4943477" y="6114064"/>
            <a:ext cx="4367674" cy="344487"/>
          </a:xfrm>
          <a:prstGeom prst="rect">
            <a:avLst/>
          </a:prstGeom>
        </p:spPr>
        <p:txBody>
          <a:bodyPr anchor="b" anchorCtr="0">
            <a:noAutofit/>
          </a:bodyPr>
          <a:lstStyle>
            <a:lvl1pPr marL="0" marR="0" indent="0" algn="l" defTabSz="914400" eaLnBrk="1" fontAlgn="auto" latinLnBrk="0" hangingPunct="1">
              <a:lnSpc>
                <a:spcPct val="90000"/>
              </a:lnSpc>
              <a:spcBef>
                <a:spcPts val="1000"/>
              </a:spcBef>
              <a:spcAft>
                <a:spcPts val="0"/>
              </a:spcAft>
              <a:buClrTx/>
              <a:buSzPct val="100000"/>
              <a:buFont typeface="Arial"/>
              <a:buNone/>
              <a:tabLst/>
              <a:defRPr sz="1200" b="1">
                <a:solidFill>
                  <a:schemeClr val="tx1"/>
                </a:solidFill>
                <a:latin typeface="+mj-lt"/>
              </a:defRPr>
            </a:lvl1pPr>
          </a:lstStyle>
          <a:p>
            <a:pPr marL="0" marR="0" lvl="0" indent="0" algn="l" defTabSz="914400" eaLnBrk="1" fontAlgn="auto" latinLnBrk="0" hangingPunct="1">
              <a:lnSpc>
                <a:spcPct val="90000"/>
              </a:lnSpc>
              <a:spcBef>
                <a:spcPts val="1000"/>
              </a:spcBef>
              <a:spcAft>
                <a:spcPts val="0"/>
              </a:spcAft>
              <a:buClrTx/>
              <a:buSzPct val="100000"/>
              <a:buFont typeface="Arial"/>
              <a:buNone/>
              <a:tabLst/>
              <a:defRPr/>
            </a:pPr>
            <a:r>
              <a:rPr lang="en-US" sz="1200" spc="0">
                <a:solidFill>
                  <a:srgbClr val="5F5F5F"/>
                </a:solidFill>
                <a:latin typeface="Calibri" panose="020F0502020204030204" pitchFamily="34" charset="0"/>
              </a:rPr>
              <a:t>Click to edit Master text styles</a:t>
            </a:r>
          </a:p>
        </p:txBody>
      </p:sp>
      <p:sp>
        <p:nvSpPr>
          <p:cNvPr id="23" name="Shape 1164">
            <a:extLst>
              <a:ext uri="{FF2B5EF4-FFF2-40B4-BE49-F238E27FC236}">
                <a16:creationId xmlns:a16="http://schemas.microsoft.com/office/drawing/2014/main" id="{66EC86FA-FC7D-4CBD-9273-9370E73CA98F}"/>
              </a:ext>
            </a:extLst>
          </p:cNvPr>
          <p:cNvSpPr/>
          <p:nvPr userDrawn="1"/>
        </p:nvSpPr>
        <p:spPr>
          <a:xfrm flipH="1">
            <a:off x="308881" y="180128"/>
            <a:ext cx="0" cy="1311128"/>
          </a:xfrm>
          <a:prstGeom prst="line">
            <a:avLst/>
          </a:prstGeom>
          <a:ln w="76200">
            <a:solidFill>
              <a:srgbClr val="9F962B"/>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dirty="0">
              <a:solidFill>
                <a:schemeClr val="tx1"/>
              </a:solidFill>
            </a:endParaRPr>
          </a:p>
        </p:txBody>
      </p:sp>
      <p:cxnSp>
        <p:nvCxnSpPr>
          <p:cNvPr id="10" name="Straight Connector 9">
            <a:extLst>
              <a:ext uri="{FF2B5EF4-FFF2-40B4-BE49-F238E27FC236}">
                <a16:creationId xmlns:a16="http://schemas.microsoft.com/office/drawing/2014/main" id="{C09600BD-552C-4991-8556-7E3DB5313396}"/>
              </a:ext>
            </a:extLst>
          </p:cNvPr>
          <p:cNvCxnSpPr/>
          <p:nvPr userDrawn="1"/>
        </p:nvCxnSpPr>
        <p:spPr>
          <a:xfrm>
            <a:off x="4687272" y="0"/>
            <a:ext cx="0" cy="6734695"/>
          </a:xfrm>
          <a:prstGeom prst="line">
            <a:avLst/>
          </a:prstGeom>
          <a:noFill/>
          <a:ln w="12700" cap="flat">
            <a:solidFill>
              <a:srgbClr val="9FA052"/>
            </a:solidFill>
            <a:prstDash val="solid"/>
            <a:miter lim="400000"/>
          </a:ln>
          <a:effectLst/>
          <a:sp3d/>
        </p:spPr>
        <p:style>
          <a:lnRef idx="0">
            <a:scrgbClr r="0" g="0" b="0"/>
          </a:lnRef>
          <a:fillRef idx="0">
            <a:scrgbClr r="0" g="0" b="0"/>
          </a:fillRef>
          <a:effectRef idx="0">
            <a:scrgbClr r="0" g="0" b="0"/>
          </a:effectRef>
          <a:fontRef idx="none"/>
        </p:style>
      </p:cxnSp>
      <p:sp>
        <p:nvSpPr>
          <p:cNvPr id="11" name="Text Placeholder 15">
            <a:extLst>
              <a:ext uri="{FF2B5EF4-FFF2-40B4-BE49-F238E27FC236}">
                <a16:creationId xmlns:a16="http://schemas.microsoft.com/office/drawing/2014/main" id="{76455754-034B-4FE0-8D3A-6BDB29E0E168}"/>
              </a:ext>
            </a:extLst>
          </p:cNvPr>
          <p:cNvSpPr>
            <a:spLocks noGrp="1"/>
          </p:cNvSpPr>
          <p:nvPr>
            <p:ph type="body" sz="quarter" idx="20"/>
          </p:nvPr>
        </p:nvSpPr>
        <p:spPr>
          <a:xfrm>
            <a:off x="9311150" y="6114063"/>
            <a:ext cx="2077576" cy="344487"/>
          </a:xfrm>
          <a:prstGeom prst="rect">
            <a:avLst/>
          </a:prstGeom>
        </p:spPr>
        <p:txBody>
          <a:bodyPr anchor="b" anchorCtr="0">
            <a:noAutofit/>
          </a:bodyPr>
          <a:lstStyle>
            <a:lvl1pPr marL="0" marR="0" indent="0" algn="r" defTabSz="914400" eaLnBrk="1" fontAlgn="auto" latinLnBrk="0" hangingPunct="1">
              <a:lnSpc>
                <a:spcPct val="90000"/>
              </a:lnSpc>
              <a:spcBef>
                <a:spcPts val="1000"/>
              </a:spcBef>
              <a:spcAft>
                <a:spcPts val="0"/>
              </a:spcAft>
              <a:buClrTx/>
              <a:buSzPct val="100000"/>
              <a:buFont typeface="Arial"/>
              <a:buNone/>
              <a:tabLst/>
              <a:defRPr sz="1200" b="1">
                <a:solidFill>
                  <a:schemeClr val="tx1"/>
                </a:solidFill>
                <a:latin typeface="+mj-lt"/>
              </a:defRPr>
            </a:lvl1pPr>
          </a:lstStyle>
          <a:p>
            <a:pPr marL="0" marR="0" lvl="0" indent="0" algn="l" defTabSz="914400" eaLnBrk="1" fontAlgn="auto" latinLnBrk="0" hangingPunct="1">
              <a:lnSpc>
                <a:spcPct val="90000"/>
              </a:lnSpc>
              <a:spcBef>
                <a:spcPts val="1000"/>
              </a:spcBef>
              <a:spcAft>
                <a:spcPts val="0"/>
              </a:spcAft>
              <a:buClrTx/>
              <a:buSzPct val="100000"/>
              <a:buFont typeface="Arial"/>
              <a:buNone/>
              <a:tabLst/>
              <a:defRPr/>
            </a:pPr>
            <a:r>
              <a:rPr lang="en-US" sz="1200" spc="0">
                <a:solidFill>
                  <a:srgbClr val="5F5F5F"/>
                </a:solidFill>
                <a:latin typeface="Calibri" panose="020F0502020204030204" pitchFamily="34" charset="0"/>
              </a:rPr>
              <a:t>Click to edit Master text styles</a:t>
            </a:r>
          </a:p>
        </p:txBody>
      </p:sp>
      <p:sp>
        <p:nvSpPr>
          <p:cNvPr id="14" name="Title 1">
            <a:extLst>
              <a:ext uri="{FF2B5EF4-FFF2-40B4-BE49-F238E27FC236}">
                <a16:creationId xmlns:a16="http://schemas.microsoft.com/office/drawing/2014/main" id="{C0F3B955-9A8F-443F-9072-EE58F9F7FA5B}"/>
              </a:ext>
            </a:extLst>
          </p:cNvPr>
          <p:cNvSpPr>
            <a:spLocks noGrp="1"/>
          </p:cNvSpPr>
          <p:nvPr>
            <p:ph type="title"/>
          </p:nvPr>
        </p:nvSpPr>
        <p:spPr>
          <a:xfrm>
            <a:off x="334963" y="828475"/>
            <a:ext cx="4356083" cy="653022"/>
          </a:xfrm>
        </p:spPr>
        <p:txBody>
          <a:bodyPr lIns="72000" tIns="0" bIns="0">
            <a:normAutofit/>
          </a:bodyPr>
          <a:lstStyle>
            <a:lvl1pPr>
              <a:defRPr sz="3600">
                <a:solidFill>
                  <a:schemeClr val="tx1"/>
                </a:solidFill>
              </a:defRPr>
            </a:lvl1pPr>
          </a:lstStyle>
          <a:p>
            <a:r>
              <a:rPr lang="en-US"/>
              <a:t>Click to edit Master title style</a:t>
            </a:r>
            <a:endParaRPr lang="en-GB" dirty="0"/>
          </a:p>
        </p:txBody>
      </p:sp>
      <p:sp>
        <p:nvSpPr>
          <p:cNvPr id="15" name="Text Placeholder 15">
            <a:extLst>
              <a:ext uri="{FF2B5EF4-FFF2-40B4-BE49-F238E27FC236}">
                <a16:creationId xmlns:a16="http://schemas.microsoft.com/office/drawing/2014/main" id="{38C8F27D-B720-49FD-BA9A-2D3CA5B24D81}"/>
              </a:ext>
            </a:extLst>
          </p:cNvPr>
          <p:cNvSpPr>
            <a:spLocks noGrp="1"/>
          </p:cNvSpPr>
          <p:nvPr>
            <p:ph type="body" sz="quarter" idx="11" hasCustomPrompt="1"/>
          </p:nvPr>
        </p:nvSpPr>
        <p:spPr>
          <a:xfrm>
            <a:off x="334964" y="180789"/>
            <a:ext cx="4356090" cy="653022"/>
          </a:xfrm>
          <a:prstGeom prst="rect">
            <a:avLst/>
          </a:prstGeom>
        </p:spPr>
        <p:txBody>
          <a:bodyPr lIns="72000" tIns="0" rIns="0" bIns="0" anchor="ctr" anchorCtr="0"/>
          <a:lstStyle>
            <a:lvl1pPr marL="0" marR="0" indent="0" algn="l" defTabSz="914400" rtl="0" fontAlgn="auto" latinLnBrk="0" hangingPunct="0">
              <a:lnSpc>
                <a:spcPct val="90000"/>
              </a:lnSpc>
              <a:spcBef>
                <a:spcPts val="0"/>
              </a:spcBef>
              <a:spcAft>
                <a:spcPts val="0"/>
              </a:spcAft>
              <a:buClrTx/>
              <a:buSzTx/>
              <a:buFontTx/>
              <a:buNone/>
              <a:tabLst/>
              <a:defRPr kumimoji="0" lang="en-GB" sz="4400" b="0" i="0" u="none" strike="noStrike" cap="none" spc="0" normalizeH="0" baseline="0" dirty="0" smtClean="0">
                <a:ln>
                  <a:noFill/>
                </a:ln>
                <a:solidFill>
                  <a:schemeClr val="tx1"/>
                </a:solidFill>
                <a:effectLst/>
                <a:uFillTx/>
                <a:latin typeface="Calibri" panose="020F0502020204030204" pitchFamily="34" charset="0"/>
                <a:ea typeface="+mj-ea"/>
                <a:cs typeface="Myriad Pro"/>
                <a:sym typeface="Montserrat"/>
              </a:defRPr>
            </a:lvl1pPr>
          </a:lstStyle>
          <a:p>
            <a:pPr>
              <a:lnSpc>
                <a:spcPct val="90000"/>
              </a:lnSpc>
              <a:defRPr sz="4400">
                <a:latin typeface="+mj-lt"/>
                <a:ea typeface="+mj-ea"/>
                <a:cs typeface="+mj-cs"/>
                <a:sym typeface="Montserrat"/>
              </a:defRPr>
            </a:pPr>
            <a:r>
              <a:rPr lang="en-GB" sz="4400" dirty="0">
                <a:latin typeface="Calibri" panose="020F0502020204030204" pitchFamily="34" charset="0"/>
                <a:cs typeface="Myriad Pro"/>
                <a:sym typeface="Montserrat"/>
              </a:rPr>
              <a:t>Extant things</a:t>
            </a:r>
          </a:p>
        </p:txBody>
      </p:sp>
      <p:sp>
        <p:nvSpPr>
          <p:cNvPr id="13" name="Subtitle 2">
            <a:extLst>
              <a:ext uri="{FF2B5EF4-FFF2-40B4-BE49-F238E27FC236}">
                <a16:creationId xmlns:a16="http://schemas.microsoft.com/office/drawing/2014/main" id="{8898E0E6-56FB-45EA-9FA9-86DC943AF5B3}"/>
              </a:ext>
            </a:extLst>
          </p:cNvPr>
          <p:cNvSpPr>
            <a:spLocks noGrp="1"/>
          </p:cNvSpPr>
          <p:nvPr>
            <p:ph type="subTitle" idx="1"/>
          </p:nvPr>
        </p:nvSpPr>
        <p:spPr>
          <a:xfrm>
            <a:off x="4969556" y="327507"/>
            <a:ext cx="5879420" cy="882145"/>
          </a:xfrm>
        </p:spPr>
        <p:txBody>
          <a:bodyPr vert="horz" lIns="91440" tIns="45720" rIns="91440" bIns="45720" rtlCol="0">
            <a:normAutofit/>
          </a:bodyPr>
          <a:lstStyle>
            <a:lvl1pPr marL="0" indent="0">
              <a:buFontTx/>
              <a:buNone/>
              <a:defRPr lang="en-GB" dirty="0">
                <a:solidFill>
                  <a:schemeClr val="tx1"/>
                </a:solidFill>
                <a:latin typeface="Calibri" panose="020F0502020204030204" pitchFamily="34" charset="0"/>
                <a:cs typeface="Myriad Pro"/>
              </a:defRPr>
            </a:lvl1pPr>
          </a:lstStyle>
          <a:p>
            <a:pPr marL="228600" lvl="0" indent="-228600"/>
            <a:r>
              <a:rPr lang="en-US"/>
              <a:t>Click to edit Master subtitle style</a:t>
            </a:r>
            <a:endParaRPr lang="en-GB" dirty="0"/>
          </a:p>
        </p:txBody>
      </p:sp>
      <p:sp>
        <p:nvSpPr>
          <p:cNvPr id="16" name="Slide Number Placeholder 5">
            <a:extLst>
              <a:ext uri="{FF2B5EF4-FFF2-40B4-BE49-F238E27FC236}">
                <a16:creationId xmlns:a16="http://schemas.microsoft.com/office/drawing/2014/main" id="{06DDDFAC-040A-4EE8-BAD7-D2D2D117953A}"/>
              </a:ext>
            </a:extLst>
          </p:cNvPr>
          <p:cNvSpPr>
            <a:spLocks noGrp="1"/>
          </p:cNvSpPr>
          <p:nvPr>
            <p:ph type="sldNum" sz="quarter" idx="12"/>
          </p:nvPr>
        </p:nvSpPr>
        <p:spPr>
          <a:xfrm>
            <a:off x="11353800" y="6356350"/>
            <a:ext cx="838200" cy="530019"/>
          </a:xfrm>
        </p:spPr>
        <p:txBody>
          <a:bodyPr/>
          <a:lstStyle>
            <a:lvl1pPr>
              <a:defRPr>
                <a:solidFill>
                  <a:schemeClr val="tx1"/>
                </a:solidFill>
              </a:defRPr>
            </a:lvl1pPr>
          </a:lstStyle>
          <a:p>
            <a:fld id="{3CF2D5F0-42C9-44CC-9D46-F1CEB28D430F}" type="slidenum">
              <a:rPr lang="en-GB" smtClean="0"/>
              <a:pPr/>
              <a:t>‹#›</a:t>
            </a:fld>
            <a:endParaRPr lang="en-GB" dirty="0"/>
          </a:p>
        </p:txBody>
      </p:sp>
    </p:spTree>
    <p:extLst>
      <p:ext uri="{BB962C8B-B14F-4D97-AF65-F5344CB8AC3E}">
        <p14:creationId xmlns:p14="http://schemas.microsoft.com/office/powerpoint/2010/main" val="896576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117">
          <p15:clr>
            <a:srgbClr val="FBAE40"/>
          </p15:clr>
        </p15:guide>
        <p15:guide id="2" pos="211">
          <p15:clr>
            <a:srgbClr val="FBAE40"/>
          </p15:clr>
        </p15:guide>
        <p15:guide id="3" pos="3114">
          <p15:clr>
            <a:srgbClr val="FBAE40"/>
          </p15:clr>
        </p15:guide>
        <p15:guide id="4" pos="3432">
          <p15:clr>
            <a:srgbClr val="FBAE40"/>
          </p15:clr>
        </p15:guide>
        <p15:guide id="5" pos="7174">
          <p15:clr>
            <a:srgbClr val="FBAE40"/>
          </p15:clr>
        </p15:guide>
        <p15:guide id="6" orient="horz" pos="3725">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x  Charts and Content">
    <p:spTree>
      <p:nvGrpSpPr>
        <p:cNvPr id="1" name=""/>
        <p:cNvGrpSpPr/>
        <p:nvPr/>
      </p:nvGrpSpPr>
      <p:grpSpPr>
        <a:xfrm>
          <a:off x="0" y="0"/>
          <a:ext cx="0" cy="0"/>
          <a:chOff x="0" y="0"/>
          <a:chExt cx="0" cy="0"/>
        </a:xfrm>
      </p:grpSpPr>
      <p:sp>
        <p:nvSpPr>
          <p:cNvPr id="16" name="Chart Placeholder 15">
            <a:extLst>
              <a:ext uri="{FF2B5EF4-FFF2-40B4-BE49-F238E27FC236}">
                <a16:creationId xmlns:a16="http://schemas.microsoft.com/office/drawing/2014/main" id="{3D28CB36-D6BB-4908-BAB1-20AB873E9EC1}"/>
              </a:ext>
            </a:extLst>
          </p:cNvPr>
          <p:cNvSpPr>
            <a:spLocks noGrp="1"/>
          </p:cNvSpPr>
          <p:nvPr>
            <p:ph type="chart" sz="quarter" idx="16"/>
          </p:nvPr>
        </p:nvSpPr>
        <p:spPr>
          <a:xfrm>
            <a:off x="4969556" y="1775666"/>
            <a:ext cx="6419169" cy="2016640"/>
          </a:xfrm>
        </p:spPr>
        <p:txBody>
          <a:bodyPr>
            <a:normAutofit/>
          </a:bodyPr>
          <a:lstStyle>
            <a:lvl1pPr marL="0" indent="0">
              <a:buNone/>
              <a:defRPr sz="2400">
                <a:solidFill>
                  <a:schemeClr val="tx1"/>
                </a:solidFill>
              </a:defRPr>
            </a:lvl1pPr>
          </a:lstStyle>
          <a:p>
            <a:r>
              <a:rPr lang="en-US" dirty="0"/>
              <a:t>Click icon to add chart</a:t>
            </a:r>
            <a:endParaRPr lang="en-GB" dirty="0"/>
          </a:p>
        </p:txBody>
      </p:sp>
      <p:sp>
        <p:nvSpPr>
          <p:cNvPr id="6" name="Slide Number Placeholder 5">
            <a:extLst>
              <a:ext uri="{FF2B5EF4-FFF2-40B4-BE49-F238E27FC236}">
                <a16:creationId xmlns:a16="http://schemas.microsoft.com/office/drawing/2014/main" id="{CCF8812C-F3E6-43F3-8DA6-66757153B7B0}"/>
              </a:ext>
            </a:extLst>
          </p:cNvPr>
          <p:cNvSpPr>
            <a:spLocks noGrp="1"/>
          </p:cNvSpPr>
          <p:nvPr>
            <p:ph type="sldNum" sz="quarter" idx="12"/>
          </p:nvPr>
        </p:nvSpPr>
        <p:spPr>
          <a:xfrm>
            <a:off x="11388724" y="6356350"/>
            <a:ext cx="803275" cy="530019"/>
          </a:xfrm>
        </p:spPr>
        <p:txBody>
          <a:bodyPr/>
          <a:lstStyle>
            <a:lvl1pPr>
              <a:defRPr>
                <a:solidFill>
                  <a:schemeClr val="tx1"/>
                </a:solidFill>
              </a:defRPr>
            </a:lvl1pPr>
          </a:lstStyle>
          <a:p>
            <a:fld id="{3CF2D5F0-42C9-44CC-9D46-F1CEB28D430F}" type="slidenum">
              <a:rPr lang="en-GB" smtClean="0"/>
              <a:pPr/>
              <a:t>‹#›</a:t>
            </a:fld>
            <a:endParaRPr lang="en-GB" dirty="0"/>
          </a:p>
        </p:txBody>
      </p:sp>
      <p:sp>
        <p:nvSpPr>
          <p:cNvPr id="21" name="Text Placeholder 20">
            <a:extLst>
              <a:ext uri="{FF2B5EF4-FFF2-40B4-BE49-F238E27FC236}">
                <a16:creationId xmlns:a16="http://schemas.microsoft.com/office/drawing/2014/main" id="{FEC6329B-4D6C-4125-94F0-1030A2604448}"/>
              </a:ext>
            </a:extLst>
          </p:cNvPr>
          <p:cNvSpPr>
            <a:spLocks noGrp="1"/>
          </p:cNvSpPr>
          <p:nvPr>
            <p:ph type="body" sz="quarter" idx="18"/>
          </p:nvPr>
        </p:nvSpPr>
        <p:spPr>
          <a:xfrm>
            <a:off x="334963" y="1773238"/>
            <a:ext cx="4356091" cy="4140200"/>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2" name="Text Placeholder 15">
            <a:extLst>
              <a:ext uri="{FF2B5EF4-FFF2-40B4-BE49-F238E27FC236}">
                <a16:creationId xmlns:a16="http://schemas.microsoft.com/office/drawing/2014/main" id="{F2A97D82-1BAC-4D88-86D5-59D4E2AC926E}"/>
              </a:ext>
            </a:extLst>
          </p:cNvPr>
          <p:cNvSpPr>
            <a:spLocks noGrp="1"/>
          </p:cNvSpPr>
          <p:nvPr>
            <p:ph type="body" sz="quarter" idx="19"/>
          </p:nvPr>
        </p:nvSpPr>
        <p:spPr>
          <a:xfrm>
            <a:off x="4943477" y="6114064"/>
            <a:ext cx="4367674" cy="344487"/>
          </a:xfrm>
          <a:prstGeom prst="rect">
            <a:avLst/>
          </a:prstGeom>
        </p:spPr>
        <p:txBody>
          <a:bodyPr anchor="b" anchorCtr="0">
            <a:noAutofit/>
          </a:bodyPr>
          <a:lstStyle>
            <a:lvl1pPr marL="0" marR="0" indent="0" algn="l" defTabSz="914400" eaLnBrk="1" fontAlgn="auto" latinLnBrk="0" hangingPunct="1">
              <a:lnSpc>
                <a:spcPct val="90000"/>
              </a:lnSpc>
              <a:spcBef>
                <a:spcPts val="1000"/>
              </a:spcBef>
              <a:spcAft>
                <a:spcPts val="0"/>
              </a:spcAft>
              <a:buClrTx/>
              <a:buSzPct val="100000"/>
              <a:buFont typeface="Arial"/>
              <a:buNone/>
              <a:tabLst/>
              <a:defRPr sz="1200" b="1">
                <a:solidFill>
                  <a:schemeClr val="tx1"/>
                </a:solidFill>
                <a:latin typeface="+mj-lt"/>
              </a:defRPr>
            </a:lvl1pPr>
          </a:lstStyle>
          <a:p>
            <a:pPr marL="0" marR="0" lvl="0" indent="0" algn="l" defTabSz="914400" eaLnBrk="1" fontAlgn="auto" latinLnBrk="0" hangingPunct="1">
              <a:lnSpc>
                <a:spcPct val="90000"/>
              </a:lnSpc>
              <a:spcBef>
                <a:spcPts val="1000"/>
              </a:spcBef>
              <a:spcAft>
                <a:spcPts val="0"/>
              </a:spcAft>
              <a:buClrTx/>
              <a:buSzPct val="100000"/>
              <a:buFont typeface="Arial"/>
              <a:buNone/>
              <a:tabLst/>
              <a:defRPr/>
            </a:pPr>
            <a:r>
              <a:rPr lang="en-US" sz="1200" spc="0">
                <a:solidFill>
                  <a:srgbClr val="5F5F5F"/>
                </a:solidFill>
                <a:latin typeface="Calibri" panose="020F0502020204030204" pitchFamily="34" charset="0"/>
              </a:rPr>
              <a:t>Click to edit Master text styles</a:t>
            </a:r>
          </a:p>
        </p:txBody>
      </p:sp>
      <p:sp>
        <p:nvSpPr>
          <p:cNvPr id="23" name="Shape 1164">
            <a:extLst>
              <a:ext uri="{FF2B5EF4-FFF2-40B4-BE49-F238E27FC236}">
                <a16:creationId xmlns:a16="http://schemas.microsoft.com/office/drawing/2014/main" id="{66EC86FA-FC7D-4CBD-9273-9370E73CA98F}"/>
              </a:ext>
            </a:extLst>
          </p:cNvPr>
          <p:cNvSpPr/>
          <p:nvPr userDrawn="1"/>
        </p:nvSpPr>
        <p:spPr>
          <a:xfrm flipH="1">
            <a:off x="308881" y="180128"/>
            <a:ext cx="0" cy="1311128"/>
          </a:xfrm>
          <a:prstGeom prst="line">
            <a:avLst/>
          </a:prstGeom>
          <a:ln w="76200">
            <a:solidFill>
              <a:srgbClr val="9F962B"/>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dirty="0">
              <a:solidFill>
                <a:schemeClr val="tx1"/>
              </a:solidFill>
            </a:endParaRPr>
          </a:p>
        </p:txBody>
      </p:sp>
      <p:cxnSp>
        <p:nvCxnSpPr>
          <p:cNvPr id="10" name="Straight Connector 9">
            <a:extLst>
              <a:ext uri="{FF2B5EF4-FFF2-40B4-BE49-F238E27FC236}">
                <a16:creationId xmlns:a16="http://schemas.microsoft.com/office/drawing/2014/main" id="{C09600BD-552C-4991-8556-7E3DB5313396}"/>
              </a:ext>
            </a:extLst>
          </p:cNvPr>
          <p:cNvCxnSpPr/>
          <p:nvPr userDrawn="1"/>
        </p:nvCxnSpPr>
        <p:spPr>
          <a:xfrm>
            <a:off x="4687272" y="0"/>
            <a:ext cx="0" cy="6734695"/>
          </a:xfrm>
          <a:prstGeom prst="line">
            <a:avLst/>
          </a:prstGeom>
          <a:noFill/>
          <a:ln w="12700" cap="flat">
            <a:solidFill>
              <a:srgbClr val="9FA052"/>
            </a:solidFill>
            <a:prstDash val="solid"/>
            <a:miter lim="400000"/>
          </a:ln>
          <a:effectLst/>
          <a:sp3d/>
        </p:spPr>
        <p:style>
          <a:lnRef idx="0">
            <a:scrgbClr r="0" g="0" b="0"/>
          </a:lnRef>
          <a:fillRef idx="0">
            <a:scrgbClr r="0" g="0" b="0"/>
          </a:fillRef>
          <a:effectRef idx="0">
            <a:scrgbClr r="0" g="0" b="0"/>
          </a:effectRef>
          <a:fontRef idx="none"/>
        </p:style>
      </p:cxnSp>
      <p:sp>
        <p:nvSpPr>
          <p:cNvPr id="11" name="Text Placeholder 15">
            <a:extLst>
              <a:ext uri="{FF2B5EF4-FFF2-40B4-BE49-F238E27FC236}">
                <a16:creationId xmlns:a16="http://schemas.microsoft.com/office/drawing/2014/main" id="{76455754-034B-4FE0-8D3A-6BDB29E0E168}"/>
              </a:ext>
            </a:extLst>
          </p:cNvPr>
          <p:cNvSpPr>
            <a:spLocks noGrp="1"/>
          </p:cNvSpPr>
          <p:nvPr>
            <p:ph type="body" sz="quarter" idx="20"/>
          </p:nvPr>
        </p:nvSpPr>
        <p:spPr>
          <a:xfrm>
            <a:off x="9311150" y="6114063"/>
            <a:ext cx="2077576" cy="344487"/>
          </a:xfrm>
          <a:prstGeom prst="rect">
            <a:avLst/>
          </a:prstGeom>
        </p:spPr>
        <p:txBody>
          <a:bodyPr anchor="b" anchorCtr="0">
            <a:noAutofit/>
          </a:bodyPr>
          <a:lstStyle>
            <a:lvl1pPr marL="0" marR="0" indent="0" algn="r" defTabSz="914400" eaLnBrk="1" fontAlgn="auto" latinLnBrk="0" hangingPunct="1">
              <a:lnSpc>
                <a:spcPct val="90000"/>
              </a:lnSpc>
              <a:spcBef>
                <a:spcPts val="1000"/>
              </a:spcBef>
              <a:spcAft>
                <a:spcPts val="0"/>
              </a:spcAft>
              <a:buClrTx/>
              <a:buSzPct val="100000"/>
              <a:buFont typeface="Arial"/>
              <a:buNone/>
              <a:tabLst/>
              <a:defRPr sz="1200" b="1">
                <a:solidFill>
                  <a:schemeClr val="tx1"/>
                </a:solidFill>
                <a:latin typeface="+mj-lt"/>
              </a:defRPr>
            </a:lvl1pPr>
          </a:lstStyle>
          <a:p>
            <a:pPr marL="0" marR="0" lvl="0" indent="0" algn="l" defTabSz="914400" eaLnBrk="1" fontAlgn="auto" latinLnBrk="0" hangingPunct="1">
              <a:lnSpc>
                <a:spcPct val="90000"/>
              </a:lnSpc>
              <a:spcBef>
                <a:spcPts val="1000"/>
              </a:spcBef>
              <a:spcAft>
                <a:spcPts val="0"/>
              </a:spcAft>
              <a:buClrTx/>
              <a:buSzPct val="100000"/>
              <a:buFont typeface="Arial"/>
              <a:buNone/>
              <a:tabLst/>
              <a:defRPr/>
            </a:pPr>
            <a:r>
              <a:rPr lang="en-US" sz="1200" spc="0">
                <a:solidFill>
                  <a:srgbClr val="5F5F5F"/>
                </a:solidFill>
                <a:latin typeface="Calibri" panose="020F0502020204030204" pitchFamily="34" charset="0"/>
              </a:rPr>
              <a:t>Click to edit Master text styles</a:t>
            </a:r>
          </a:p>
        </p:txBody>
      </p:sp>
      <p:sp>
        <p:nvSpPr>
          <p:cNvPr id="13" name="Chart Placeholder 15">
            <a:extLst>
              <a:ext uri="{FF2B5EF4-FFF2-40B4-BE49-F238E27FC236}">
                <a16:creationId xmlns:a16="http://schemas.microsoft.com/office/drawing/2014/main" id="{AA0A2279-7B6C-4193-A5E4-3CA2087F071F}"/>
              </a:ext>
            </a:extLst>
          </p:cNvPr>
          <p:cNvSpPr>
            <a:spLocks noGrp="1"/>
          </p:cNvSpPr>
          <p:nvPr>
            <p:ph type="chart" sz="quarter" idx="21"/>
          </p:nvPr>
        </p:nvSpPr>
        <p:spPr>
          <a:xfrm>
            <a:off x="4969555" y="3896798"/>
            <a:ext cx="6419169" cy="2016640"/>
          </a:xfrm>
        </p:spPr>
        <p:txBody>
          <a:bodyPr>
            <a:normAutofit/>
          </a:bodyPr>
          <a:lstStyle>
            <a:lvl1pPr marL="0" indent="0">
              <a:buNone/>
              <a:defRPr sz="2400">
                <a:solidFill>
                  <a:schemeClr val="tx1"/>
                </a:solidFill>
              </a:defRPr>
            </a:lvl1pPr>
          </a:lstStyle>
          <a:p>
            <a:r>
              <a:rPr lang="en-US" dirty="0"/>
              <a:t>Click icon to add chart</a:t>
            </a:r>
            <a:endParaRPr lang="en-GB" dirty="0"/>
          </a:p>
        </p:txBody>
      </p:sp>
      <p:sp>
        <p:nvSpPr>
          <p:cNvPr id="14" name="Title 1">
            <a:extLst>
              <a:ext uri="{FF2B5EF4-FFF2-40B4-BE49-F238E27FC236}">
                <a16:creationId xmlns:a16="http://schemas.microsoft.com/office/drawing/2014/main" id="{758746CB-0715-4CFC-8448-2B9C4A95B3D9}"/>
              </a:ext>
            </a:extLst>
          </p:cNvPr>
          <p:cNvSpPr>
            <a:spLocks noGrp="1"/>
          </p:cNvSpPr>
          <p:nvPr>
            <p:ph type="title"/>
          </p:nvPr>
        </p:nvSpPr>
        <p:spPr>
          <a:xfrm>
            <a:off x="334963" y="828475"/>
            <a:ext cx="4356083" cy="653022"/>
          </a:xfrm>
        </p:spPr>
        <p:txBody>
          <a:bodyPr lIns="72000" tIns="0" bIns="0">
            <a:normAutofit/>
          </a:bodyPr>
          <a:lstStyle>
            <a:lvl1pPr>
              <a:defRPr sz="3600">
                <a:solidFill>
                  <a:schemeClr val="tx1"/>
                </a:solidFill>
              </a:defRPr>
            </a:lvl1pPr>
          </a:lstStyle>
          <a:p>
            <a:r>
              <a:rPr lang="en-US"/>
              <a:t>Click to edit Master title style</a:t>
            </a:r>
            <a:endParaRPr lang="en-GB" dirty="0"/>
          </a:p>
        </p:txBody>
      </p:sp>
      <p:sp>
        <p:nvSpPr>
          <p:cNvPr id="15" name="Text Placeholder 15">
            <a:extLst>
              <a:ext uri="{FF2B5EF4-FFF2-40B4-BE49-F238E27FC236}">
                <a16:creationId xmlns:a16="http://schemas.microsoft.com/office/drawing/2014/main" id="{81B001C3-295F-4BFC-94CA-ABC1A2F5CFE6}"/>
              </a:ext>
            </a:extLst>
          </p:cNvPr>
          <p:cNvSpPr>
            <a:spLocks noGrp="1"/>
          </p:cNvSpPr>
          <p:nvPr>
            <p:ph type="body" sz="quarter" idx="11" hasCustomPrompt="1"/>
          </p:nvPr>
        </p:nvSpPr>
        <p:spPr>
          <a:xfrm>
            <a:off x="334964" y="180789"/>
            <a:ext cx="4356090" cy="653022"/>
          </a:xfrm>
          <a:prstGeom prst="rect">
            <a:avLst/>
          </a:prstGeom>
        </p:spPr>
        <p:txBody>
          <a:bodyPr lIns="72000" tIns="0" rIns="0" bIns="0" anchor="ctr" anchorCtr="0"/>
          <a:lstStyle>
            <a:lvl1pPr marL="0" marR="0" indent="0" algn="l" defTabSz="914400" rtl="0" fontAlgn="auto" latinLnBrk="0" hangingPunct="0">
              <a:lnSpc>
                <a:spcPct val="90000"/>
              </a:lnSpc>
              <a:spcBef>
                <a:spcPts val="0"/>
              </a:spcBef>
              <a:spcAft>
                <a:spcPts val="0"/>
              </a:spcAft>
              <a:buClrTx/>
              <a:buSzTx/>
              <a:buFontTx/>
              <a:buNone/>
              <a:tabLst/>
              <a:defRPr kumimoji="0" lang="en-GB" sz="4400" b="0" i="0" u="none" strike="noStrike" cap="none" spc="0" normalizeH="0" baseline="0" dirty="0" smtClean="0">
                <a:ln>
                  <a:noFill/>
                </a:ln>
                <a:solidFill>
                  <a:schemeClr val="tx1"/>
                </a:solidFill>
                <a:effectLst/>
                <a:uFillTx/>
                <a:latin typeface="Calibri" panose="020F0502020204030204" pitchFamily="34" charset="0"/>
                <a:ea typeface="+mj-ea"/>
                <a:cs typeface="Myriad Pro"/>
                <a:sym typeface="Montserrat"/>
              </a:defRPr>
            </a:lvl1pPr>
          </a:lstStyle>
          <a:p>
            <a:pPr>
              <a:lnSpc>
                <a:spcPct val="90000"/>
              </a:lnSpc>
              <a:defRPr sz="4400">
                <a:latin typeface="+mj-lt"/>
                <a:ea typeface="+mj-ea"/>
                <a:cs typeface="+mj-cs"/>
                <a:sym typeface="Montserrat"/>
              </a:defRPr>
            </a:pPr>
            <a:r>
              <a:rPr lang="en-GB" sz="4400" dirty="0">
                <a:latin typeface="Calibri" panose="020F0502020204030204" pitchFamily="34" charset="0"/>
                <a:cs typeface="Myriad Pro"/>
                <a:sym typeface="Montserrat"/>
              </a:rPr>
              <a:t>Extant things</a:t>
            </a:r>
          </a:p>
        </p:txBody>
      </p:sp>
      <p:sp>
        <p:nvSpPr>
          <p:cNvPr id="17" name="Subtitle 2">
            <a:extLst>
              <a:ext uri="{FF2B5EF4-FFF2-40B4-BE49-F238E27FC236}">
                <a16:creationId xmlns:a16="http://schemas.microsoft.com/office/drawing/2014/main" id="{8AB2B771-B26B-4A1C-97E9-A881BA3439EE}"/>
              </a:ext>
            </a:extLst>
          </p:cNvPr>
          <p:cNvSpPr>
            <a:spLocks noGrp="1"/>
          </p:cNvSpPr>
          <p:nvPr>
            <p:ph type="subTitle" idx="1"/>
          </p:nvPr>
        </p:nvSpPr>
        <p:spPr>
          <a:xfrm>
            <a:off x="4969556" y="327507"/>
            <a:ext cx="5879420" cy="882145"/>
          </a:xfrm>
        </p:spPr>
        <p:txBody>
          <a:bodyPr vert="horz" lIns="91440" tIns="45720" rIns="91440" bIns="45720" rtlCol="0">
            <a:normAutofit/>
          </a:bodyPr>
          <a:lstStyle>
            <a:lvl1pPr marL="0" indent="0">
              <a:buFontTx/>
              <a:buNone/>
              <a:defRPr lang="en-GB" dirty="0">
                <a:solidFill>
                  <a:schemeClr val="tx1"/>
                </a:solidFill>
                <a:latin typeface="Calibri" panose="020F0502020204030204" pitchFamily="34" charset="0"/>
                <a:cs typeface="Myriad Pro"/>
              </a:defRPr>
            </a:lvl1pPr>
          </a:lstStyle>
          <a:p>
            <a:pPr marL="228600" lvl="0" indent="-228600"/>
            <a:r>
              <a:rPr lang="en-US"/>
              <a:t>Click to edit Master subtitle style</a:t>
            </a:r>
            <a:endParaRPr lang="en-GB" dirty="0"/>
          </a:p>
        </p:txBody>
      </p:sp>
    </p:spTree>
    <p:extLst>
      <p:ext uri="{BB962C8B-B14F-4D97-AF65-F5344CB8AC3E}">
        <p14:creationId xmlns:p14="http://schemas.microsoft.com/office/powerpoint/2010/main" val="1934959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117">
          <p15:clr>
            <a:srgbClr val="FBAE40"/>
          </p15:clr>
        </p15:guide>
        <p15:guide id="2" pos="211">
          <p15:clr>
            <a:srgbClr val="FBAE40"/>
          </p15:clr>
        </p15:guide>
        <p15:guide id="3" pos="3114">
          <p15:clr>
            <a:srgbClr val="FBAE40"/>
          </p15:clr>
        </p15:guide>
        <p15:guide id="4" pos="3432">
          <p15:clr>
            <a:srgbClr val="FBAE40"/>
          </p15:clr>
        </p15:guide>
        <p15:guide id="5" pos="7174">
          <p15:clr>
            <a:srgbClr val="FBAE40"/>
          </p15:clr>
        </p15:guide>
        <p15:guide id="6" orient="horz" pos="3725">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theme" Target="../theme/theme1.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image" Target="../media/image1.png"/><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D20DD60-B84D-4E39-B02E-1A0E9A9D27AB}"/>
              </a:ext>
            </a:extLst>
          </p:cNvPr>
          <p:cNvSpPr>
            <a:spLocks noGrp="1"/>
          </p:cNvSpPr>
          <p:nvPr>
            <p:ph type="sldNum" sz="quarter" idx="4"/>
          </p:nvPr>
        </p:nvSpPr>
        <p:spPr>
          <a:xfrm>
            <a:off x="11353800" y="6356350"/>
            <a:ext cx="838200" cy="530019"/>
          </a:xfrm>
          <a:prstGeom prst="rect">
            <a:avLst/>
          </a:prstGeom>
        </p:spPr>
        <p:txBody>
          <a:bodyPr vert="horz" lIns="91440" tIns="45720" rIns="91440" bIns="45720" rtlCol="0" anchor="ctr"/>
          <a:lstStyle>
            <a:lvl1pPr algn="r">
              <a:defRPr sz="1100">
                <a:solidFill>
                  <a:schemeClr val="tx1">
                    <a:lumMod val="75000"/>
                    <a:lumOff val="25000"/>
                  </a:schemeClr>
                </a:solidFill>
              </a:defRPr>
            </a:lvl1pPr>
          </a:lstStyle>
          <a:p>
            <a:fld id="{3CF2D5F0-42C9-44CC-9D46-F1CEB28D430F}" type="slidenum">
              <a:rPr lang="en-GB" smtClean="0"/>
              <a:pPr/>
              <a:t>‹#›</a:t>
            </a:fld>
            <a:endParaRPr lang="en-GB" dirty="0"/>
          </a:p>
        </p:txBody>
      </p:sp>
      <p:sp>
        <p:nvSpPr>
          <p:cNvPr id="2" name="Title Placeholder 1">
            <a:extLst>
              <a:ext uri="{FF2B5EF4-FFF2-40B4-BE49-F238E27FC236}">
                <a16:creationId xmlns:a16="http://schemas.microsoft.com/office/drawing/2014/main" id="{F3677B5B-E2F4-452D-A6E9-010FD6040A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A0618B95-7BAD-40C4-96AA-6AE939079F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8" name="Picture 7">
            <a:extLst>
              <a:ext uri="{FF2B5EF4-FFF2-40B4-BE49-F238E27FC236}">
                <a16:creationId xmlns:a16="http://schemas.microsoft.com/office/drawing/2014/main" id="{45D9C78A-42D2-4820-B680-64E54A9EDED6}"/>
              </a:ext>
            </a:extLst>
          </p:cNvPr>
          <p:cNvPicPr>
            <a:picLocks noChangeAspect="1"/>
          </p:cNvPicPr>
          <p:nvPr userDrawn="1"/>
        </p:nvPicPr>
        <p:blipFill>
          <a:blip r:embed="rId59">
            <a:extLst>
              <a:ext uri="{28A0092B-C50C-407E-A947-70E740481C1C}">
                <a14:useLocalDpi xmlns:a14="http://schemas.microsoft.com/office/drawing/2010/main" val="0"/>
              </a:ext>
            </a:extLst>
          </a:blip>
          <a:srcRect/>
          <a:stretch/>
        </p:blipFill>
        <p:spPr>
          <a:xfrm>
            <a:off x="11081516" y="171965"/>
            <a:ext cx="974628" cy="974169"/>
          </a:xfrm>
          <a:prstGeom prst="rect">
            <a:avLst/>
          </a:prstGeom>
        </p:spPr>
      </p:pic>
      <p:sp>
        <p:nvSpPr>
          <p:cNvPr id="9" name="Rectangle 8">
            <a:extLst>
              <a:ext uri="{FF2B5EF4-FFF2-40B4-BE49-F238E27FC236}">
                <a16:creationId xmlns:a16="http://schemas.microsoft.com/office/drawing/2014/main" id="{E741FDFC-B648-4422-A302-B2CDB631C208}"/>
              </a:ext>
            </a:extLst>
          </p:cNvPr>
          <p:cNvSpPr/>
          <p:nvPr userDrawn="1"/>
        </p:nvSpPr>
        <p:spPr>
          <a:xfrm>
            <a:off x="0" y="6749209"/>
            <a:ext cx="12192000" cy="137160"/>
          </a:xfrm>
          <a:prstGeom prst="rect">
            <a:avLst/>
          </a:prstGeom>
          <a:solidFill>
            <a:srgbClr val="9FA052"/>
          </a:solidFill>
          <a:ln w="12700" cap="flat">
            <a:no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dirty="0">
              <a:ln>
                <a:noFill/>
              </a:ln>
              <a:solidFill>
                <a:srgbClr val="7F7F7F"/>
              </a:solidFill>
              <a:effectLst/>
              <a:uFillTx/>
              <a:latin typeface="+mn-lt"/>
              <a:ea typeface="+mn-ea"/>
              <a:cs typeface="+mn-cs"/>
              <a:sym typeface="Open Sans"/>
            </a:endParaRPr>
          </a:p>
        </p:txBody>
      </p:sp>
    </p:spTree>
    <p:extLst>
      <p:ext uri="{BB962C8B-B14F-4D97-AF65-F5344CB8AC3E}">
        <p14:creationId xmlns:p14="http://schemas.microsoft.com/office/powerpoint/2010/main" val="117566103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 id="2147483709" r:id="rId19"/>
    <p:sldLayoutId id="2147483710" r:id="rId20"/>
    <p:sldLayoutId id="2147483711" r:id="rId21"/>
    <p:sldLayoutId id="2147483712" r:id="rId22"/>
    <p:sldLayoutId id="2147483713" r:id="rId23"/>
    <p:sldLayoutId id="2147483714" r:id="rId24"/>
    <p:sldLayoutId id="2147483715" r:id="rId25"/>
    <p:sldLayoutId id="2147483716" r:id="rId26"/>
    <p:sldLayoutId id="2147483717" r:id="rId27"/>
    <p:sldLayoutId id="2147483718" r:id="rId28"/>
    <p:sldLayoutId id="2147483719" r:id="rId29"/>
    <p:sldLayoutId id="2147483649" r:id="rId30"/>
    <p:sldLayoutId id="2147483684" r:id="rId31"/>
    <p:sldLayoutId id="2147483666" r:id="rId32"/>
    <p:sldLayoutId id="2147483677" r:id="rId33"/>
    <p:sldLayoutId id="2147483689" r:id="rId34"/>
    <p:sldLayoutId id="2147483688" r:id="rId35"/>
    <p:sldLayoutId id="2147483665" r:id="rId36"/>
    <p:sldLayoutId id="2147483669" r:id="rId37"/>
    <p:sldLayoutId id="2147483668" r:id="rId38"/>
    <p:sldLayoutId id="2147483664" r:id="rId39"/>
    <p:sldLayoutId id="2147483660" r:id="rId40"/>
    <p:sldLayoutId id="2147483686" r:id="rId41"/>
    <p:sldLayoutId id="2147483662" r:id="rId42"/>
    <p:sldLayoutId id="2147483671" r:id="rId43"/>
    <p:sldLayoutId id="2147483681" r:id="rId44"/>
    <p:sldLayoutId id="2147483673" r:id="rId45"/>
    <p:sldLayoutId id="2147483667" r:id="rId46"/>
    <p:sldLayoutId id="2147483680" r:id="rId47"/>
    <p:sldLayoutId id="2147483685" r:id="rId48"/>
    <p:sldLayoutId id="2147483672" r:id="rId49"/>
    <p:sldLayoutId id="2147483670" r:id="rId50"/>
    <p:sldLayoutId id="2147483675" r:id="rId51"/>
    <p:sldLayoutId id="2147483674" r:id="rId52"/>
    <p:sldLayoutId id="2147483678" r:id="rId53"/>
    <p:sldLayoutId id="2147483679" r:id="rId54"/>
    <p:sldLayoutId id="2147483687" r:id="rId55"/>
    <p:sldLayoutId id="2147483683" r:id="rId56"/>
    <p:sldLayoutId id="2147483682" r:id="rId5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534988" indent="-26828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801688" indent="-2667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077913" indent="-27622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34620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microsoft.com/office/2018/10/relationships/comments" Target="../comments/modernComment_316_D1F257BC.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11.xml.rels><?xml version="1.0" encoding="UTF-8" standalone="yes"?>
<Relationships xmlns="http://schemas.openxmlformats.org/package/2006/relationships"><Relationship Id="rId3" Type="http://schemas.microsoft.com/office/2018/10/relationships/comments" Target="../comments/modernComment_238_1F407D8D.xm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chart" Target="../charts/chart7.xml"/><Relationship Id="rId4" Type="http://schemas.openxmlformats.org/officeDocument/2006/relationships/chart" Target="../charts/chart6.xml"/></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18/10/relationships/comments" Target="../comments/modernComment_2C1_B064FC68.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1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18/10/relationships/comments" Target="../comments/modernComment_319_E6814ABE.xm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chart" Target="../charts/chart14.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chart" Target="../charts/char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chart" Target="../charts/chart20.xml"/></Relationships>
</file>

<file path=ppt/slides/_rels/slide25.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microsoft.com/office/2018/10/relationships/comments" Target="../comments/modernComment_2A0_D933F1.xml"/><Relationship Id="rId2" Type="http://schemas.openxmlformats.org/officeDocument/2006/relationships/notesSlide" Target="../notesSlides/notesSlide27.xml"/><Relationship Id="rId1" Type="http://schemas.openxmlformats.org/officeDocument/2006/relationships/slideLayout" Target="../slideLayouts/slideLayout17.xml"/><Relationship Id="rId4" Type="http://schemas.openxmlformats.org/officeDocument/2006/relationships/chart" Target="../charts/chart23.xml"/></Relationships>
</file>

<file path=ppt/slides/_rels/slide29.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3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9.xml"/><Relationship Id="rId1" Type="http://schemas.openxmlformats.org/officeDocument/2006/relationships/slideLayout" Target="../slideLayouts/slideLayout20.xml"/><Relationship Id="rId4" Type="http://schemas.openxmlformats.org/officeDocument/2006/relationships/chart" Target="../charts/chart2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32.xml"/><Relationship Id="rId1" Type="http://schemas.openxmlformats.org/officeDocument/2006/relationships/slideLayout" Target="../slideLayouts/slideLayout20.xml"/><Relationship Id="rId4" Type="http://schemas.openxmlformats.org/officeDocument/2006/relationships/chart" Target="../charts/chart29.xml"/></Relationships>
</file>

<file path=ppt/slides/_rels/slide34.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33.xml"/><Relationship Id="rId1" Type="http://schemas.openxmlformats.org/officeDocument/2006/relationships/slideLayout" Target="../slideLayouts/slideLayout20.xml"/><Relationship Id="rId4" Type="http://schemas.openxmlformats.org/officeDocument/2006/relationships/chart" Target="../charts/chart31.xml"/></Relationships>
</file>

<file path=ppt/slides/_rels/slide35.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34.xml"/><Relationship Id="rId1" Type="http://schemas.openxmlformats.org/officeDocument/2006/relationships/slideLayout" Target="../slideLayouts/slideLayout20.xml"/><Relationship Id="rId4" Type="http://schemas.openxmlformats.org/officeDocument/2006/relationships/chart" Target="../charts/chart33.xml"/></Relationships>
</file>

<file path=ppt/slides/_rels/slide36.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35.xml"/><Relationship Id="rId1" Type="http://schemas.openxmlformats.org/officeDocument/2006/relationships/slideLayout" Target="../slideLayouts/slideLayout20.xml"/><Relationship Id="rId4" Type="http://schemas.openxmlformats.org/officeDocument/2006/relationships/chart" Target="../charts/chart35.xml"/></Relationships>
</file>

<file path=ppt/slides/_rels/slide37.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36.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37.xml"/><Relationship Id="rId1" Type="http://schemas.openxmlformats.org/officeDocument/2006/relationships/slideLayout" Target="../slideLayouts/slideLayout17.xml"/><Relationship Id="rId4" Type="http://schemas.openxmlformats.org/officeDocument/2006/relationships/chart" Target="../charts/chart38.xml"/></Relationships>
</file>

<file path=ppt/slides/_rels/slide39.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38.xml"/><Relationship Id="rId1" Type="http://schemas.openxmlformats.org/officeDocument/2006/relationships/slideLayout" Target="../slideLayouts/slideLayout17.xml"/><Relationship Id="rId4" Type="http://schemas.openxmlformats.org/officeDocument/2006/relationships/chart" Target="../charts/chart4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40.xml"/><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41.xml"/><Relationship Id="rId1" Type="http://schemas.openxmlformats.org/officeDocument/2006/relationships/slideLayout" Target="../slideLayouts/slideLayout17.xml"/><Relationship Id="rId4" Type="http://schemas.openxmlformats.org/officeDocument/2006/relationships/chart" Target="../charts/chart43.xml"/></Relationships>
</file>

<file path=ppt/slides/_rels/slide43.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42.xml"/><Relationship Id="rId1" Type="http://schemas.openxmlformats.org/officeDocument/2006/relationships/slideLayout" Target="../slideLayouts/slideLayout20.xml"/><Relationship Id="rId4" Type="http://schemas.openxmlformats.org/officeDocument/2006/relationships/chart" Target="../charts/chart4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44.xml"/><Relationship Id="rId1" Type="http://schemas.openxmlformats.org/officeDocument/2006/relationships/slideLayout" Target="../slideLayouts/slideLayout17.xml"/><Relationship Id="rId4" Type="http://schemas.openxmlformats.org/officeDocument/2006/relationships/chart" Target="../charts/chart47.xml"/></Relationships>
</file>

<file path=ppt/slides/_rels/slide46.xml.rels><?xml version="1.0" encoding="UTF-8" standalone="yes"?>
<Relationships xmlns="http://schemas.openxmlformats.org/package/2006/relationships"><Relationship Id="rId3" Type="http://schemas.microsoft.com/office/2018/10/relationships/comments" Target="../comments/modernComment_321_413C570E.xml"/><Relationship Id="rId2" Type="http://schemas.openxmlformats.org/officeDocument/2006/relationships/notesSlide" Target="../notesSlides/notesSlide45.xml"/><Relationship Id="rId1" Type="http://schemas.openxmlformats.org/officeDocument/2006/relationships/slideLayout" Target="../slideLayouts/slideLayout17.xml"/><Relationship Id="rId4" Type="http://schemas.openxmlformats.org/officeDocument/2006/relationships/chart" Target="../charts/chart48.xml"/></Relationships>
</file>

<file path=ppt/slides/_rels/slide47.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chart" Target="../charts/chart49.xml"/><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2" Type="http://schemas.microsoft.com/office/2018/10/relationships/comments" Target="../comments/modernComment_31F_7A246B1A.xml"/><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46.xml"/><Relationship Id="rId1" Type="http://schemas.openxmlformats.org/officeDocument/2006/relationships/slideLayout" Target="../slideLayouts/slideLayout17.xml"/><Relationship Id="rId4" Type="http://schemas.openxmlformats.org/officeDocument/2006/relationships/chart" Target="../charts/chart5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48.xml"/><Relationship Id="rId1" Type="http://schemas.openxmlformats.org/officeDocument/2006/relationships/slideLayout" Target="../slideLayouts/slideLayout17.xml"/><Relationship Id="rId5" Type="http://schemas.openxmlformats.org/officeDocument/2006/relationships/chart" Target="../charts/chart56.xml"/><Relationship Id="rId4" Type="http://schemas.openxmlformats.org/officeDocument/2006/relationships/chart" Target="../charts/chart55.xml"/></Relationships>
</file>

<file path=ppt/slides/_rels/slide53.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49.xml"/><Relationship Id="rId1" Type="http://schemas.openxmlformats.org/officeDocument/2006/relationships/slideLayout" Target="../slideLayouts/slideLayout20.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microsoft.com/office/2018/10/relationships/comments" Target="../comments/modernComment_222_D80F0D63.xml"/><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chart" Target="../charts/char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microsoft.com/office/2018/10/relationships/comments" Target="../comments/modernComment_311_50DCEA97.xml"/><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9.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9.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67.xml"/><Relationship Id="rId1" Type="http://schemas.openxmlformats.org/officeDocument/2006/relationships/slideLayout" Target="../slideLayouts/slideLayout1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8.xml.rels><?xml version="1.0" encoding="UTF-8" standalone="yes"?>
<Relationships xmlns="http://schemas.openxmlformats.org/package/2006/relationships"><Relationship Id="rId3" Type="http://schemas.openxmlformats.org/officeDocument/2006/relationships/hyperlink" Target="mailto:diane.mcgregor@progressivepartnership.co.uk" TargetMode="External"/><Relationship Id="rId2" Type="http://schemas.openxmlformats.org/officeDocument/2006/relationships/notesSlide" Target="../notesSlides/notesSlide71.xml"/><Relationship Id="rId1" Type="http://schemas.openxmlformats.org/officeDocument/2006/relationships/slideLayout" Target="../slideLayouts/slideLayout29.xml"/><Relationship Id="rId4" Type="http://schemas.openxmlformats.org/officeDocument/2006/relationships/hyperlink" Target="mailto:ruth.bryan@progressivepartnership.co.uk" TargetMode="Externa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p:blipFill>
        <p:spPr>
          <a:xfrm>
            <a:off x="1624929" y="5760580"/>
            <a:ext cx="1031607" cy="1031607"/>
          </a:xfrm>
          <a:prstGeom prst="rect">
            <a:avLst/>
          </a:prstGeom>
        </p:spPr>
      </p:pic>
      <p:pic>
        <p:nvPicPr>
          <p:cNvPr id="3" name="Picture 2">
            <a:extLst>
              <a:ext uri="{FF2B5EF4-FFF2-40B4-BE49-F238E27FC236}">
                <a16:creationId xmlns:a16="http://schemas.microsoft.com/office/drawing/2014/main" id="{B4EFB057-A0A8-33C2-AADB-ABBC97E8E0D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721804" y="5714860"/>
            <a:ext cx="1188630" cy="1143140"/>
          </a:xfrm>
          <a:prstGeom prst="rect">
            <a:avLst/>
          </a:prstGeom>
        </p:spPr>
      </p:pic>
      <p:pic>
        <p:nvPicPr>
          <p:cNvPr id="4" name="Picture 3" descr="A black background with a circle of colorful squares&#10;&#10;Description automatically generated">
            <a:extLst>
              <a:ext uri="{FF2B5EF4-FFF2-40B4-BE49-F238E27FC236}">
                <a16:creationId xmlns:a16="http://schemas.microsoft.com/office/drawing/2014/main" id="{270C35D7-00BD-2666-CFEF-0EA7879F97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3318" y="5701928"/>
            <a:ext cx="1189394" cy="1143874"/>
          </a:xfrm>
          <a:prstGeom prst="rect">
            <a:avLst/>
          </a:prstGeom>
        </p:spPr>
      </p:pic>
      <p:sp>
        <p:nvSpPr>
          <p:cNvPr id="10" name="Subtitle 7">
            <a:extLst>
              <a:ext uri="{FF2B5EF4-FFF2-40B4-BE49-F238E27FC236}">
                <a16:creationId xmlns:a16="http://schemas.microsoft.com/office/drawing/2014/main" id="{D76DBE21-A3B8-C0E4-100E-A57A6A2459B1}"/>
              </a:ext>
            </a:extLst>
          </p:cNvPr>
          <p:cNvSpPr txBox="1">
            <a:spLocks/>
          </p:cNvSpPr>
          <p:nvPr/>
        </p:nvSpPr>
        <p:spPr>
          <a:xfrm>
            <a:off x="2640012" y="2420811"/>
            <a:ext cx="6119810" cy="1073530"/>
          </a:xfrm>
          <a:prstGeom prst="rect">
            <a:avLst/>
          </a:prstGeom>
        </p:spPr>
        <p:txBody>
          <a:bodyPr vert="horz" lIns="91440" tIns="0" rIns="91440" bIns="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4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GB" sz="2400" b="1" dirty="0"/>
              <a:t>RITS: Drivers’ Attitudes and Behaviours Tracking Study</a:t>
            </a:r>
            <a:endParaRPr lang="en-GB" sz="1000" b="1" dirty="0"/>
          </a:p>
          <a:p>
            <a:pPr>
              <a:lnSpc>
                <a:spcPct val="100000"/>
              </a:lnSpc>
              <a:spcBef>
                <a:spcPts val="0"/>
              </a:spcBef>
            </a:pPr>
            <a:r>
              <a:rPr lang="en-GB" sz="2400" dirty="0"/>
              <a:t>Wave 26 – February 2026</a:t>
            </a:r>
            <a:endParaRPr lang="en-US" sz="2400" dirty="0"/>
          </a:p>
        </p:txBody>
      </p:sp>
      <p:sp>
        <p:nvSpPr>
          <p:cNvPr id="15" name="Title 6">
            <a:extLst>
              <a:ext uri="{FF2B5EF4-FFF2-40B4-BE49-F238E27FC236}">
                <a16:creationId xmlns:a16="http://schemas.microsoft.com/office/drawing/2014/main" id="{519A1534-3FF9-E87B-3D69-BFE425D18D5C}"/>
              </a:ext>
            </a:extLst>
          </p:cNvPr>
          <p:cNvSpPr>
            <a:spLocks noGrp="1"/>
          </p:cNvSpPr>
          <p:nvPr>
            <p:ph type="ctrTitle"/>
          </p:nvPr>
        </p:nvSpPr>
        <p:spPr>
          <a:xfrm>
            <a:off x="2640012" y="3494340"/>
            <a:ext cx="6119810" cy="540626"/>
          </a:xfrm>
        </p:spPr>
        <p:txBody>
          <a:bodyPr/>
          <a:lstStyle/>
          <a:p>
            <a:r>
              <a:rPr lang="en-GB" sz="2400" dirty="0"/>
              <a:t>Transport Scotland / Scottish Government</a:t>
            </a:r>
          </a:p>
        </p:txBody>
      </p:sp>
      <p:sp>
        <p:nvSpPr>
          <p:cNvPr id="16" name="Text Placeholder 8">
            <a:extLst>
              <a:ext uri="{FF2B5EF4-FFF2-40B4-BE49-F238E27FC236}">
                <a16:creationId xmlns:a16="http://schemas.microsoft.com/office/drawing/2014/main" id="{9954E1AB-6E40-733B-2AC9-287E8CD7369A}"/>
              </a:ext>
            </a:extLst>
          </p:cNvPr>
          <p:cNvSpPr>
            <a:spLocks noGrp="1"/>
          </p:cNvSpPr>
          <p:nvPr>
            <p:ph type="body" sz="quarter" idx="15"/>
          </p:nvPr>
        </p:nvSpPr>
        <p:spPr>
          <a:xfrm>
            <a:off x="2640024" y="4138209"/>
            <a:ext cx="6119798" cy="394201"/>
          </a:xfrm>
        </p:spPr>
        <p:txBody>
          <a:bodyPr>
            <a:normAutofit/>
          </a:bodyPr>
          <a:lstStyle/>
          <a:p>
            <a:r>
              <a:rPr lang="en-US" sz="2000" dirty="0"/>
              <a:t>March 2026</a:t>
            </a:r>
            <a:endParaRPr lang="en-GB" sz="2000" dirty="0"/>
          </a:p>
        </p:txBody>
      </p:sp>
    </p:spTree>
    <p:extLst>
      <p:ext uri="{BB962C8B-B14F-4D97-AF65-F5344CB8AC3E}">
        <p14:creationId xmlns:p14="http://schemas.microsoft.com/office/powerpoint/2010/main" val="1100214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4"/>
          <p:cNvSpPr>
            <a:spLocks noGrp="1"/>
          </p:cNvSpPr>
          <p:nvPr>
            <p:ph type="body" sz="quarter" idx="11"/>
          </p:nvPr>
        </p:nvSpPr>
        <p:spPr>
          <a:xfrm>
            <a:off x="334964" y="180788"/>
            <a:ext cx="10656690" cy="1299219"/>
          </a:xfrm>
        </p:spPr>
        <p:txBody>
          <a:bodyPr vert="horz" lIns="72000" tIns="0" rIns="0" bIns="0" rtlCol="0" anchor="ctr" anchorCtr="0">
            <a:noAutofit/>
          </a:bodyPr>
          <a:lstStyle/>
          <a:p>
            <a:r>
              <a:rPr lang="en-GB" sz="2400" dirty="0"/>
              <a:t>High agreement that it may be necessary to drive below the speed limit in a built-up area – and agreement has increased this wave. Although half agree there should be a max speed limit on all country roads, there has been a downward trend since 2021. </a:t>
            </a:r>
          </a:p>
        </p:txBody>
      </p:sp>
      <p:sp>
        <p:nvSpPr>
          <p:cNvPr id="12" name="Text Placeholder 14">
            <a:extLst>
              <a:ext uri="{FF2B5EF4-FFF2-40B4-BE49-F238E27FC236}">
                <a16:creationId xmlns:a16="http://schemas.microsoft.com/office/drawing/2014/main" id="{53DC2C36-3D8B-490C-A14F-17AF2679222F}"/>
              </a:ext>
            </a:extLst>
          </p:cNvPr>
          <p:cNvSpPr>
            <a:spLocks noGrp="1"/>
          </p:cNvSpPr>
          <p:nvPr>
            <p:ph type="body" sz="quarter" idx="26"/>
          </p:nvPr>
        </p:nvSpPr>
        <p:spPr>
          <a:xfrm>
            <a:off x="295128" y="6424832"/>
            <a:ext cx="6528754" cy="311232"/>
          </a:xfrm>
          <a:prstGeom prst="rect">
            <a:avLst/>
          </a:prstGeom>
        </p:spPr>
        <p:txBody>
          <a:bodyPr>
            <a:noAutofit/>
          </a:bodyPr>
          <a:lstStyle/>
          <a:p>
            <a:pPr marL="0" indent="0">
              <a:lnSpc>
                <a:spcPct val="100000"/>
              </a:lnSpc>
              <a:spcBef>
                <a:spcPts val="0"/>
              </a:spcBef>
              <a:buNone/>
            </a:pPr>
            <a:r>
              <a:rPr lang="en-GB" sz="1000" dirty="0"/>
              <a:t>Q2. We are interested in your views about driving. You will now see some statements other people have made about this. How much do you agree or disagree with each?</a:t>
            </a:r>
            <a:endParaRPr lang="en-GB" sz="1000" b="1" dirty="0"/>
          </a:p>
        </p:txBody>
      </p:sp>
      <p:sp>
        <p:nvSpPr>
          <p:cNvPr id="93" name="Slide Number Placeholder 92">
            <a:extLst>
              <a:ext uri="{FF2B5EF4-FFF2-40B4-BE49-F238E27FC236}">
                <a16:creationId xmlns:a16="http://schemas.microsoft.com/office/drawing/2014/main" id="{E9817A4E-C2EC-4E8F-8ADB-85EFEA41AB5A}"/>
              </a:ext>
            </a:extLst>
          </p:cNvPr>
          <p:cNvSpPr>
            <a:spLocks noGrp="1"/>
          </p:cNvSpPr>
          <p:nvPr>
            <p:ph type="sldNum" sz="quarter" idx="12"/>
          </p:nvPr>
        </p:nvSpPr>
        <p:spPr/>
        <p:txBody>
          <a:bodyPr/>
          <a:lstStyle/>
          <a:p>
            <a:fld id="{3CF2D5F0-42C9-44CC-9D46-F1CEB28D430F}" type="slidenum">
              <a:rPr lang="en-GB" smtClean="0"/>
              <a:pPr/>
              <a:t>10</a:t>
            </a:fld>
            <a:endParaRPr lang="en-GB" dirty="0"/>
          </a:p>
        </p:txBody>
      </p:sp>
      <p:graphicFrame>
        <p:nvGraphicFramePr>
          <p:cNvPr id="6" name="Chart 5"/>
          <p:cNvGraphicFramePr/>
          <p:nvPr/>
        </p:nvGraphicFramePr>
        <p:xfrm>
          <a:off x="494675" y="1618938"/>
          <a:ext cx="11017771" cy="4519395"/>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 Placeholder 7">
            <a:extLst>
              <a:ext uri="{FF2B5EF4-FFF2-40B4-BE49-F238E27FC236}">
                <a16:creationId xmlns:a16="http://schemas.microsoft.com/office/drawing/2014/main" id="{A71CB2EE-EE0D-82B3-F9B5-8691CE9917F6}"/>
              </a:ext>
            </a:extLst>
          </p:cNvPr>
          <p:cNvSpPr txBox="1">
            <a:spLocks/>
          </p:cNvSpPr>
          <p:nvPr/>
        </p:nvSpPr>
        <p:spPr>
          <a:xfrm>
            <a:off x="9938083" y="6472555"/>
            <a:ext cx="1705589" cy="277157"/>
          </a:xfrm>
          <a:prstGeom prst="rect">
            <a:avLst/>
          </a:prstGeom>
        </p:spPr>
        <p:txBody>
          <a:bodyPr vert="horz" lIns="91440" tIns="45720" rIns="91440" bIns="4572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534988" indent="-26828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801688" indent="-2667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077913" indent="-27622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34620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ts val="0"/>
              </a:spcBef>
            </a:pPr>
            <a:r>
              <a:rPr lang="en-GB" sz="1000" b="1" dirty="0"/>
              <a:t>Base (all W26): 531</a:t>
            </a:r>
          </a:p>
        </p:txBody>
      </p:sp>
      <p:sp>
        <p:nvSpPr>
          <p:cNvPr id="2" name="Oval 1">
            <a:extLst>
              <a:ext uri="{FF2B5EF4-FFF2-40B4-BE49-F238E27FC236}">
                <a16:creationId xmlns:a16="http://schemas.microsoft.com/office/drawing/2014/main" id="{9BF9320E-3CCC-718D-C61E-3EA490289175}"/>
              </a:ext>
            </a:extLst>
          </p:cNvPr>
          <p:cNvSpPr/>
          <p:nvPr/>
        </p:nvSpPr>
        <p:spPr>
          <a:xfrm>
            <a:off x="8001319" y="2518000"/>
            <a:ext cx="274320" cy="182879"/>
          </a:xfrm>
          <a:prstGeom prst="ellipse">
            <a:avLst/>
          </a:prstGeom>
          <a:noFill/>
          <a:ln w="19050" cap="flat">
            <a:solidFill>
              <a:schemeClr val="accent5">
                <a:lumMod val="50000"/>
              </a:schemeClr>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dirty="0">
              <a:ln>
                <a:noFill/>
              </a:ln>
              <a:solidFill>
                <a:srgbClr val="7F7F7F"/>
              </a:solidFill>
              <a:effectLst/>
              <a:uFillTx/>
              <a:latin typeface="+mn-lt"/>
              <a:ea typeface="+mn-ea"/>
              <a:cs typeface="+mn-cs"/>
              <a:sym typeface="Open Sans"/>
            </a:endParaRPr>
          </a:p>
        </p:txBody>
      </p:sp>
    </p:spTree>
    <p:extLst>
      <p:ext uri="{BB962C8B-B14F-4D97-AF65-F5344CB8AC3E}">
        <p14:creationId xmlns:p14="http://schemas.microsoft.com/office/powerpoint/2010/main" val="3522320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4"/>
          <p:cNvSpPr>
            <a:spLocks noGrp="1"/>
          </p:cNvSpPr>
          <p:nvPr>
            <p:ph type="body" sz="quarter" idx="11"/>
          </p:nvPr>
        </p:nvSpPr>
        <p:spPr>
          <a:xfrm>
            <a:off x="334963" y="180788"/>
            <a:ext cx="10675937" cy="1299219"/>
          </a:xfrm>
        </p:spPr>
        <p:txBody>
          <a:bodyPr vert="horz" lIns="72000" tIns="0" rIns="0" bIns="0" rtlCol="0" anchor="ctr" anchorCtr="0">
            <a:noAutofit/>
          </a:bodyPr>
          <a:lstStyle/>
          <a:p>
            <a:r>
              <a:rPr lang="en-US" sz="2400" dirty="0"/>
              <a:t>Perceived seriousness of most speeding behaviours is broadly consistent with recent waves. Longer term erosion of perceptions that driving +10mph in cities/town is very serious may have been partially reversed.</a:t>
            </a:r>
            <a:endParaRPr lang="en-GB" sz="2400" dirty="0"/>
          </a:p>
        </p:txBody>
      </p:sp>
      <p:sp>
        <p:nvSpPr>
          <p:cNvPr id="12" name="Text Placeholder 14">
            <a:extLst>
              <a:ext uri="{FF2B5EF4-FFF2-40B4-BE49-F238E27FC236}">
                <a16:creationId xmlns:a16="http://schemas.microsoft.com/office/drawing/2014/main" id="{53DC2C36-3D8B-490C-A14F-17AF2679222F}"/>
              </a:ext>
            </a:extLst>
          </p:cNvPr>
          <p:cNvSpPr>
            <a:spLocks noGrp="1"/>
          </p:cNvSpPr>
          <p:nvPr>
            <p:ph type="body" sz="quarter" idx="26"/>
          </p:nvPr>
        </p:nvSpPr>
        <p:spPr>
          <a:xfrm>
            <a:off x="295127" y="6438480"/>
            <a:ext cx="7745937" cy="299283"/>
          </a:xfrm>
          <a:prstGeom prst="rect">
            <a:avLst/>
          </a:prstGeom>
        </p:spPr>
        <p:txBody>
          <a:bodyPr>
            <a:noAutofit/>
          </a:bodyPr>
          <a:lstStyle/>
          <a:p>
            <a:pPr marL="0" indent="0">
              <a:lnSpc>
                <a:spcPct val="100000"/>
              </a:lnSpc>
              <a:spcBef>
                <a:spcPts val="0"/>
              </a:spcBef>
              <a:buNone/>
            </a:pPr>
            <a:r>
              <a:rPr lang="en-GB" sz="1000" dirty="0"/>
              <a:t>Q4. How serious do you think each of these are in terms of the risks to the safety of drivers, their passengers and/or other road users?</a:t>
            </a:r>
            <a:endParaRPr lang="en-GB" sz="1000" b="1" dirty="0"/>
          </a:p>
        </p:txBody>
      </p:sp>
      <p:sp>
        <p:nvSpPr>
          <p:cNvPr id="93" name="Slide Number Placeholder 92">
            <a:extLst>
              <a:ext uri="{FF2B5EF4-FFF2-40B4-BE49-F238E27FC236}">
                <a16:creationId xmlns:a16="http://schemas.microsoft.com/office/drawing/2014/main" id="{E9817A4E-C2EC-4E8F-8ADB-85EFEA41AB5A}"/>
              </a:ext>
            </a:extLst>
          </p:cNvPr>
          <p:cNvSpPr>
            <a:spLocks noGrp="1"/>
          </p:cNvSpPr>
          <p:nvPr>
            <p:ph type="sldNum" sz="quarter" idx="12"/>
          </p:nvPr>
        </p:nvSpPr>
        <p:spPr/>
        <p:txBody>
          <a:bodyPr/>
          <a:lstStyle/>
          <a:p>
            <a:fld id="{3CF2D5F0-42C9-44CC-9D46-F1CEB28D430F}" type="slidenum">
              <a:rPr lang="en-GB" smtClean="0"/>
              <a:pPr/>
              <a:t>11</a:t>
            </a:fld>
            <a:endParaRPr lang="en-GB" dirty="0"/>
          </a:p>
        </p:txBody>
      </p:sp>
      <p:graphicFrame>
        <p:nvGraphicFramePr>
          <p:cNvPr id="6" name="Chart 5"/>
          <p:cNvGraphicFramePr/>
          <p:nvPr>
            <p:extLst>
              <p:ext uri="{D42A27DB-BD31-4B8C-83A1-F6EECF244321}">
                <p14:modId xmlns:p14="http://schemas.microsoft.com/office/powerpoint/2010/main" val="1576860350"/>
              </p:ext>
            </p:extLst>
          </p:nvPr>
        </p:nvGraphicFramePr>
        <p:xfrm>
          <a:off x="298752" y="1577753"/>
          <a:ext cx="7546388" cy="4519395"/>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8255834" y="1487434"/>
            <a:ext cx="3936166" cy="584775"/>
          </a:xfrm>
          <a:prstGeom prst="rect">
            <a:avLst/>
          </a:prstGeom>
          <a:noFill/>
        </p:spPr>
        <p:txBody>
          <a:bodyPr wrap="square" rtlCol="0">
            <a:spAutoFit/>
          </a:bodyPr>
          <a:lstStyle/>
          <a:p>
            <a:r>
              <a:rPr lang="en-GB" sz="1600" dirty="0"/>
              <a:t>% rating ‘very serious’ across all behaviours </a:t>
            </a:r>
          </a:p>
          <a:p>
            <a:r>
              <a:rPr lang="en-GB" sz="1600" dirty="0"/>
              <a:t>– Feb 2026</a:t>
            </a:r>
          </a:p>
        </p:txBody>
      </p:sp>
      <p:sp>
        <p:nvSpPr>
          <p:cNvPr id="5" name="Text Placeholder 7">
            <a:extLst>
              <a:ext uri="{FF2B5EF4-FFF2-40B4-BE49-F238E27FC236}">
                <a16:creationId xmlns:a16="http://schemas.microsoft.com/office/drawing/2014/main" id="{ABB65289-7E38-0052-B172-C38C5A8D1F66}"/>
              </a:ext>
            </a:extLst>
          </p:cNvPr>
          <p:cNvSpPr txBox="1">
            <a:spLocks/>
          </p:cNvSpPr>
          <p:nvPr/>
        </p:nvSpPr>
        <p:spPr>
          <a:xfrm>
            <a:off x="9938083" y="6472555"/>
            <a:ext cx="1705589" cy="277157"/>
          </a:xfrm>
          <a:prstGeom prst="rect">
            <a:avLst/>
          </a:prstGeom>
        </p:spPr>
        <p:txBody>
          <a:bodyPr vert="horz" lIns="91440" tIns="45720" rIns="91440" bIns="4572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534988" indent="-26828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801688" indent="-2667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077913" indent="-27622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34620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ts val="0"/>
              </a:spcBef>
            </a:pPr>
            <a:r>
              <a:rPr lang="en-GB" sz="1000" b="1" dirty="0"/>
              <a:t>Base (all W26): 531</a:t>
            </a:r>
          </a:p>
        </p:txBody>
      </p:sp>
      <p:graphicFrame>
        <p:nvGraphicFramePr>
          <p:cNvPr id="2" name="Chart 1">
            <a:extLst>
              <a:ext uri="{FF2B5EF4-FFF2-40B4-BE49-F238E27FC236}">
                <a16:creationId xmlns:a16="http://schemas.microsoft.com/office/drawing/2014/main" id="{59DF720C-7C10-0408-18F2-88FA2615D27B}"/>
              </a:ext>
            </a:extLst>
          </p:cNvPr>
          <p:cNvGraphicFramePr/>
          <p:nvPr>
            <p:extLst>
              <p:ext uri="{D42A27DB-BD31-4B8C-83A1-F6EECF244321}">
                <p14:modId xmlns:p14="http://schemas.microsoft.com/office/powerpoint/2010/main" val="2650784863"/>
              </p:ext>
            </p:extLst>
          </p:nvPr>
        </p:nvGraphicFramePr>
        <p:xfrm>
          <a:off x="7465325" y="1877568"/>
          <a:ext cx="4726675" cy="4764659"/>
        </p:xfrm>
        <a:graphic>
          <a:graphicData uri="http://schemas.openxmlformats.org/drawingml/2006/chart">
            <c:chart xmlns:c="http://schemas.openxmlformats.org/drawingml/2006/chart" xmlns:r="http://schemas.openxmlformats.org/officeDocument/2006/relationships" r:id="rId5"/>
          </a:graphicData>
        </a:graphic>
      </p:graphicFrame>
      <p:sp>
        <p:nvSpPr>
          <p:cNvPr id="3" name="Oval 2">
            <a:extLst>
              <a:ext uri="{FF2B5EF4-FFF2-40B4-BE49-F238E27FC236}">
                <a16:creationId xmlns:a16="http://schemas.microsoft.com/office/drawing/2014/main" id="{8B9194EB-974C-0E8D-CE72-EDDA1EE3FF84}"/>
              </a:ext>
            </a:extLst>
          </p:cNvPr>
          <p:cNvSpPr/>
          <p:nvPr/>
        </p:nvSpPr>
        <p:spPr>
          <a:xfrm>
            <a:off x="5958840" y="4066585"/>
            <a:ext cx="274320" cy="182879"/>
          </a:xfrm>
          <a:prstGeom prst="ellipse">
            <a:avLst/>
          </a:prstGeom>
          <a:noFill/>
          <a:ln w="19050" cap="flat">
            <a:solidFill>
              <a:schemeClr val="accent5">
                <a:lumMod val="50000"/>
              </a:schemeClr>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dirty="0">
              <a:ln>
                <a:noFill/>
              </a:ln>
              <a:solidFill>
                <a:srgbClr val="7F7F7F"/>
              </a:solidFill>
              <a:effectLst/>
              <a:uFillTx/>
              <a:latin typeface="+mn-lt"/>
              <a:ea typeface="+mn-ea"/>
              <a:cs typeface="+mn-cs"/>
              <a:sym typeface="Open Sans"/>
            </a:endParaRPr>
          </a:p>
        </p:txBody>
      </p:sp>
    </p:spTree>
    <p:extLst>
      <p:ext uri="{BB962C8B-B14F-4D97-AF65-F5344CB8AC3E}">
        <p14:creationId xmlns:p14="http://schemas.microsoft.com/office/powerpoint/2010/main" val="524320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4"/>
          <p:cNvSpPr>
            <a:spLocks noGrp="1"/>
          </p:cNvSpPr>
          <p:nvPr>
            <p:ph type="body" sz="quarter" idx="11"/>
          </p:nvPr>
        </p:nvSpPr>
        <p:spPr>
          <a:xfrm>
            <a:off x="334964" y="180788"/>
            <a:ext cx="10656690" cy="1299219"/>
          </a:xfrm>
        </p:spPr>
        <p:txBody>
          <a:bodyPr>
            <a:normAutofit lnSpcReduction="10000"/>
          </a:bodyPr>
          <a:lstStyle/>
          <a:p>
            <a:r>
              <a:rPr lang="en-GB" sz="2400" dirty="0"/>
              <a:t>Since 2024 perceptions of 20mph speed limits have been consistent – the majority of drivers hold both positive and negative views. However, four in five do agree that it’s important always to adhere to 20mph limits, suggesting general support for these speed limits.</a:t>
            </a:r>
          </a:p>
        </p:txBody>
      </p:sp>
      <p:sp>
        <p:nvSpPr>
          <p:cNvPr id="12" name="Text Placeholder 14">
            <a:extLst>
              <a:ext uri="{FF2B5EF4-FFF2-40B4-BE49-F238E27FC236}">
                <a16:creationId xmlns:a16="http://schemas.microsoft.com/office/drawing/2014/main" id="{53DC2C36-3D8B-490C-A14F-17AF2679222F}"/>
              </a:ext>
            </a:extLst>
          </p:cNvPr>
          <p:cNvSpPr>
            <a:spLocks noGrp="1"/>
          </p:cNvSpPr>
          <p:nvPr>
            <p:ph type="body" sz="quarter" idx="26"/>
          </p:nvPr>
        </p:nvSpPr>
        <p:spPr>
          <a:xfrm>
            <a:off x="196165" y="6444421"/>
            <a:ext cx="7745937" cy="299283"/>
          </a:xfrm>
          <a:prstGeom prst="rect">
            <a:avLst/>
          </a:prstGeom>
        </p:spPr>
        <p:txBody>
          <a:bodyPr>
            <a:noAutofit/>
          </a:bodyPr>
          <a:lstStyle/>
          <a:p>
            <a:pPr marL="0" indent="0">
              <a:lnSpc>
                <a:spcPct val="100000"/>
              </a:lnSpc>
              <a:spcBef>
                <a:spcPts val="0"/>
              </a:spcBef>
              <a:buNone/>
            </a:pPr>
            <a:r>
              <a:rPr lang="en-GB" sz="1000" dirty="0"/>
              <a:t>Q7. Here are some statements made by other people about 20mph speed limits. How much do you agree or disagree with each?</a:t>
            </a:r>
            <a:endParaRPr lang="en-GB" sz="1000" b="1" dirty="0"/>
          </a:p>
        </p:txBody>
      </p:sp>
      <p:sp>
        <p:nvSpPr>
          <p:cNvPr id="93" name="Slide Number Placeholder 92">
            <a:extLst>
              <a:ext uri="{FF2B5EF4-FFF2-40B4-BE49-F238E27FC236}">
                <a16:creationId xmlns:a16="http://schemas.microsoft.com/office/drawing/2014/main" id="{E9817A4E-C2EC-4E8F-8ADB-85EFEA41AB5A}"/>
              </a:ext>
            </a:extLst>
          </p:cNvPr>
          <p:cNvSpPr>
            <a:spLocks noGrp="1"/>
          </p:cNvSpPr>
          <p:nvPr>
            <p:ph type="sldNum" sz="quarter" idx="12"/>
          </p:nvPr>
        </p:nvSpPr>
        <p:spPr/>
        <p:txBody>
          <a:bodyPr/>
          <a:lstStyle/>
          <a:p>
            <a:fld id="{3CF2D5F0-42C9-44CC-9D46-F1CEB28D430F}" type="slidenum">
              <a:rPr lang="en-GB" smtClean="0"/>
              <a:pPr/>
              <a:t>12</a:t>
            </a:fld>
            <a:endParaRPr lang="en-GB" dirty="0"/>
          </a:p>
        </p:txBody>
      </p:sp>
      <p:graphicFrame>
        <p:nvGraphicFramePr>
          <p:cNvPr id="6" name="Chart 5"/>
          <p:cNvGraphicFramePr/>
          <p:nvPr>
            <p:extLst>
              <p:ext uri="{D42A27DB-BD31-4B8C-83A1-F6EECF244321}">
                <p14:modId xmlns:p14="http://schemas.microsoft.com/office/powerpoint/2010/main" val="3033980642"/>
              </p:ext>
            </p:extLst>
          </p:nvPr>
        </p:nvGraphicFramePr>
        <p:xfrm>
          <a:off x="494675" y="1618938"/>
          <a:ext cx="11017771" cy="4519395"/>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7">
            <a:extLst>
              <a:ext uri="{FF2B5EF4-FFF2-40B4-BE49-F238E27FC236}">
                <a16:creationId xmlns:a16="http://schemas.microsoft.com/office/drawing/2014/main" id="{6D6B97C0-F42C-08FB-41C1-D35141C4486A}"/>
              </a:ext>
            </a:extLst>
          </p:cNvPr>
          <p:cNvSpPr txBox="1">
            <a:spLocks/>
          </p:cNvSpPr>
          <p:nvPr/>
        </p:nvSpPr>
        <p:spPr>
          <a:xfrm>
            <a:off x="9938083" y="6472555"/>
            <a:ext cx="1705589" cy="277157"/>
          </a:xfrm>
          <a:prstGeom prst="rect">
            <a:avLst/>
          </a:prstGeom>
        </p:spPr>
        <p:txBody>
          <a:bodyPr vert="horz" lIns="91440" tIns="45720" rIns="91440" bIns="4572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534988" indent="-26828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801688" indent="-2667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077913" indent="-27622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34620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ts val="0"/>
              </a:spcBef>
            </a:pPr>
            <a:r>
              <a:rPr lang="en-GB" sz="1000" b="1" dirty="0"/>
              <a:t>Base (all W26): 531</a:t>
            </a:r>
          </a:p>
        </p:txBody>
      </p:sp>
    </p:spTree>
    <p:extLst>
      <p:ext uri="{BB962C8B-B14F-4D97-AF65-F5344CB8AC3E}">
        <p14:creationId xmlns:p14="http://schemas.microsoft.com/office/powerpoint/2010/main" val="3228628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4"/>
          <p:cNvSpPr>
            <a:spLocks noGrp="1"/>
          </p:cNvSpPr>
          <p:nvPr>
            <p:ph type="body" sz="quarter" idx="11"/>
          </p:nvPr>
        </p:nvSpPr>
        <p:spPr>
          <a:xfrm>
            <a:off x="334964" y="180788"/>
            <a:ext cx="10656690" cy="1299219"/>
          </a:xfrm>
        </p:spPr>
        <p:txBody>
          <a:bodyPr vert="horz" lIns="72000" tIns="0" rIns="0" bIns="0" rtlCol="0" anchor="ctr" anchorCtr="0">
            <a:noAutofit/>
          </a:bodyPr>
          <a:lstStyle/>
          <a:p>
            <a:r>
              <a:rPr lang="en-GB" sz="2200" dirty="0"/>
              <a:t>General attitudes towards safety cameras remain very positive – around three quarters of drivers agree with their use and think people should see them as a good thing. </a:t>
            </a:r>
          </a:p>
        </p:txBody>
      </p:sp>
      <p:sp>
        <p:nvSpPr>
          <p:cNvPr id="11" name="Text Placeholder 7"/>
          <p:cNvSpPr>
            <a:spLocks noGrp="1"/>
          </p:cNvSpPr>
          <p:nvPr>
            <p:ph type="body" sz="quarter" idx="26"/>
          </p:nvPr>
        </p:nvSpPr>
        <p:spPr>
          <a:xfrm>
            <a:off x="71455" y="6359249"/>
            <a:ext cx="9206292" cy="400110"/>
          </a:xfrm>
          <a:prstGeom prst="rect">
            <a:avLst/>
          </a:prstGeom>
        </p:spPr>
        <p:txBody>
          <a:bodyPr wrap="square">
            <a:spAutoFit/>
          </a:bodyPr>
          <a:lstStyle/>
          <a:p>
            <a:pPr>
              <a:lnSpc>
                <a:spcPct val="100000"/>
              </a:lnSpc>
              <a:spcBef>
                <a:spcPts val="0"/>
              </a:spcBef>
            </a:pPr>
            <a:r>
              <a:rPr lang="en-GB" sz="1000" dirty="0"/>
              <a:t>Q8. How much do you agree or disagree with the use of road safety cameras on Scotland’s roads?; Q9. Here are some statements people have made about road safety cameras in general, including both speed cameras and red traffic light cameras. For each one, please indicate the extent to which you agree or disagree with the statement. </a:t>
            </a:r>
            <a:endParaRPr lang="en-GB" sz="1000" b="1" dirty="0"/>
          </a:p>
        </p:txBody>
      </p:sp>
      <p:sp>
        <p:nvSpPr>
          <p:cNvPr id="93" name="Slide Number Placeholder 92">
            <a:extLst>
              <a:ext uri="{FF2B5EF4-FFF2-40B4-BE49-F238E27FC236}">
                <a16:creationId xmlns:a16="http://schemas.microsoft.com/office/drawing/2014/main" id="{E9817A4E-C2EC-4E8F-8ADB-85EFEA41AB5A}"/>
              </a:ext>
            </a:extLst>
          </p:cNvPr>
          <p:cNvSpPr>
            <a:spLocks noGrp="1"/>
          </p:cNvSpPr>
          <p:nvPr>
            <p:ph type="sldNum" sz="quarter" idx="12"/>
          </p:nvPr>
        </p:nvSpPr>
        <p:spPr/>
        <p:txBody>
          <a:bodyPr/>
          <a:lstStyle/>
          <a:p>
            <a:fld id="{3CF2D5F0-42C9-44CC-9D46-F1CEB28D430F}" type="slidenum">
              <a:rPr lang="en-GB" smtClean="0"/>
              <a:pPr/>
              <a:t>13</a:t>
            </a:fld>
            <a:endParaRPr lang="en-GB" dirty="0"/>
          </a:p>
        </p:txBody>
      </p:sp>
      <p:graphicFrame>
        <p:nvGraphicFramePr>
          <p:cNvPr id="12" name="Chart Placeholder 13">
            <a:extLst>
              <a:ext uri="{FF2B5EF4-FFF2-40B4-BE49-F238E27FC236}">
                <a16:creationId xmlns:a16="http://schemas.microsoft.com/office/drawing/2014/main" id="{F83DB8D7-227B-4989-B57F-768C3E32D747}"/>
              </a:ext>
            </a:extLst>
          </p:cNvPr>
          <p:cNvGraphicFramePr>
            <a:graphicFrameLocks/>
          </p:cNvGraphicFramePr>
          <p:nvPr>
            <p:extLst>
              <p:ext uri="{D42A27DB-BD31-4B8C-83A1-F6EECF244321}">
                <p14:modId xmlns:p14="http://schemas.microsoft.com/office/powerpoint/2010/main" val="2470586217"/>
              </p:ext>
            </p:extLst>
          </p:nvPr>
        </p:nvGraphicFramePr>
        <p:xfrm>
          <a:off x="2587376" y="1355429"/>
          <a:ext cx="8590659" cy="5166141"/>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p:cNvSpPr txBox="1"/>
          <p:nvPr/>
        </p:nvSpPr>
        <p:spPr>
          <a:xfrm>
            <a:off x="619289" y="1432966"/>
            <a:ext cx="8658458" cy="369332"/>
          </a:xfrm>
          <a:prstGeom prst="rect">
            <a:avLst/>
          </a:prstGeom>
          <a:noFill/>
        </p:spPr>
        <p:txBody>
          <a:bodyPr wrap="square" rtlCol="0">
            <a:spAutoFit/>
          </a:bodyPr>
          <a:lstStyle/>
          <a:p>
            <a:r>
              <a:rPr lang="en-GB" dirty="0"/>
              <a:t>Agreement with statements about road safety cameras (%)</a:t>
            </a:r>
          </a:p>
        </p:txBody>
      </p:sp>
      <p:cxnSp>
        <p:nvCxnSpPr>
          <p:cNvPr id="4" name="Straight Connector 3"/>
          <p:cNvCxnSpPr/>
          <p:nvPr/>
        </p:nvCxnSpPr>
        <p:spPr>
          <a:xfrm>
            <a:off x="521370" y="3925052"/>
            <a:ext cx="11397690" cy="4854"/>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29249" y="2654648"/>
            <a:ext cx="2603108" cy="523220"/>
          </a:xfrm>
          <a:prstGeom prst="rect">
            <a:avLst/>
          </a:prstGeom>
          <a:noFill/>
        </p:spPr>
        <p:txBody>
          <a:bodyPr wrap="square" rtlCol="0">
            <a:spAutoFit/>
          </a:bodyPr>
          <a:lstStyle/>
          <a:p>
            <a:pPr algn="ctr"/>
            <a:r>
              <a:rPr lang="en-GB" sz="1400" dirty="0"/>
              <a:t>The use of road safety cameras on Scotland’s roads</a:t>
            </a:r>
          </a:p>
        </p:txBody>
      </p:sp>
      <p:sp>
        <p:nvSpPr>
          <p:cNvPr id="14" name="TextBox 13">
            <a:extLst>
              <a:ext uri="{FF2B5EF4-FFF2-40B4-BE49-F238E27FC236}">
                <a16:creationId xmlns:a16="http://schemas.microsoft.com/office/drawing/2014/main" id="{3E91BEE8-B168-44E6-81E1-8367CF677475}"/>
              </a:ext>
            </a:extLst>
          </p:cNvPr>
          <p:cNvSpPr txBox="1"/>
          <p:nvPr/>
        </p:nvSpPr>
        <p:spPr>
          <a:xfrm>
            <a:off x="429249" y="4655765"/>
            <a:ext cx="2603108" cy="738664"/>
          </a:xfrm>
          <a:prstGeom prst="rect">
            <a:avLst/>
          </a:prstGeom>
          <a:noFill/>
        </p:spPr>
        <p:txBody>
          <a:bodyPr wrap="square" rtlCol="0">
            <a:spAutoFit/>
          </a:bodyPr>
          <a:lstStyle/>
          <a:p>
            <a:pPr algn="ctr"/>
            <a:r>
              <a:rPr lang="en-GB" sz="1400" dirty="0"/>
              <a:t>People should see the use of road safety cameras as a good thing</a:t>
            </a:r>
          </a:p>
        </p:txBody>
      </p:sp>
      <p:sp>
        <p:nvSpPr>
          <p:cNvPr id="8" name="Text Placeholder 7">
            <a:extLst>
              <a:ext uri="{FF2B5EF4-FFF2-40B4-BE49-F238E27FC236}">
                <a16:creationId xmlns:a16="http://schemas.microsoft.com/office/drawing/2014/main" id="{BDD840CB-5AD1-A15D-CFDD-6BA834BFCA0E}"/>
              </a:ext>
            </a:extLst>
          </p:cNvPr>
          <p:cNvSpPr txBox="1">
            <a:spLocks/>
          </p:cNvSpPr>
          <p:nvPr/>
        </p:nvSpPr>
        <p:spPr>
          <a:xfrm>
            <a:off x="9938083" y="6472555"/>
            <a:ext cx="1705589" cy="277157"/>
          </a:xfrm>
          <a:prstGeom prst="rect">
            <a:avLst/>
          </a:prstGeom>
        </p:spPr>
        <p:txBody>
          <a:bodyPr vert="horz" lIns="91440" tIns="45720" rIns="91440" bIns="4572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534988" indent="-26828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801688" indent="-2667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077913" indent="-27622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34620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ts val="0"/>
              </a:spcBef>
            </a:pPr>
            <a:r>
              <a:rPr lang="en-GB" sz="1000" b="1" dirty="0"/>
              <a:t>Base (all W26): 531</a:t>
            </a:r>
          </a:p>
        </p:txBody>
      </p:sp>
      <p:graphicFrame>
        <p:nvGraphicFramePr>
          <p:cNvPr id="9" name="Table 8"/>
          <p:cNvGraphicFramePr>
            <a:graphicFrameLocks noGrp="1"/>
          </p:cNvGraphicFramePr>
          <p:nvPr>
            <p:extLst>
              <p:ext uri="{D42A27DB-BD31-4B8C-83A1-F6EECF244321}">
                <p14:modId xmlns:p14="http://schemas.microsoft.com/office/powerpoint/2010/main" val="2042158520"/>
              </p:ext>
            </p:extLst>
          </p:nvPr>
        </p:nvGraphicFramePr>
        <p:xfrm>
          <a:off x="10730512" y="1415757"/>
          <a:ext cx="940118" cy="4712446"/>
        </p:xfrm>
        <a:graphic>
          <a:graphicData uri="http://schemas.openxmlformats.org/drawingml/2006/table">
            <a:tbl>
              <a:tblPr firstRow="1" bandRow="1">
                <a:tableStyleId>{2D5ABB26-0587-4C30-8999-92F81FD0307C}</a:tableStyleId>
              </a:tblPr>
              <a:tblGrid>
                <a:gridCol w="940118">
                  <a:extLst>
                    <a:ext uri="{9D8B030D-6E8A-4147-A177-3AD203B41FA5}">
                      <a16:colId xmlns:a16="http://schemas.microsoft.com/office/drawing/2014/main" val="20000"/>
                    </a:ext>
                  </a:extLst>
                </a:gridCol>
              </a:tblGrid>
              <a:tr h="346504">
                <a:tc>
                  <a:txBody>
                    <a:bodyPr/>
                    <a:lstStyle/>
                    <a:p>
                      <a:pPr algn="ctr"/>
                      <a:r>
                        <a:rPr lang="en-GB" sz="1400" b="1" dirty="0"/>
                        <a:t>Net 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11853">
                <a:tc>
                  <a:txBody>
                    <a:bodyPr/>
                    <a:lstStyle/>
                    <a:p>
                      <a:pPr algn="ctr"/>
                      <a:r>
                        <a:rPr lang="en-GB" sz="1200" b="0" dirty="0"/>
                        <a:t>73%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11853">
                <a:tc>
                  <a:txBody>
                    <a:bodyPr/>
                    <a:lstStyle/>
                    <a:p>
                      <a:pPr algn="ctr"/>
                      <a:r>
                        <a:rPr lang="en-GB" sz="1200" b="0" dirty="0"/>
                        <a:t>74%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11853">
                <a:tc>
                  <a:txBody>
                    <a:bodyPr/>
                    <a:lstStyle/>
                    <a:p>
                      <a:pPr algn="ctr"/>
                      <a:r>
                        <a:rPr lang="en-GB" sz="1200" b="0" dirty="0"/>
                        <a:t>72%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311853">
                <a:tc>
                  <a:txBody>
                    <a:bodyPr/>
                    <a:lstStyle/>
                    <a:p>
                      <a:pPr algn="ctr"/>
                      <a:r>
                        <a:rPr lang="en-GB" sz="1200" b="0" dirty="0"/>
                        <a:t>82%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11853">
                <a:tc>
                  <a:txBody>
                    <a:bodyPr/>
                    <a:lstStyle/>
                    <a:p>
                      <a:pPr algn="ctr"/>
                      <a:r>
                        <a:rPr lang="en-GB" sz="1200" b="0" dirty="0"/>
                        <a:t>77%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78703484"/>
                  </a:ext>
                </a:extLst>
              </a:tr>
              <a:tr h="311853">
                <a:tc>
                  <a:txBody>
                    <a:bodyPr/>
                    <a:lstStyle/>
                    <a:p>
                      <a:pPr algn="ctr"/>
                      <a:r>
                        <a:rPr lang="en-GB" sz="1200" b="0" dirty="0"/>
                        <a:t>80%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39288118"/>
                  </a:ext>
                </a:extLst>
              </a:tr>
              <a:tr h="311853">
                <a:tc>
                  <a:txBody>
                    <a:bodyPr/>
                    <a:lstStyle/>
                    <a:p>
                      <a:pPr algn="ctr"/>
                      <a:r>
                        <a:rPr lang="en-GB" sz="1200" b="0" dirty="0"/>
                        <a:t>74%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86882845"/>
                  </a:ext>
                </a:extLst>
              </a:tr>
              <a:tr h="311853">
                <a:tc>
                  <a:txBody>
                    <a:bodyPr/>
                    <a:lstStyle/>
                    <a:p>
                      <a:pPr algn="ctr"/>
                      <a:r>
                        <a:rPr lang="en-GB" sz="1200" b="0" dirty="0"/>
                        <a:t>75%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311853">
                <a:tc>
                  <a:txBody>
                    <a:bodyPr/>
                    <a:lstStyle/>
                    <a:p>
                      <a:pPr algn="ctr"/>
                      <a:r>
                        <a:rPr lang="en-GB" sz="1200" b="0" dirty="0"/>
                        <a:t>67%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311853">
                <a:tc>
                  <a:txBody>
                    <a:bodyPr/>
                    <a:lstStyle/>
                    <a:p>
                      <a:pPr algn="ctr"/>
                      <a:r>
                        <a:rPr lang="en-US" sz="1200" b="0" dirty="0"/>
                        <a:t>70%</a:t>
                      </a:r>
                      <a:endParaRPr lang="en-GB" sz="120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53474244"/>
                  </a:ext>
                </a:extLst>
              </a:tr>
              <a:tr h="311853">
                <a:tc>
                  <a:txBody>
                    <a:bodyPr/>
                    <a:lstStyle/>
                    <a:p>
                      <a:pPr algn="ctr"/>
                      <a:r>
                        <a:rPr lang="en-GB" sz="1200" b="0" dirty="0"/>
                        <a:t>73%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7154200"/>
                  </a:ext>
                </a:extLst>
              </a:tr>
              <a:tr h="311853">
                <a:tc>
                  <a:txBody>
                    <a:bodyPr/>
                    <a:lstStyle/>
                    <a:p>
                      <a:pPr algn="ctr"/>
                      <a:r>
                        <a:rPr lang="en-GB" sz="1200" b="0" dirty="0"/>
                        <a:t>74%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3862049"/>
                  </a:ext>
                </a:extLst>
              </a:tr>
              <a:tr h="311853">
                <a:tc>
                  <a:txBody>
                    <a:bodyPr/>
                    <a:lstStyle/>
                    <a:p>
                      <a:pPr algn="ctr"/>
                      <a:r>
                        <a:rPr lang="en-GB" sz="1200" b="0" dirty="0"/>
                        <a:t>76%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89633326"/>
                  </a:ext>
                </a:extLst>
              </a:tr>
              <a:tr h="311853">
                <a:tc>
                  <a:txBody>
                    <a:bodyPr/>
                    <a:lstStyle/>
                    <a:p>
                      <a:pPr algn="ctr"/>
                      <a:r>
                        <a:rPr lang="en-GB" sz="1200" b="0" dirty="0"/>
                        <a:t>72%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73782147"/>
                  </a:ext>
                </a:extLst>
              </a:tr>
            </a:tbl>
          </a:graphicData>
        </a:graphic>
      </p:graphicFrame>
      <p:sp>
        <p:nvSpPr>
          <p:cNvPr id="3" name="Oval 2">
            <a:extLst>
              <a:ext uri="{FF2B5EF4-FFF2-40B4-BE49-F238E27FC236}">
                <a16:creationId xmlns:a16="http://schemas.microsoft.com/office/drawing/2014/main" id="{F3DBE500-EB75-B9B3-490B-88B48A13A9F7}"/>
              </a:ext>
            </a:extLst>
          </p:cNvPr>
          <p:cNvSpPr/>
          <p:nvPr/>
        </p:nvSpPr>
        <p:spPr>
          <a:xfrm>
            <a:off x="11019395" y="3676881"/>
            <a:ext cx="319429" cy="228388"/>
          </a:xfrm>
          <a:prstGeom prst="ellipse">
            <a:avLst/>
          </a:prstGeom>
          <a:noFill/>
          <a:ln w="19050" cap="flat">
            <a:solidFill>
              <a:srgbClr val="C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dirty="0">
              <a:ln>
                <a:noFill/>
              </a:ln>
              <a:solidFill>
                <a:srgbClr val="7F7F7F"/>
              </a:solidFill>
              <a:effectLst/>
              <a:uFillTx/>
              <a:latin typeface="+mn-lt"/>
              <a:ea typeface="+mn-ea"/>
              <a:cs typeface="+mn-cs"/>
              <a:sym typeface="Open Sans"/>
            </a:endParaRPr>
          </a:p>
        </p:txBody>
      </p:sp>
      <p:sp>
        <p:nvSpPr>
          <p:cNvPr id="5" name="Oval 4">
            <a:extLst>
              <a:ext uri="{FF2B5EF4-FFF2-40B4-BE49-F238E27FC236}">
                <a16:creationId xmlns:a16="http://schemas.microsoft.com/office/drawing/2014/main" id="{B83E10B5-C9CE-3F4C-9548-0EC33524B87D}"/>
              </a:ext>
            </a:extLst>
          </p:cNvPr>
          <p:cNvSpPr/>
          <p:nvPr/>
        </p:nvSpPr>
        <p:spPr>
          <a:xfrm>
            <a:off x="6402291" y="3657786"/>
            <a:ext cx="319429" cy="228388"/>
          </a:xfrm>
          <a:prstGeom prst="ellipse">
            <a:avLst/>
          </a:prstGeom>
          <a:noFill/>
          <a:ln w="19050" cap="flat">
            <a:solidFill>
              <a:srgbClr val="C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dirty="0">
              <a:ln>
                <a:noFill/>
              </a:ln>
              <a:solidFill>
                <a:srgbClr val="7F7F7F"/>
              </a:solidFill>
              <a:effectLst/>
              <a:uFillTx/>
              <a:latin typeface="+mn-lt"/>
              <a:ea typeface="+mn-ea"/>
              <a:cs typeface="+mn-cs"/>
              <a:sym typeface="Open Sans"/>
            </a:endParaRPr>
          </a:p>
        </p:txBody>
      </p:sp>
      <p:sp>
        <p:nvSpPr>
          <p:cNvPr id="7" name="Oval 6">
            <a:extLst>
              <a:ext uri="{FF2B5EF4-FFF2-40B4-BE49-F238E27FC236}">
                <a16:creationId xmlns:a16="http://schemas.microsoft.com/office/drawing/2014/main" id="{1D80B4F8-2412-BCC1-584C-15DAE7D91B7F}"/>
              </a:ext>
            </a:extLst>
          </p:cNvPr>
          <p:cNvSpPr/>
          <p:nvPr/>
        </p:nvSpPr>
        <p:spPr>
          <a:xfrm>
            <a:off x="4960581" y="3662688"/>
            <a:ext cx="319429" cy="228388"/>
          </a:xfrm>
          <a:prstGeom prst="ellipse">
            <a:avLst/>
          </a:prstGeom>
          <a:noFill/>
          <a:ln w="19050" cap="flat">
            <a:solidFill>
              <a:srgbClr val="00B05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dirty="0">
              <a:ln>
                <a:noFill/>
              </a:ln>
              <a:solidFill>
                <a:srgbClr val="7F7F7F"/>
              </a:solidFill>
              <a:effectLst/>
              <a:uFillTx/>
              <a:latin typeface="+mn-lt"/>
              <a:ea typeface="+mn-ea"/>
              <a:cs typeface="+mn-cs"/>
              <a:sym typeface="Open Sans"/>
            </a:endParaRPr>
          </a:p>
        </p:txBody>
      </p:sp>
      <p:sp>
        <p:nvSpPr>
          <p:cNvPr id="13" name="Oval 12">
            <a:extLst>
              <a:ext uri="{FF2B5EF4-FFF2-40B4-BE49-F238E27FC236}">
                <a16:creationId xmlns:a16="http://schemas.microsoft.com/office/drawing/2014/main" id="{5E470122-8A04-3540-03CC-F24EB30BF6A8}"/>
              </a:ext>
            </a:extLst>
          </p:cNvPr>
          <p:cNvSpPr/>
          <p:nvPr/>
        </p:nvSpPr>
        <p:spPr>
          <a:xfrm>
            <a:off x="4931085" y="5844102"/>
            <a:ext cx="319429" cy="228388"/>
          </a:xfrm>
          <a:prstGeom prst="ellipse">
            <a:avLst/>
          </a:prstGeom>
          <a:noFill/>
          <a:ln w="19050" cap="flat">
            <a:solidFill>
              <a:srgbClr val="00B05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dirty="0">
              <a:ln>
                <a:noFill/>
              </a:ln>
              <a:solidFill>
                <a:srgbClr val="7F7F7F"/>
              </a:solidFill>
              <a:effectLst/>
              <a:uFillTx/>
              <a:latin typeface="+mn-lt"/>
              <a:ea typeface="+mn-ea"/>
              <a:cs typeface="+mn-cs"/>
              <a:sym typeface="Open Sans"/>
            </a:endParaRPr>
          </a:p>
        </p:txBody>
      </p:sp>
    </p:spTree>
    <p:extLst>
      <p:ext uri="{BB962C8B-B14F-4D97-AF65-F5344CB8AC3E}">
        <p14:creationId xmlns:p14="http://schemas.microsoft.com/office/powerpoint/2010/main" val="2959408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774599264"/>
              </p:ext>
            </p:extLst>
          </p:nvPr>
        </p:nvGraphicFramePr>
        <p:xfrm>
          <a:off x="10718480" y="1415759"/>
          <a:ext cx="940118" cy="4712445"/>
        </p:xfrm>
        <a:graphic>
          <a:graphicData uri="http://schemas.openxmlformats.org/drawingml/2006/table">
            <a:tbl>
              <a:tblPr firstRow="1" bandRow="1">
                <a:tableStyleId>{2D5ABB26-0587-4C30-8999-92F81FD0307C}</a:tableStyleId>
              </a:tblPr>
              <a:tblGrid>
                <a:gridCol w="940118">
                  <a:extLst>
                    <a:ext uri="{9D8B030D-6E8A-4147-A177-3AD203B41FA5}">
                      <a16:colId xmlns:a16="http://schemas.microsoft.com/office/drawing/2014/main" val="20000"/>
                    </a:ext>
                  </a:extLst>
                </a:gridCol>
              </a:tblGrid>
              <a:tr h="346503">
                <a:tc>
                  <a:txBody>
                    <a:bodyPr/>
                    <a:lstStyle/>
                    <a:p>
                      <a:pPr algn="ctr"/>
                      <a:r>
                        <a:rPr lang="en-GB" sz="1400" b="1" dirty="0"/>
                        <a:t>Net 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11853">
                <a:tc>
                  <a:txBody>
                    <a:bodyPr/>
                    <a:lstStyle/>
                    <a:p>
                      <a:pPr algn="ctr"/>
                      <a:r>
                        <a:rPr lang="en-GB" sz="1200" b="0" dirty="0"/>
                        <a:t>78%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11853">
                <a:tc>
                  <a:txBody>
                    <a:bodyPr/>
                    <a:lstStyle/>
                    <a:p>
                      <a:pPr algn="ctr"/>
                      <a:r>
                        <a:rPr lang="en-GB" sz="1200" b="0" dirty="0"/>
                        <a:t>67%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11853">
                <a:tc>
                  <a:txBody>
                    <a:bodyPr/>
                    <a:lstStyle/>
                    <a:p>
                      <a:pPr algn="ctr"/>
                      <a:r>
                        <a:rPr lang="en-GB" sz="1200" b="0" dirty="0"/>
                        <a:t>69%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311853">
                <a:tc>
                  <a:txBody>
                    <a:bodyPr/>
                    <a:lstStyle/>
                    <a:p>
                      <a:pPr algn="ctr"/>
                      <a:r>
                        <a:rPr lang="en-GB" sz="1200" b="0" dirty="0"/>
                        <a:t>71%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11853">
                <a:tc>
                  <a:txBody>
                    <a:bodyPr/>
                    <a:lstStyle/>
                    <a:p>
                      <a:pPr algn="ctr"/>
                      <a:r>
                        <a:rPr lang="en-GB" sz="1200" b="0" dirty="0"/>
                        <a:t>75%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78703484"/>
                  </a:ext>
                </a:extLst>
              </a:tr>
              <a:tr h="311853">
                <a:tc>
                  <a:txBody>
                    <a:bodyPr/>
                    <a:lstStyle/>
                    <a:p>
                      <a:pPr algn="ctr"/>
                      <a:r>
                        <a:rPr lang="en-GB" sz="1200" b="0" dirty="0"/>
                        <a:t>75%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39288118"/>
                  </a:ext>
                </a:extLst>
              </a:tr>
              <a:tr h="311853">
                <a:tc>
                  <a:txBody>
                    <a:bodyPr/>
                    <a:lstStyle/>
                    <a:p>
                      <a:pPr algn="ctr"/>
                      <a:r>
                        <a:rPr lang="en-GB" sz="1200" b="0" dirty="0"/>
                        <a:t>71%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50656807"/>
                  </a:ext>
                </a:extLst>
              </a:tr>
              <a:tr h="311853">
                <a:tc>
                  <a:txBody>
                    <a:bodyPr/>
                    <a:lstStyle/>
                    <a:p>
                      <a:pPr algn="ctr"/>
                      <a:r>
                        <a:rPr lang="en-GB" sz="1200" b="0" dirty="0"/>
                        <a:t>64%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311853">
                <a:tc>
                  <a:txBody>
                    <a:bodyPr/>
                    <a:lstStyle/>
                    <a:p>
                      <a:pPr algn="ctr"/>
                      <a:r>
                        <a:rPr lang="en-GB" sz="1200" b="0" dirty="0"/>
                        <a:t>57%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311853">
                <a:tc>
                  <a:txBody>
                    <a:bodyPr/>
                    <a:lstStyle/>
                    <a:p>
                      <a:pPr algn="ctr"/>
                      <a:r>
                        <a:rPr lang="en-US" sz="1200" b="0" dirty="0"/>
                        <a:t>59%</a:t>
                      </a:r>
                      <a:endParaRPr lang="en-GB" sz="120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53474244"/>
                  </a:ext>
                </a:extLst>
              </a:tr>
              <a:tr h="311853">
                <a:tc>
                  <a:txBody>
                    <a:bodyPr/>
                    <a:lstStyle/>
                    <a:p>
                      <a:pPr algn="ctr"/>
                      <a:r>
                        <a:rPr lang="en-GB" sz="1200" b="0" dirty="0"/>
                        <a:t>66%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7154200"/>
                  </a:ext>
                </a:extLst>
              </a:tr>
              <a:tr h="311853">
                <a:tc>
                  <a:txBody>
                    <a:bodyPr/>
                    <a:lstStyle/>
                    <a:p>
                      <a:pPr algn="ctr"/>
                      <a:r>
                        <a:rPr lang="en-GB" sz="1200" b="0" dirty="0"/>
                        <a:t>68%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3862049"/>
                  </a:ext>
                </a:extLst>
              </a:tr>
              <a:tr h="311853">
                <a:tc>
                  <a:txBody>
                    <a:bodyPr/>
                    <a:lstStyle/>
                    <a:p>
                      <a:pPr algn="ctr"/>
                      <a:r>
                        <a:rPr lang="en-GB" sz="1200" b="0" dirty="0"/>
                        <a:t>68%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89633326"/>
                  </a:ext>
                </a:extLst>
              </a:tr>
              <a:tr h="311853">
                <a:tc>
                  <a:txBody>
                    <a:bodyPr/>
                    <a:lstStyle/>
                    <a:p>
                      <a:pPr algn="ctr"/>
                      <a:r>
                        <a:rPr lang="en-GB" sz="1200" b="0" dirty="0"/>
                        <a:t>64%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9585939"/>
                  </a:ext>
                </a:extLst>
              </a:tr>
            </a:tbl>
          </a:graphicData>
        </a:graphic>
      </p:graphicFrame>
      <p:sp>
        <p:nvSpPr>
          <p:cNvPr id="10" name="Text Placeholder 4"/>
          <p:cNvSpPr>
            <a:spLocks noGrp="1"/>
          </p:cNvSpPr>
          <p:nvPr>
            <p:ph type="body" sz="quarter" idx="11"/>
          </p:nvPr>
        </p:nvSpPr>
        <p:spPr>
          <a:xfrm>
            <a:off x="334964" y="180788"/>
            <a:ext cx="10564094" cy="1299219"/>
          </a:xfrm>
        </p:spPr>
        <p:txBody>
          <a:bodyPr vert="horz" lIns="72000" tIns="0" rIns="0" bIns="0" rtlCol="0" anchor="ctr" anchorCtr="0">
            <a:noAutofit/>
          </a:bodyPr>
          <a:lstStyle/>
          <a:p>
            <a:r>
              <a:rPr lang="en-GB" sz="2400" dirty="0"/>
              <a:t>Most drivers continue to agree that road safety cameras help discourage dangerous driving and prevent collisions where they are used. These findings are consistent with recent waves of the RITS tracker. </a:t>
            </a:r>
          </a:p>
        </p:txBody>
      </p:sp>
      <p:sp>
        <p:nvSpPr>
          <p:cNvPr id="93" name="Slide Number Placeholder 92">
            <a:extLst>
              <a:ext uri="{FF2B5EF4-FFF2-40B4-BE49-F238E27FC236}">
                <a16:creationId xmlns:a16="http://schemas.microsoft.com/office/drawing/2014/main" id="{E9817A4E-C2EC-4E8F-8ADB-85EFEA41AB5A}"/>
              </a:ext>
            </a:extLst>
          </p:cNvPr>
          <p:cNvSpPr>
            <a:spLocks noGrp="1"/>
          </p:cNvSpPr>
          <p:nvPr>
            <p:ph type="sldNum" sz="quarter" idx="12"/>
          </p:nvPr>
        </p:nvSpPr>
        <p:spPr/>
        <p:txBody>
          <a:bodyPr/>
          <a:lstStyle/>
          <a:p>
            <a:fld id="{3CF2D5F0-42C9-44CC-9D46-F1CEB28D430F}" type="slidenum">
              <a:rPr lang="en-GB" smtClean="0"/>
              <a:pPr/>
              <a:t>14</a:t>
            </a:fld>
            <a:endParaRPr lang="en-GB" dirty="0"/>
          </a:p>
        </p:txBody>
      </p:sp>
      <p:graphicFrame>
        <p:nvGraphicFramePr>
          <p:cNvPr id="12" name="Chart Placeholder 13">
            <a:extLst>
              <a:ext uri="{FF2B5EF4-FFF2-40B4-BE49-F238E27FC236}">
                <a16:creationId xmlns:a16="http://schemas.microsoft.com/office/drawing/2014/main" id="{F83DB8D7-227B-4989-B57F-768C3E32D747}"/>
              </a:ext>
            </a:extLst>
          </p:cNvPr>
          <p:cNvGraphicFramePr>
            <a:graphicFrameLocks/>
          </p:cNvGraphicFramePr>
          <p:nvPr>
            <p:extLst>
              <p:ext uri="{D42A27DB-BD31-4B8C-83A1-F6EECF244321}">
                <p14:modId xmlns:p14="http://schemas.microsoft.com/office/powerpoint/2010/main" val="4148310100"/>
              </p:ext>
            </p:extLst>
          </p:nvPr>
        </p:nvGraphicFramePr>
        <p:xfrm>
          <a:off x="2587376" y="1355429"/>
          <a:ext cx="8590659" cy="5166141"/>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619289" y="1432966"/>
            <a:ext cx="8658458" cy="369332"/>
          </a:xfrm>
          <a:prstGeom prst="rect">
            <a:avLst/>
          </a:prstGeom>
          <a:noFill/>
        </p:spPr>
        <p:txBody>
          <a:bodyPr wrap="square" rtlCol="0">
            <a:spAutoFit/>
          </a:bodyPr>
          <a:lstStyle/>
          <a:p>
            <a:r>
              <a:rPr lang="en-GB" dirty="0"/>
              <a:t>Agreement with statements about road safety cameras (%)</a:t>
            </a:r>
          </a:p>
        </p:txBody>
      </p:sp>
      <p:cxnSp>
        <p:nvCxnSpPr>
          <p:cNvPr id="4" name="Straight Connector 3"/>
          <p:cNvCxnSpPr/>
          <p:nvPr/>
        </p:nvCxnSpPr>
        <p:spPr>
          <a:xfrm>
            <a:off x="429249" y="3935661"/>
            <a:ext cx="11397690" cy="4854"/>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29249" y="2654648"/>
            <a:ext cx="2603108" cy="738664"/>
          </a:xfrm>
          <a:prstGeom prst="rect">
            <a:avLst/>
          </a:prstGeom>
          <a:noFill/>
        </p:spPr>
        <p:txBody>
          <a:bodyPr wrap="square" rtlCol="0">
            <a:spAutoFit/>
          </a:bodyPr>
          <a:lstStyle/>
          <a:p>
            <a:pPr algn="ctr"/>
            <a:r>
              <a:rPr lang="en-GB" sz="1400" dirty="0"/>
              <a:t>Road safety cameras help discourage dangerous driving in the areas where they are used</a:t>
            </a:r>
          </a:p>
        </p:txBody>
      </p:sp>
      <p:sp>
        <p:nvSpPr>
          <p:cNvPr id="14" name="TextBox 13">
            <a:extLst>
              <a:ext uri="{FF2B5EF4-FFF2-40B4-BE49-F238E27FC236}">
                <a16:creationId xmlns:a16="http://schemas.microsoft.com/office/drawing/2014/main" id="{3E91BEE8-B168-44E6-81E1-8367CF677475}"/>
              </a:ext>
            </a:extLst>
          </p:cNvPr>
          <p:cNvSpPr txBox="1"/>
          <p:nvPr/>
        </p:nvSpPr>
        <p:spPr>
          <a:xfrm>
            <a:off x="429249" y="4655765"/>
            <a:ext cx="2603108" cy="738664"/>
          </a:xfrm>
          <a:prstGeom prst="rect">
            <a:avLst/>
          </a:prstGeom>
          <a:noFill/>
        </p:spPr>
        <p:txBody>
          <a:bodyPr wrap="square" rtlCol="0">
            <a:spAutoFit/>
          </a:bodyPr>
          <a:lstStyle/>
          <a:p>
            <a:pPr algn="ctr"/>
            <a:r>
              <a:rPr lang="en-GB" sz="1400" dirty="0"/>
              <a:t>Road safety cameras help prevent collisions in the areas where they are used</a:t>
            </a:r>
          </a:p>
        </p:txBody>
      </p:sp>
      <p:sp>
        <p:nvSpPr>
          <p:cNvPr id="8" name="Text Placeholder 7">
            <a:extLst>
              <a:ext uri="{FF2B5EF4-FFF2-40B4-BE49-F238E27FC236}">
                <a16:creationId xmlns:a16="http://schemas.microsoft.com/office/drawing/2014/main" id="{D04894B3-6F1E-9A28-ADD6-20385D676115}"/>
              </a:ext>
            </a:extLst>
          </p:cNvPr>
          <p:cNvSpPr txBox="1">
            <a:spLocks/>
          </p:cNvSpPr>
          <p:nvPr/>
        </p:nvSpPr>
        <p:spPr>
          <a:xfrm>
            <a:off x="9938083" y="6472555"/>
            <a:ext cx="1705589" cy="277157"/>
          </a:xfrm>
          <a:prstGeom prst="rect">
            <a:avLst/>
          </a:prstGeom>
        </p:spPr>
        <p:txBody>
          <a:bodyPr vert="horz" lIns="91440" tIns="45720" rIns="91440" bIns="4572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534988" indent="-26828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801688" indent="-2667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077913" indent="-27622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34620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ts val="0"/>
              </a:spcBef>
            </a:pPr>
            <a:r>
              <a:rPr lang="en-GB" sz="1000" b="1" dirty="0"/>
              <a:t>Base (all W26): 531</a:t>
            </a:r>
          </a:p>
        </p:txBody>
      </p:sp>
      <p:sp>
        <p:nvSpPr>
          <p:cNvPr id="17" name="Text Placeholder 7">
            <a:extLst>
              <a:ext uri="{FF2B5EF4-FFF2-40B4-BE49-F238E27FC236}">
                <a16:creationId xmlns:a16="http://schemas.microsoft.com/office/drawing/2014/main" id="{0DE46482-7EF5-F22E-D83F-212C0E4E0D5E}"/>
              </a:ext>
            </a:extLst>
          </p:cNvPr>
          <p:cNvSpPr txBox="1">
            <a:spLocks/>
          </p:cNvSpPr>
          <p:nvPr/>
        </p:nvSpPr>
        <p:spPr>
          <a:xfrm>
            <a:off x="71456" y="6354425"/>
            <a:ext cx="7941576" cy="400110"/>
          </a:xfrm>
          <a:prstGeom prst="rect">
            <a:avLst/>
          </a:prstGeom>
        </p:spPr>
        <p:txBody>
          <a:bodyPr vert="horz" wrap="square" lIns="91440" tIns="45720" rIns="91440" bIns="45720" rtlCol="0" anchor="ctr" anchorCtr="0">
            <a:sp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534988" indent="-26828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801688" indent="-2667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077913" indent="-27622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34620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sz="1000" dirty="0"/>
              <a:t>Q9. Here are some statements people have made about road safety cameras in general, including both speed cameras and red traffic light cameras.  For each one, please indicate the extent to which you agree or disagree with the statement.</a:t>
            </a:r>
            <a:endParaRPr lang="en-GB" sz="1000" b="1" dirty="0"/>
          </a:p>
        </p:txBody>
      </p:sp>
      <p:sp>
        <p:nvSpPr>
          <p:cNvPr id="3" name="Oval 2">
            <a:extLst>
              <a:ext uri="{FF2B5EF4-FFF2-40B4-BE49-F238E27FC236}">
                <a16:creationId xmlns:a16="http://schemas.microsoft.com/office/drawing/2014/main" id="{BF4CC1BF-5748-4E3A-5144-09FF83900E99}"/>
              </a:ext>
            </a:extLst>
          </p:cNvPr>
          <p:cNvSpPr/>
          <p:nvPr/>
        </p:nvSpPr>
        <p:spPr>
          <a:xfrm>
            <a:off x="7276078" y="5845490"/>
            <a:ext cx="319429" cy="228388"/>
          </a:xfrm>
          <a:prstGeom prst="ellipse">
            <a:avLst/>
          </a:prstGeom>
          <a:noFill/>
          <a:ln w="19050" cap="flat">
            <a:solidFill>
              <a:srgbClr val="C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dirty="0">
              <a:ln>
                <a:noFill/>
              </a:ln>
              <a:solidFill>
                <a:srgbClr val="7F7F7F"/>
              </a:solidFill>
              <a:effectLst/>
              <a:uFillTx/>
              <a:latin typeface="+mn-lt"/>
              <a:ea typeface="+mn-ea"/>
              <a:cs typeface="+mn-cs"/>
              <a:sym typeface="Open Sans"/>
            </a:endParaRPr>
          </a:p>
        </p:txBody>
      </p:sp>
    </p:spTree>
    <p:extLst>
      <p:ext uri="{BB962C8B-B14F-4D97-AF65-F5344CB8AC3E}">
        <p14:creationId xmlns:p14="http://schemas.microsoft.com/office/powerpoint/2010/main" val="1388033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4205431382"/>
              </p:ext>
            </p:extLst>
          </p:nvPr>
        </p:nvGraphicFramePr>
        <p:xfrm>
          <a:off x="10730512" y="1415759"/>
          <a:ext cx="940118" cy="4707625"/>
        </p:xfrm>
        <a:graphic>
          <a:graphicData uri="http://schemas.openxmlformats.org/drawingml/2006/table">
            <a:tbl>
              <a:tblPr firstRow="1" bandRow="1">
                <a:tableStyleId>{2D5ABB26-0587-4C30-8999-92F81FD0307C}</a:tableStyleId>
              </a:tblPr>
              <a:tblGrid>
                <a:gridCol w="940118">
                  <a:extLst>
                    <a:ext uri="{9D8B030D-6E8A-4147-A177-3AD203B41FA5}">
                      <a16:colId xmlns:a16="http://schemas.microsoft.com/office/drawing/2014/main" val="20000"/>
                    </a:ext>
                  </a:extLst>
                </a:gridCol>
              </a:tblGrid>
              <a:tr h="346149">
                <a:tc>
                  <a:txBody>
                    <a:bodyPr/>
                    <a:lstStyle/>
                    <a:p>
                      <a:pPr algn="ctr"/>
                      <a:r>
                        <a:rPr lang="en-GB" sz="1400" b="1" dirty="0"/>
                        <a:t>Net 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11534">
                <a:tc>
                  <a:txBody>
                    <a:bodyPr/>
                    <a:lstStyle/>
                    <a:p>
                      <a:pPr algn="ctr"/>
                      <a:r>
                        <a:rPr lang="en-GB" sz="1200" b="0" dirty="0"/>
                        <a:t>57%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11534">
                <a:tc>
                  <a:txBody>
                    <a:bodyPr/>
                    <a:lstStyle/>
                    <a:p>
                      <a:pPr algn="ctr"/>
                      <a:r>
                        <a:rPr lang="en-GB" sz="1200" b="0" dirty="0"/>
                        <a:t>55%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11534">
                <a:tc>
                  <a:txBody>
                    <a:bodyPr/>
                    <a:lstStyle/>
                    <a:p>
                      <a:pPr algn="ctr"/>
                      <a:r>
                        <a:rPr lang="en-GB" sz="1200" b="0" dirty="0"/>
                        <a:t>60%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311534">
                <a:tc>
                  <a:txBody>
                    <a:bodyPr/>
                    <a:lstStyle/>
                    <a:p>
                      <a:pPr algn="ctr"/>
                      <a:r>
                        <a:rPr lang="en-GB" sz="1200" b="0" dirty="0"/>
                        <a:t>61%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11534">
                <a:tc>
                  <a:txBody>
                    <a:bodyPr/>
                    <a:lstStyle/>
                    <a:p>
                      <a:pPr algn="ctr"/>
                      <a:r>
                        <a:rPr lang="en-GB" sz="1200" b="0" dirty="0"/>
                        <a:t>64%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78703484"/>
                  </a:ext>
                </a:extLst>
              </a:tr>
              <a:tr h="311534">
                <a:tc>
                  <a:txBody>
                    <a:bodyPr/>
                    <a:lstStyle/>
                    <a:p>
                      <a:pPr algn="ctr"/>
                      <a:r>
                        <a:rPr lang="en-GB" sz="1200" b="0" dirty="0"/>
                        <a:t>61%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39288118"/>
                  </a:ext>
                </a:extLst>
              </a:tr>
              <a:tr h="311534">
                <a:tc>
                  <a:txBody>
                    <a:bodyPr/>
                    <a:lstStyle/>
                    <a:p>
                      <a:pPr algn="ctr"/>
                      <a:r>
                        <a:rPr lang="en-GB" sz="1200" b="0" dirty="0"/>
                        <a:t>58%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67492057"/>
                  </a:ext>
                </a:extLst>
              </a:tr>
              <a:tr h="311534">
                <a:tc>
                  <a:txBody>
                    <a:bodyPr/>
                    <a:lstStyle/>
                    <a:p>
                      <a:pPr algn="ctr"/>
                      <a:r>
                        <a:rPr lang="en-GB" sz="1200" b="0" dirty="0"/>
                        <a:t>29%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311534">
                <a:tc>
                  <a:txBody>
                    <a:bodyPr/>
                    <a:lstStyle/>
                    <a:p>
                      <a:pPr algn="ctr"/>
                      <a:r>
                        <a:rPr lang="en-GB" sz="1200" b="0" dirty="0"/>
                        <a:t>25%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311534">
                <a:tc>
                  <a:txBody>
                    <a:bodyPr/>
                    <a:lstStyle/>
                    <a:p>
                      <a:pPr algn="ctr"/>
                      <a:r>
                        <a:rPr lang="en-US" sz="1200" b="0" dirty="0"/>
                        <a:t>29%</a:t>
                      </a:r>
                      <a:endParaRPr lang="en-GB" sz="120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53474244"/>
                  </a:ext>
                </a:extLst>
              </a:tr>
              <a:tr h="311534">
                <a:tc>
                  <a:txBody>
                    <a:bodyPr/>
                    <a:lstStyle/>
                    <a:p>
                      <a:pPr algn="ctr"/>
                      <a:r>
                        <a:rPr lang="en-GB" sz="1200" b="0" dirty="0"/>
                        <a:t>32%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7154200"/>
                  </a:ext>
                </a:extLst>
              </a:tr>
              <a:tr h="311534">
                <a:tc>
                  <a:txBody>
                    <a:bodyPr/>
                    <a:lstStyle/>
                    <a:p>
                      <a:pPr algn="ctr"/>
                      <a:r>
                        <a:rPr lang="en-GB" sz="1200" b="0" dirty="0"/>
                        <a:t>33%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3862049"/>
                  </a:ext>
                </a:extLst>
              </a:tr>
              <a:tr h="311534">
                <a:tc>
                  <a:txBody>
                    <a:bodyPr/>
                    <a:lstStyle/>
                    <a:p>
                      <a:pPr algn="ctr"/>
                      <a:r>
                        <a:rPr lang="en-GB" sz="1200" b="0" dirty="0"/>
                        <a:t>30%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89633326"/>
                  </a:ext>
                </a:extLst>
              </a:tr>
              <a:tr h="311534">
                <a:tc>
                  <a:txBody>
                    <a:bodyPr/>
                    <a:lstStyle/>
                    <a:p>
                      <a:pPr algn="ctr"/>
                      <a:r>
                        <a:rPr lang="en-GB" sz="1200" b="0" dirty="0"/>
                        <a:t>28%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01647662"/>
                  </a:ext>
                </a:extLst>
              </a:tr>
            </a:tbl>
          </a:graphicData>
        </a:graphic>
      </p:graphicFrame>
      <p:sp>
        <p:nvSpPr>
          <p:cNvPr id="10" name="Text Placeholder 4"/>
          <p:cNvSpPr>
            <a:spLocks noGrp="1"/>
          </p:cNvSpPr>
          <p:nvPr>
            <p:ph type="body" sz="quarter" idx="11"/>
          </p:nvPr>
        </p:nvSpPr>
        <p:spPr>
          <a:xfrm>
            <a:off x="334964" y="180788"/>
            <a:ext cx="10656690" cy="1299219"/>
          </a:xfrm>
        </p:spPr>
        <p:txBody>
          <a:bodyPr vert="horz" lIns="72000" tIns="0" rIns="0" bIns="0" rtlCol="0" anchor="ctr" anchorCtr="0">
            <a:noAutofit/>
          </a:bodyPr>
          <a:lstStyle/>
          <a:p>
            <a:r>
              <a:rPr lang="en-GB" sz="2400" dirty="0"/>
              <a:t>Similar to previous waves, more than half of drivers feel road safety cameras are an easy way of making money out of motorists. Opinion was split on whether there are too many speed cameras – although more drivers disagreed than agreed this wave.</a:t>
            </a:r>
          </a:p>
        </p:txBody>
      </p:sp>
      <p:sp>
        <p:nvSpPr>
          <p:cNvPr id="11" name="Text Placeholder 7"/>
          <p:cNvSpPr>
            <a:spLocks noGrp="1"/>
          </p:cNvSpPr>
          <p:nvPr>
            <p:ph type="body" sz="quarter" idx="26"/>
          </p:nvPr>
        </p:nvSpPr>
        <p:spPr>
          <a:xfrm>
            <a:off x="71456" y="6354425"/>
            <a:ext cx="7941576" cy="400110"/>
          </a:xfrm>
          <a:prstGeom prst="rect">
            <a:avLst/>
          </a:prstGeom>
        </p:spPr>
        <p:txBody>
          <a:bodyPr wrap="square">
            <a:spAutoFit/>
          </a:bodyPr>
          <a:lstStyle/>
          <a:p>
            <a:pPr marL="0" indent="0">
              <a:lnSpc>
                <a:spcPct val="100000"/>
              </a:lnSpc>
              <a:spcBef>
                <a:spcPts val="0"/>
              </a:spcBef>
              <a:buNone/>
            </a:pPr>
            <a:r>
              <a:rPr lang="en-GB" sz="1000" dirty="0"/>
              <a:t>Q9. Here are some statements people have made about road safety cameras in general, including both speed cameras and red traffic light cameras.  For each one, please indicate the extent to which you agree or disagree with the statement.</a:t>
            </a:r>
            <a:endParaRPr lang="en-GB" sz="1000" b="1" dirty="0"/>
          </a:p>
        </p:txBody>
      </p:sp>
      <p:sp>
        <p:nvSpPr>
          <p:cNvPr id="93" name="Slide Number Placeholder 92">
            <a:extLst>
              <a:ext uri="{FF2B5EF4-FFF2-40B4-BE49-F238E27FC236}">
                <a16:creationId xmlns:a16="http://schemas.microsoft.com/office/drawing/2014/main" id="{E9817A4E-C2EC-4E8F-8ADB-85EFEA41AB5A}"/>
              </a:ext>
            </a:extLst>
          </p:cNvPr>
          <p:cNvSpPr>
            <a:spLocks noGrp="1"/>
          </p:cNvSpPr>
          <p:nvPr>
            <p:ph type="sldNum" sz="quarter" idx="12"/>
          </p:nvPr>
        </p:nvSpPr>
        <p:spPr/>
        <p:txBody>
          <a:bodyPr/>
          <a:lstStyle/>
          <a:p>
            <a:fld id="{3CF2D5F0-42C9-44CC-9D46-F1CEB28D430F}" type="slidenum">
              <a:rPr lang="en-GB" smtClean="0"/>
              <a:pPr/>
              <a:t>15</a:t>
            </a:fld>
            <a:endParaRPr lang="en-GB" dirty="0"/>
          </a:p>
        </p:txBody>
      </p:sp>
      <p:graphicFrame>
        <p:nvGraphicFramePr>
          <p:cNvPr id="12" name="Chart Placeholder 13">
            <a:extLst>
              <a:ext uri="{FF2B5EF4-FFF2-40B4-BE49-F238E27FC236}">
                <a16:creationId xmlns:a16="http://schemas.microsoft.com/office/drawing/2014/main" id="{F83DB8D7-227B-4989-B57F-768C3E32D747}"/>
              </a:ext>
            </a:extLst>
          </p:cNvPr>
          <p:cNvGraphicFramePr>
            <a:graphicFrameLocks/>
          </p:cNvGraphicFramePr>
          <p:nvPr>
            <p:extLst>
              <p:ext uri="{D42A27DB-BD31-4B8C-83A1-F6EECF244321}">
                <p14:modId xmlns:p14="http://schemas.microsoft.com/office/powerpoint/2010/main" val="3356587376"/>
              </p:ext>
            </p:extLst>
          </p:nvPr>
        </p:nvGraphicFramePr>
        <p:xfrm>
          <a:off x="2587376" y="1355429"/>
          <a:ext cx="8590659" cy="5166141"/>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619289" y="1432966"/>
            <a:ext cx="8658458" cy="369332"/>
          </a:xfrm>
          <a:prstGeom prst="rect">
            <a:avLst/>
          </a:prstGeom>
          <a:noFill/>
        </p:spPr>
        <p:txBody>
          <a:bodyPr wrap="square" rtlCol="0">
            <a:spAutoFit/>
          </a:bodyPr>
          <a:lstStyle/>
          <a:p>
            <a:r>
              <a:rPr lang="en-GB" dirty="0"/>
              <a:t>Agreement with statements about road safety cameras (%)</a:t>
            </a:r>
          </a:p>
        </p:txBody>
      </p:sp>
      <p:cxnSp>
        <p:nvCxnSpPr>
          <p:cNvPr id="4" name="Straight Connector 3"/>
          <p:cNvCxnSpPr/>
          <p:nvPr/>
        </p:nvCxnSpPr>
        <p:spPr>
          <a:xfrm>
            <a:off x="429249" y="3935661"/>
            <a:ext cx="11397690" cy="4854"/>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29249" y="2654648"/>
            <a:ext cx="2603108" cy="738664"/>
          </a:xfrm>
          <a:prstGeom prst="rect">
            <a:avLst/>
          </a:prstGeom>
          <a:noFill/>
        </p:spPr>
        <p:txBody>
          <a:bodyPr wrap="square" rtlCol="0">
            <a:spAutoFit/>
          </a:bodyPr>
          <a:lstStyle/>
          <a:p>
            <a:pPr algn="ctr"/>
            <a:r>
              <a:rPr lang="en-GB" sz="1400" dirty="0"/>
              <a:t>Road safety cameras are an easy way of making money out of motorists</a:t>
            </a:r>
          </a:p>
        </p:txBody>
      </p:sp>
      <p:sp>
        <p:nvSpPr>
          <p:cNvPr id="14" name="TextBox 13">
            <a:extLst>
              <a:ext uri="{FF2B5EF4-FFF2-40B4-BE49-F238E27FC236}">
                <a16:creationId xmlns:a16="http://schemas.microsoft.com/office/drawing/2014/main" id="{3E91BEE8-B168-44E6-81E1-8367CF677475}"/>
              </a:ext>
            </a:extLst>
          </p:cNvPr>
          <p:cNvSpPr txBox="1"/>
          <p:nvPr/>
        </p:nvSpPr>
        <p:spPr>
          <a:xfrm>
            <a:off x="429249" y="4655765"/>
            <a:ext cx="2603108" cy="523220"/>
          </a:xfrm>
          <a:prstGeom prst="rect">
            <a:avLst/>
          </a:prstGeom>
          <a:noFill/>
        </p:spPr>
        <p:txBody>
          <a:bodyPr wrap="square" rtlCol="0">
            <a:spAutoFit/>
          </a:bodyPr>
          <a:lstStyle/>
          <a:p>
            <a:pPr algn="ctr"/>
            <a:r>
              <a:rPr lang="en-GB" sz="1400" dirty="0"/>
              <a:t>There are too many road safety cameras</a:t>
            </a:r>
          </a:p>
        </p:txBody>
      </p:sp>
      <p:sp>
        <p:nvSpPr>
          <p:cNvPr id="7" name="Text Placeholder 7">
            <a:extLst>
              <a:ext uri="{FF2B5EF4-FFF2-40B4-BE49-F238E27FC236}">
                <a16:creationId xmlns:a16="http://schemas.microsoft.com/office/drawing/2014/main" id="{4D3945FD-7DC8-D0EF-AD8F-56A721178E37}"/>
              </a:ext>
            </a:extLst>
          </p:cNvPr>
          <p:cNvSpPr txBox="1">
            <a:spLocks/>
          </p:cNvSpPr>
          <p:nvPr/>
        </p:nvSpPr>
        <p:spPr>
          <a:xfrm>
            <a:off x="9938083" y="6472555"/>
            <a:ext cx="1705589" cy="277157"/>
          </a:xfrm>
          <a:prstGeom prst="rect">
            <a:avLst/>
          </a:prstGeom>
        </p:spPr>
        <p:txBody>
          <a:bodyPr vert="horz" lIns="91440" tIns="45720" rIns="91440" bIns="4572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534988" indent="-26828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801688" indent="-2667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077913" indent="-27622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34620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ts val="0"/>
              </a:spcBef>
            </a:pPr>
            <a:r>
              <a:rPr lang="en-GB" sz="1000" b="1" dirty="0"/>
              <a:t>Base (all W26): 531</a:t>
            </a:r>
          </a:p>
        </p:txBody>
      </p:sp>
    </p:spTree>
    <p:extLst>
      <p:ext uri="{BB962C8B-B14F-4D97-AF65-F5344CB8AC3E}">
        <p14:creationId xmlns:p14="http://schemas.microsoft.com/office/powerpoint/2010/main" val="912945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5BB11A-C103-BDB3-7D1F-C37F1DC5CA33}"/>
            </a:ext>
          </a:extLst>
        </p:cNvPr>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67E86448-8383-92DE-4AA3-5E6C17C7503F}"/>
              </a:ext>
            </a:extLst>
          </p:cNvPr>
          <p:cNvGraphicFramePr>
            <a:graphicFrameLocks noGrp="1"/>
          </p:cNvGraphicFramePr>
          <p:nvPr>
            <p:extLst>
              <p:ext uri="{D42A27DB-BD31-4B8C-83A1-F6EECF244321}">
                <p14:modId xmlns:p14="http://schemas.microsoft.com/office/powerpoint/2010/main" val="272129034"/>
              </p:ext>
            </p:extLst>
          </p:nvPr>
        </p:nvGraphicFramePr>
        <p:xfrm>
          <a:off x="10521595" y="2309481"/>
          <a:ext cx="940118" cy="2613256"/>
        </p:xfrm>
        <a:graphic>
          <a:graphicData uri="http://schemas.openxmlformats.org/drawingml/2006/table">
            <a:tbl>
              <a:tblPr firstRow="1" bandRow="1">
                <a:tableStyleId>{2D5ABB26-0587-4C30-8999-92F81FD0307C}</a:tableStyleId>
              </a:tblPr>
              <a:tblGrid>
                <a:gridCol w="940118">
                  <a:extLst>
                    <a:ext uri="{9D8B030D-6E8A-4147-A177-3AD203B41FA5}">
                      <a16:colId xmlns:a16="http://schemas.microsoft.com/office/drawing/2014/main" val="20000"/>
                    </a:ext>
                  </a:extLst>
                </a:gridCol>
              </a:tblGrid>
              <a:tr h="340027">
                <a:tc>
                  <a:txBody>
                    <a:bodyPr/>
                    <a:lstStyle/>
                    <a:p>
                      <a:pPr algn="ctr"/>
                      <a:r>
                        <a:rPr lang="en-GB" sz="1400" b="1" dirty="0"/>
                        <a:t>Net 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757743">
                <a:tc>
                  <a:txBody>
                    <a:bodyPr/>
                    <a:lstStyle/>
                    <a:p>
                      <a:pPr algn="ctr"/>
                      <a:r>
                        <a:rPr lang="en-GB" sz="1600" b="0" dirty="0"/>
                        <a:t>75%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757743">
                <a:tc>
                  <a:txBody>
                    <a:bodyPr/>
                    <a:lstStyle/>
                    <a:p>
                      <a:pPr algn="ctr"/>
                      <a:r>
                        <a:rPr lang="en-US" sz="1600" b="0" dirty="0"/>
                        <a:t>77%</a:t>
                      </a:r>
                      <a:endParaRPr lang="en-GB" sz="160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77496492"/>
                  </a:ext>
                </a:extLst>
              </a:tr>
              <a:tr h="757743">
                <a:tc>
                  <a:txBody>
                    <a:bodyPr/>
                    <a:lstStyle/>
                    <a:p>
                      <a:pPr algn="ctr"/>
                      <a:r>
                        <a:rPr lang="en-GB" sz="1600" b="0" dirty="0"/>
                        <a:t>75%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60560337"/>
                  </a:ext>
                </a:extLst>
              </a:tr>
            </a:tbl>
          </a:graphicData>
        </a:graphic>
      </p:graphicFrame>
      <p:sp>
        <p:nvSpPr>
          <p:cNvPr id="10" name="Text Placeholder 4">
            <a:extLst>
              <a:ext uri="{FF2B5EF4-FFF2-40B4-BE49-F238E27FC236}">
                <a16:creationId xmlns:a16="http://schemas.microsoft.com/office/drawing/2014/main" id="{2EF6329A-52F2-6148-CF13-8C305A1E7B89}"/>
              </a:ext>
            </a:extLst>
          </p:cNvPr>
          <p:cNvSpPr>
            <a:spLocks noGrp="1"/>
          </p:cNvSpPr>
          <p:nvPr>
            <p:ph type="body" sz="quarter" idx="11"/>
          </p:nvPr>
        </p:nvSpPr>
        <p:spPr>
          <a:xfrm>
            <a:off x="334964" y="180788"/>
            <a:ext cx="10656690" cy="1299219"/>
          </a:xfrm>
        </p:spPr>
        <p:txBody>
          <a:bodyPr vert="horz" lIns="72000" tIns="0" rIns="0" bIns="0" rtlCol="0" anchor="ctr" anchorCtr="0">
            <a:noAutofit/>
          </a:bodyPr>
          <a:lstStyle/>
          <a:p>
            <a:r>
              <a:rPr lang="en-GB" sz="2400" dirty="0"/>
              <a:t>As in the previous two waves, three quarters of drivers agreed, with almost half agreeing strongly, that drivers would be less likely to do things like not use a seatbelt or use a mobile phone if road safety cameras could record these behaviours.</a:t>
            </a:r>
          </a:p>
        </p:txBody>
      </p:sp>
      <p:sp>
        <p:nvSpPr>
          <p:cNvPr id="11" name="Text Placeholder 7">
            <a:extLst>
              <a:ext uri="{FF2B5EF4-FFF2-40B4-BE49-F238E27FC236}">
                <a16:creationId xmlns:a16="http://schemas.microsoft.com/office/drawing/2014/main" id="{64E388C5-325C-D496-F703-32F2397450FC}"/>
              </a:ext>
            </a:extLst>
          </p:cNvPr>
          <p:cNvSpPr>
            <a:spLocks noGrp="1"/>
          </p:cNvSpPr>
          <p:nvPr>
            <p:ph type="body" sz="quarter" idx="26"/>
          </p:nvPr>
        </p:nvSpPr>
        <p:spPr>
          <a:xfrm>
            <a:off x="71456" y="6354425"/>
            <a:ext cx="7941576" cy="400110"/>
          </a:xfrm>
          <a:prstGeom prst="rect">
            <a:avLst/>
          </a:prstGeom>
        </p:spPr>
        <p:txBody>
          <a:bodyPr wrap="square">
            <a:spAutoFit/>
          </a:bodyPr>
          <a:lstStyle/>
          <a:p>
            <a:pPr marL="0" indent="0">
              <a:lnSpc>
                <a:spcPct val="100000"/>
              </a:lnSpc>
              <a:spcBef>
                <a:spcPts val="0"/>
              </a:spcBef>
              <a:buNone/>
            </a:pPr>
            <a:r>
              <a:rPr lang="en-GB" sz="1000" dirty="0"/>
              <a:t>Q9. Here are some statements people have made about road safety cameras in general, including both speed cameras and red traffic light cameras.  For each one, please indicate the extent to which you agree or disagree with the statement. New statement from Feb ‘25.</a:t>
            </a:r>
            <a:endParaRPr lang="en-GB" sz="1000" b="1" dirty="0"/>
          </a:p>
        </p:txBody>
      </p:sp>
      <p:sp>
        <p:nvSpPr>
          <p:cNvPr id="93" name="Slide Number Placeholder 92">
            <a:extLst>
              <a:ext uri="{FF2B5EF4-FFF2-40B4-BE49-F238E27FC236}">
                <a16:creationId xmlns:a16="http://schemas.microsoft.com/office/drawing/2014/main" id="{C4D31833-20B5-5AFA-F1B7-66AACA4B5DCA}"/>
              </a:ext>
            </a:extLst>
          </p:cNvPr>
          <p:cNvSpPr>
            <a:spLocks noGrp="1"/>
          </p:cNvSpPr>
          <p:nvPr>
            <p:ph type="sldNum" sz="quarter" idx="12"/>
          </p:nvPr>
        </p:nvSpPr>
        <p:spPr/>
        <p:txBody>
          <a:bodyPr/>
          <a:lstStyle/>
          <a:p>
            <a:fld id="{3CF2D5F0-42C9-44CC-9D46-F1CEB28D430F}" type="slidenum">
              <a:rPr lang="en-GB" smtClean="0"/>
              <a:pPr/>
              <a:t>16</a:t>
            </a:fld>
            <a:endParaRPr lang="en-GB" dirty="0"/>
          </a:p>
        </p:txBody>
      </p:sp>
      <p:graphicFrame>
        <p:nvGraphicFramePr>
          <p:cNvPr id="12" name="Chart Placeholder 13">
            <a:extLst>
              <a:ext uri="{FF2B5EF4-FFF2-40B4-BE49-F238E27FC236}">
                <a16:creationId xmlns:a16="http://schemas.microsoft.com/office/drawing/2014/main" id="{F36EF830-5F7A-08D2-C66E-47D7343D6FB7}"/>
              </a:ext>
            </a:extLst>
          </p:cNvPr>
          <p:cNvGraphicFramePr>
            <a:graphicFrameLocks/>
          </p:cNvGraphicFramePr>
          <p:nvPr>
            <p:extLst>
              <p:ext uri="{D42A27DB-BD31-4B8C-83A1-F6EECF244321}">
                <p14:modId xmlns:p14="http://schemas.microsoft.com/office/powerpoint/2010/main" val="703389715"/>
              </p:ext>
            </p:extLst>
          </p:nvPr>
        </p:nvGraphicFramePr>
        <p:xfrm>
          <a:off x="2823587" y="2446138"/>
          <a:ext cx="8060154" cy="3060285"/>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BC8BB2DD-736F-84FB-9306-EFE9E8B55892}"/>
              </a:ext>
            </a:extLst>
          </p:cNvPr>
          <p:cNvSpPr txBox="1"/>
          <p:nvPr/>
        </p:nvSpPr>
        <p:spPr>
          <a:xfrm>
            <a:off x="619289" y="1993752"/>
            <a:ext cx="8658458" cy="369332"/>
          </a:xfrm>
          <a:prstGeom prst="rect">
            <a:avLst/>
          </a:prstGeom>
          <a:noFill/>
        </p:spPr>
        <p:txBody>
          <a:bodyPr wrap="square" rtlCol="0">
            <a:spAutoFit/>
          </a:bodyPr>
          <a:lstStyle/>
          <a:p>
            <a:r>
              <a:rPr lang="en-GB" dirty="0"/>
              <a:t>Agreement with statements about road safety cameras (%)</a:t>
            </a:r>
          </a:p>
        </p:txBody>
      </p:sp>
      <p:sp>
        <p:nvSpPr>
          <p:cNvPr id="6" name="TextBox 5">
            <a:extLst>
              <a:ext uri="{FF2B5EF4-FFF2-40B4-BE49-F238E27FC236}">
                <a16:creationId xmlns:a16="http://schemas.microsoft.com/office/drawing/2014/main" id="{292A8861-EC21-E065-06AC-D8C4D87CB309}"/>
              </a:ext>
            </a:extLst>
          </p:cNvPr>
          <p:cNvSpPr txBox="1"/>
          <p:nvPr/>
        </p:nvSpPr>
        <p:spPr>
          <a:xfrm>
            <a:off x="619289" y="3180570"/>
            <a:ext cx="2603108" cy="1169551"/>
          </a:xfrm>
          <a:prstGeom prst="rect">
            <a:avLst/>
          </a:prstGeom>
          <a:noFill/>
        </p:spPr>
        <p:txBody>
          <a:bodyPr wrap="square" rtlCol="0">
            <a:spAutoFit/>
          </a:bodyPr>
          <a:lstStyle/>
          <a:p>
            <a:pPr algn="ctr"/>
            <a:r>
              <a:rPr lang="en-GB" sz="1400" dirty="0"/>
              <a:t>Drivers would be less likely to do things like driving without a seatbelt or using a mobile phone if road safety cameras could record them doing these things</a:t>
            </a:r>
          </a:p>
        </p:txBody>
      </p:sp>
      <p:sp>
        <p:nvSpPr>
          <p:cNvPr id="7" name="Text Placeholder 7">
            <a:extLst>
              <a:ext uri="{FF2B5EF4-FFF2-40B4-BE49-F238E27FC236}">
                <a16:creationId xmlns:a16="http://schemas.microsoft.com/office/drawing/2014/main" id="{3433D0D3-DB91-9CF5-7A2F-D4712FA0107E}"/>
              </a:ext>
            </a:extLst>
          </p:cNvPr>
          <p:cNvSpPr txBox="1">
            <a:spLocks/>
          </p:cNvSpPr>
          <p:nvPr/>
        </p:nvSpPr>
        <p:spPr>
          <a:xfrm>
            <a:off x="9938083" y="6472555"/>
            <a:ext cx="1705589" cy="277157"/>
          </a:xfrm>
          <a:prstGeom prst="rect">
            <a:avLst/>
          </a:prstGeom>
        </p:spPr>
        <p:txBody>
          <a:bodyPr vert="horz" lIns="91440" tIns="45720" rIns="91440" bIns="4572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534988" indent="-26828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801688" indent="-2667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077913" indent="-27622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34620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ts val="0"/>
              </a:spcBef>
            </a:pPr>
            <a:r>
              <a:rPr lang="en-GB" sz="1000" b="1" dirty="0"/>
              <a:t>Base (all W26): 531</a:t>
            </a:r>
          </a:p>
        </p:txBody>
      </p:sp>
    </p:spTree>
    <p:extLst>
      <p:ext uri="{BB962C8B-B14F-4D97-AF65-F5344CB8AC3E}">
        <p14:creationId xmlns:p14="http://schemas.microsoft.com/office/powerpoint/2010/main" val="2068181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5B1380-712A-47DD-93BA-9A9827056BD3}"/>
              </a:ext>
            </a:extLst>
          </p:cNvPr>
          <p:cNvSpPr>
            <a:spLocks noGrp="1"/>
          </p:cNvSpPr>
          <p:nvPr>
            <p:ph type="ctrTitle"/>
          </p:nvPr>
        </p:nvSpPr>
        <p:spPr>
          <a:xfrm>
            <a:off x="392865" y="2217927"/>
            <a:ext cx="4763597" cy="1525603"/>
          </a:xfrm>
        </p:spPr>
        <p:txBody>
          <a:bodyPr/>
          <a:lstStyle/>
          <a:p>
            <a:r>
              <a:rPr lang="en-US" dirty="0"/>
              <a:t>Drink and drug driving</a:t>
            </a:r>
            <a:endParaRPr lang="en-GB" dirty="0">
              <a:solidFill>
                <a:srgbClr val="FF0000"/>
              </a:solidFill>
            </a:endParaRPr>
          </a:p>
        </p:txBody>
      </p:sp>
      <p:sp>
        <p:nvSpPr>
          <p:cNvPr id="15" name="Slide Number Placeholder 14">
            <a:extLst>
              <a:ext uri="{FF2B5EF4-FFF2-40B4-BE49-F238E27FC236}">
                <a16:creationId xmlns:a16="http://schemas.microsoft.com/office/drawing/2014/main" id="{5DA4082C-E9DA-4728-A8E4-C9CD02DD2716}"/>
              </a:ext>
            </a:extLst>
          </p:cNvPr>
          <p:cNvSpPr>
            <a:spLocks noGrp="1"/>
          </p:cNvSpPr>
          <p:nvPr>
            <p:ph type="sldNum" sz="quarter" idx="12"/>
          </p:nvPr>
        </p:nvSpPr>
        <p:spPr/>
        <p:txBody>
          <a:bodyPr/>
          <a:lstStyle/>
          <a:p>
            <a:fld id="{3CF2D5F0-42C9-44CC-9D46-F1CEB28D430F}" type="slidenum">
              <a:rPr lang="en-GB" smtClean="0"/>
              <a:pPr/>
              <a:t>17</a:t>
            </a:fld>
            <a:endParaRPr lang="en-GB" dirty="0"/>
          </a:p>
        </p:txBody>
      </p:sp>
    </p:spTree>
    <p:extLst>
      <p:ext uri="{BB962C8B-B14F-4D97-AF65-F5344CB8AC3E}">
        <p14:creationId xmlns:p14="http://schemas.microsoft.com/office/powerpoint/2010/main" val="211064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05DB6E-D016-FE17-686B-6B36ADB69B57}"/>
            </a:ext>
          </a:extLst>
        </p:cNvPr>
        <p:cNvGrpSpPr/>
        <p:nvPr/>
      </p:nvGrpSpPr>
      <p:grpSpPr>
        <a:xfrm>
          <a:off x="0" y="0"/>
          <a:ext cx="0" cy="0"/>
          <a:chOff x="0" y="0"/>
          <a:chExt cx="0" cy="0"/>
        </a:xfrm>
      </p:grpSpPr>
      <p:sp>
        <p:nvSpPr>
          <p:cNvPr id="10" name="Text Placeholder 4">
            <a:extLst>
              <a:ext uri="{FF2B5EF4-FFF2-40B4-BE49-F238E27FC236}">
                <a16:creationId xmlns:a16="http://schemas.microsoft.com/office/drawing/2014/main" id="{248C0B44-ACE7-595B-F045-3FFD52943134}"/>
              </a:ext>
            </a:extLst>
          </p:cNvPr>
          <p:cNvSpPr>
            <a:spLocks noGrp="1"/>
          </p:cNvSpPr>
          <p:nvPr>
            <p:ph type="body" sz="quarter" idx="11"/>
          </p:nvPr>
        </p:nvSpPr>
        <p:spPr>
          <a:xfrm>
            <a:off x="334964" y="180788"/>
            <a:ext cx="10571161" cy="1299219"/>
          </a:xfrm>
        </p:spPr>
        <p:txBody>
          <a:bodyPr vert="horz" lIns="72000" tIns="0" rIns="0" bIns="0" rtlCol="0" anchor="ctr" anchorCtr="0">
            <a:normAutofit/>
          </a:bodyPr>
          <a:lstStyle/>
          <a:p>
            <a:r>
              <a:rPr lang="en-GB" sz="2400" dirty="0"/>
              <a:t>Only a very small minority of drivers admit to drink or drug driving, and this is generally consistent over time.</a:t>
            </a:r>
          </a:p>
        </p:txBody>
      </p:sp>
      <p:sp>
        <p:nvSpPr>
          <p:cNvPr id="12" name="Text Placeholder 14">
            <a:extLst>
              <a:ext uri="{FF2B5EF4-FFF2-40B4-BE49-F238E27FC236}">
                <a16:creationId xmlns:a16="http://schemas.microsoft.com/office/drawing/2014/main" id="{99C5F258-0377-AF40-93FC-402A2FCAE97E}"/>
              </a:ext>
            </a:extLst>
          </p:cNvPr>
          <p:cNvSpPr>
            <a:spLocks noGrp="1"/>
          </p:cNvSpPr>
          <p:nvPr>
            <p:ph type="body" sz="quarter" idx="26"/>
          </p:nvPr>
        </p:nvSpPr>
        <p:spPr>
          <a:xfrm>
            <a:off x="168869" y="6458069"/>
            <a:ext cx="7745937" cy="299283"/>
          </a:xfrm>
          <a:prstGeom prst="rect">
            <a:avLst/>
          </a:prstGeom>
        </p:spPr>
        <p:txBody>
          <a:bodyPr>
            <a:noAutofit/>
          </a:bodyPr>
          <a:lstStyle/>
          <a:p>
            <a:pPr marL="0" indent="0">
              <a:lnSpc>
                <a:spcPct val="100000"/>
              </a:lnSpc>
              <a:spcBef>
                <a:spcPts val="0"/>
              </a:spcBef>
              <a:buNone/>
            </a:pPr>
            <a:r>
              <a:rPr lang="en-GB" sz="1000" dirty="0"/>
              <a:t>Q5. Which of the following have you done at all in the last 12 months, even if only on one occasion or for a short distance?</a:t>
            </a:r>
          </a:p>
        </p:txBody>
      </p:sp>
      <p:sp>
        <p:nvSpPr>
          <p:cNvPr id="93" name="Slide Number Placeholder 92">
            <a:extLst>
              <a:ext uri="{FF2B5EF4-FFF2-40B4-BE49-F238E27FC236}">
                <a16:creationId xmlns:a16="http://schemas.microsoft.com/office/drawing/2014/main" id="{816833F0-BBD7-C2D0-4662-4D7A362399ED}"/>
              </a:ext>
            </a:extLst>
          </p:cNvPr>
          <p:cNvSpPr>
            <a:spLocks noGrp="1"/>
          </p:cNvSpPr>
          <p:nvPr>
            <p:ph type="sldNum" sz="quarter" idx="12"/>
          </p:nvPr>
        </p:nvSpPr>
        <p:spPr/>
        <p:txBody>
          <a:bodyPr/>
          <a:lstStyle/>
          <a:p>
            <a:fld id="{3CF2D5F0-42C9-44CC-9D46-F1CEB28D430F}" type="slidenum">
              <a:rPr lang="en-GB" smtClean="0"/>
              <a:pPr/>
              <a:t>18</a:t>
            </a:fld>
            <a:endParaRPr lang="en-GB" dirty="0"/>
          </a:p>
        </p:txBody>
      </p:sp>
      <p:graphicFrame>
        <p:nvGraphicFramePr>
          <p:cNvPr id="6" name="Chart 5">
            <a:extLst>
              <a:ext uri="{FF2B5EF4-FFF2-40B4-BE49-F238E27FC236}">
                <a16:creationId xmlns:a16="http://schemas.microsoft.com/office/drawing/2014/main" id="{C5F713C2-5E6D-4697-0238-1ABA45909508}"/>
              </a:ext>
            </a:extLst>
          </p:cNvPr>
          <p:cNvGraphicFramePr/>
          <p:nvPr>
            <p:extLst>
              <p:ext uri="{D42A27DB-BD31-4B8C-83A1-F6EECF244321}">
                <p14:modId xmlns:p14="http://schemas.microsoft.com/office/powerpoint/2010/main" val="830972376"/>
              </p:ext>
            </p:extLst>
          </p:nvPr>
        </p:nvGraphicFramePr>
        <p:xfrm>
          <a:off x="372755" y="1607622"/>
          <a:ext cx="11017771" cy="451939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7">
            <a:extLst>
              <a:ext uri="{FF2B5EF4-FFF2-40B4-BE49-F238E27FC236}">
                <a16:creationId xmlns:a16="http://schemas.microsoft.com/office/drawing/2014/main" id="{F688DEC5-5521-5DEF-249B-3E17A9051638}"/>
              </a:ext>
            </a:extLst>
          </p:cNvPr>
          <p:cNvSpPr txBox="1">
            <a:spLocks/>
          </p:cNvSpPr>
          <p:nvPr/>
        </p:nvSpPr>
        <p:spPr>
          <a:xfrm>
            <a:off x="9938083" y="6472555"/>
            <a:ext cx="1705589" cy="277157"/>
          </a:xfrm>
          <a:prstGeom prst="rect">
            <a:avLst/>
          </a:prstGeom>
        </p:spPr>
        <p:txBody>
          <a:bodyPr vert="horz" lIns="91440" tIns="45720" rIns="91440" bIns="4572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534988" indent="-26828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801688" indent="-2667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077913" indent="-27622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34620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ts val="0"/>
              </a:spcBef>
            </a:pPr>
            <a:r>
              <a:rPr lang="en-GB" sz="1000" b="1" dirty="0"/>
              <a:t>Base (all W26): 531</a:t>
            </a:r>
          </a:p>
        </p:txBody>
      </p:sp>
      <p:sp>
        <p:nvSpPr>
          <p:cNvPr id="2" name="TextBox 1">
            <a:extLst>
              <a:ext uri="{FF2B5EF4-FFF2-40B4-BE49-F238E27FC236}">
                <a16:creationId xmlns:a16="http://schemas.microsoft.com/office/drawing/2014/main" id="{B4063C70-5E4C-D389-86C4-E73FCA553761}"/>
              </a:ext>
            </a:extLst>
          </p:cNvPr>
          <p:cNvSpPr txBox="1"/>
          <p:nvPr/>
        </p:nvSpPr>
        <p:spPr>
          <a:xfrm>
            <a:off x="8638256" y="5213444"/>
            <a:ext cx="2620009" cy="400110"/>
          </a:xfrm>
          <a:prstGeom prst="rect">
            <a:avLst/>
          </a:prstGeom>
          <a:noFill/>
          <a:ln>
            <a:solidFill>
              <a:schemeClr val="accent1"/>
            </a:solidFill>
          </a:ln>
        </p:spPr>
        <p:txBody>
          <a:bodyPr wrap="square" rtlCol="0">
            <a:spAutoFit/>
          </a:bodyPr>
          <a:lstStyle/>
          <a:p>
            <a:pPr algn="ctr"/>
            <a:r>
              <a:rPr lang="en-GB" sz="1000" dirty="0"/>
              <a:t>*Wording change Aug ‘20 (previously ‘driven after taking illegal drugs’)</a:t>
            </a:r>
          </a:p>
        </p:txBody>
      </p:sp>
    </p:spTree>
    <p:extLst>
      <p:ext uri="{BB962C8B-B14F-4D97-AF65-F5344CB8AC3E}">
        <p14:creationId xmlns:p14="http://schemas.microsoft.com/office/powerpoint/2010/main" val="1777377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hart 16">
            <a:extLst>
              <a:ext uri="{FF2B5EF4-FFF2-40B4-BE49-F238E27FC236}">
                <a16:creationId xmlns:a16="http://schemas.microsoft.com/office/drawing/2014/main" id="{8EB6C2A9-B82C-49CF-B3CD-7A9F5C971288}"/>
              </a:ext>
            </a:extLst>
          </p:cNvPr>
          <p:cNvGraphicFramePr/>
          <p:nvPr/>
        </p:nvGraphicFramePr>
        <p:xfrm>
          <a:off x="494675" y="1618938"/>
          <a:ext cx="11017771" cy="4737412"/>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 Placeholder 4"/>
          <p:cNvSpPr>
            <a:spLocks noGrp="1"/>
          </p:cNvSpPr>
          <p:nvPr>
            <p:ph type="body" sz="quarter" idx="11"/>
          </p:nvPr>
        </p:nvSpPr>
        <p:spPr>
          <a:xfrm>
            <a:off x="334964" y="180788"/>
            <a:ext cx="10656690" cy="1299219"/>
          </a:xfrm>
        </p:spPr>
        <p:txBody>
          <a:bodyPr vert="horz" lIns="72000" tIns="0" rIns="0" bIns="0" rtlCol="0" anchor="ctr" anchorCtr="0">
            <a:noAutofit/>
          </a:bodyPr>
          <a:lstStyle/>
          <a:p>
            <a:r>
              <a:rPr lang="en-GB" sz="2400" dirty="0"/>
              <a:t>Perception that Scotland is tough on drink and drug driving has been stable overall since 2022 although lower than previous waves. A decline in Sep ‘25 has been reversed in this wave. The majority also consistently agree that even one alcoholic drink could put you over the limit.</a:t>
            </a:r>
          </a:p>
        </p:txBody>
      </p:sp>
      <p:sp>
        <p:nvSpPr>
          <p:cNvPr id="12" name="Text Placeholder 14">
            <a:extLst>
              <a:ext uri="{FF2B5EF4-FFF2-40B4-BE49-F238E27FC236}">
                <a16:creationId xmlns:a16="http://schemas.microsoft.com/office/drawing/2014/main" id="{53DC2C36-3D8B-490C-A14F-17AF2679222F}"/>
              </a:ext>
            </a:extLst>
          </p:cNvPr>
          <p:cNvSpPr>
            <a:spLocks noGrp="1"/>
          </p:cNvSpPr>
          <p:nvPr>
            <p:ph type="body" sz="quarter" idx="26"/>
          </p:nvPr>
        </p:nvSpPr>
        <p:spPr>
          <a:xfrm>
            <a:off x="295128" y="6452129"/>
            <a:ext cx="6528754" cy="293026"/>
          </a:xfrm>
          <a:prstGeom prst="rect">
            <a:avLst/>
          </a:prstGeom>
        </p:spPr>
        <p:txBody>
          <a:bodyPr>
            <a:noAutofit/>
          </a:bodyPr>
          <a:lstStyle/>
          <a:p>
            <a:pPr marL="0" indent="0">
              <a:lnSpc>
                <a:spcPct val="100000"/>
              </a:lnSpc>
              <a:spcBef>
                <a:spcPts val="0"/>
              </a:spcBef>
              <a:buNone/>
            </a:pPr>
            <a:r>
              <a:rPr lang="en-GB" sz="1000" dirty="0"/>
              <a:t>Q2. We are interested in your views about driving. You will now see some statements other people have made about this. How much do you agree or disagree with each?</a:t>
            </a:r>
            <a:endParaRPr lang="en-GB" sz="1000" b="1" dirty="0"/>
          </a:p>
        </p:txBody>
      </p:sp>
      <p:sp>
        <p:nvSpPr>
          <p:cNvPr id="93" name="Slide Number Placeholder 92">
            <a:extLst>
              <a:ext uri="{FF2B5EF4-FFF2-40B4-BE49-F238E27FC236}">
                <a16:creationId xmlns:a16="http://schemas.microsoft.com/office/drawing/2014/main" id="{E9817A4E-C2EC-4E8F-8ADB-85EFEA41AB5A}"/>
              </a:ext>
            </a:extLst>
          </p:cNvPr>
          <p:cNvSpPr>
            <a:spLocks noGrp="1"/>
          </p:cNvSpPr>
          <p:nvPr>
            <p:ph type="sldNum" sz="quarter" idx="12"/>
          </p:nvPr>
        </p:nvSpPr>
        <p:spPr/>
        <p:txBody>
          <a:bodyPr/>
          <a:lstStyle/>
          <a:p>
            <a:fld id="{3CF2D5F0-42C9-44CC-9D46-F1CEB28D430F}" type="slidenum">
              <a:rPr lang="en-GB" smtClean="0"/>
              <a:pPr/>
              <a:t>19</a:t>
            </a:fld>
            <a:endParaRPr lang="en-GB" dirty="0"/>
          </a:p>
        </p:txBody>
      </p:sp>
      <p:sp>
        <p:nvSpPr>
          <p:cNvPr id="5" name="Text Placeholder 7">
            <a:extLst>
              <a:ext uri="{FF2B5EF4-FFF2-40B4-BE49-F238E27FC236}">
                <a16:creationId xmlns:a16="http://schemas.microsoft.com/office/drawing/2014/main" id="{CDC4E86C-AB72-CC1B-EF1E-266D960816D2}"/>
              </a:ext>
            </a:extLst>
          </p:cNvPr>
          <p:cNvSpPr txBox="1">
            <a:spLocks/>
          </p:cNvSpPr>
          <p:nvPr/>
        </p:nvSpPr>
        <p:spPr>
          <a:xfrm>
            <a:off x="9938083" y="6472555"/>
            <a:ext cx="1705589" cy="277157"/>
          </a:xfrm>
          <a:prstGeom prst="rect">
            <a:avLst/>
          </a:prstGeom>
        </p:spPr>
        <p:txBody>
          <a:bodyPr vert="horz" lIns="91440" tIns="45720" rIns="91440" bIns="4572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534988" indent="-26828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801688" indent="-2667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077913" indent="-27622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34620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ts val="0"/>
              </a:spcBef>
            </a:pPr>
            <a:r>
              <a:rPr lang="en-GB" sz="1000" b="1" dirty="0"/>
              <a:t>Base (all W26): 531</a:t>
            </a:r>
          </a:p>
        </p:txBody>
      </p:sp>
    </p:spTree>
    <p:extLst>
      <p:ext uri="{BB962C8B-B14F-4D97-AF65-F5344CB8AC3E}">
        <p14:creationId xmlns:p14="http://schemas.microsoft.com/office/powerpoint/2010/main" val="3867232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6E99432-F8CC-499D-8248-9802C958FCC4}"/>
              </a:ext>
            </a:extLst>
          </p:cNvPr>
          <p:cNvSpPr>
            <a:spLocks noGrp="1"/>
          </p:cNvSpPr>
          <p:nvPr>
            <p:ph type="body" sz="quarter" idx="11"/>
          </p:nvPr>
        </p:nvSpPr>
        <p:spPr>
          <a:xfrm>
            <a:off x="334963" y="180788"/>
            <a:ext cx="4608517" cy="1318609"/>
          </a:xfrm>
        </p:spPr>
        <p:txBody>
          <a:bodyPr/>
          <a:lstStyle/>
          <a:p>
            <a:r>
              <a:rPr lang="en-US" dirty="0"/>
              <a:t>Contents </a:t>
            </a:r>
          </a:p>
        </p:txBody>
      </p:sp>
      <p:pic>
        <p:nvPicPr>
          <p:cNvPr id="30" name="Picture Placeholder 29" descr="A picture containing object&#10;&#10;Description generated with high confidence">
            <a:extLst>
              <a:ext uri="{FF2B5EF4-FFF2-40B4-BE49-F238E27FC236}">
                <a16:creationId xmlns:a16="http://schemas.microsoft.com/office/drawing/2014/main" id="{67F18961-693B-4970-B1CE-BD2D846151A0}"/>
              </a:ext>
            </a:extLst>
          </p:cNvPr>
          <p:cNvPicPr>
            <a:picLocks noGrp="1" noChangeAspect="1"/>
          </p:cNvPicPr>
          <p:nvPr>
            <p:ph type="pic" sz="quarter" idx="21"/>
          </p:nvPr>
        </p:nvPicPr>
        <p:blipFill>
          <a:blip r:embed="rId3">
            <a:extLst>
              <a:ext uri="{28A0092B-C50C-407E-A947-70E740481C1C}">
                <a14:useLocalDpi xmlns:a14="http://schemas.microsoft.com/office/drawing/2010/main" val="0"/>
              </a:ext>
            </a:extLst>
          </a:blip>
          <a:srcRect/>
          <a:stretch>
            <a:fillRect/>
          </a:stretch>
        </p:blipFill>
        <p:spPr>
          <a:xfrm>
            <a:off x="1674315" y="1787264"/>
            <a:ext cx="796252" cy="796252"/>
          </a:xfrm>
        </p:spPr>
      </p:pic>
      <p:pic>
        <p:nvPicPr>
          <p:cNvPr id="69" name="Picture Placeholder 39">
            <a:extLst>
              <a:ext uri="{FF2B5EF4-FFF2-40B4-BE49-F238E27FC236}">
                <a16:creationId xmlns:a16="http://schemas.microsoft.com/office/drawing/2014/main" id="{5C3B5F44-5B9A-4168-8BC9-3C71A7D2C8F1}"/>
              </a:ext>
            </a:extLst>
          </p:cNvPr>
          <p:cNvPicPr>
            <a:picLocks noGrp="1" noChangeAspect="1"/>
          </p:cNvPicPr>
          <p:nvPr>
            <p:ph type="pic" sz="quarter" idx="22"/>
          </p:nvPr>
        </p:nvPicPr>
        <p:blipFill>
          <a:blip r:embed="rId4">
            <a:extLst>
              <a:ext uri="{28A0092B-C50C-407E-A947-70E740481C1C}">
                <a14:useLocalDpi xmlns:a14="http://schemas.microsoft.com/office/drawing/2010/main" val="0"/>
              </a:ext>
            </a:extLst>
          </a:blip>
          <a:srcRect/>
          <a:stretch>
            <a:fillRect/>
          </a:stretch>
        </p:blipFill>
        <p:spPr>
          <a:xfrm>
            <a:off x="1674315" y="3561156"/>
            <a:ext cx="796252" cy="796252"/>
          </a:xfrm>
        </p:spPr>
      </p:pic>
      <p:pic>
        <p:nvPicPr>
          <p:cNvPr id="68" name="Picture Placeholder 41">
            <a:extLst>
              <a:ext uri="{FF2B5EF4-FFF2-40B4-BE49-F238E27FC236}">
                <a16:creationId xmlns:a16="http://schemas.microsoft.com/office/drawing/2014/main" id="{400AB783-4A8E-4A0E-BA4F-0F1B026411DF}"/>
              </a:ext>
            </a:extLst>
          </p:cNvPr>
          <p:cNvPicPr>
            <a:picLocks noGrp="1" noChangeAspect="1"/>
          </p:cNvPicPr>
          <p:nvPr>
            <p:ph type="pic" sz="quarter" idx="23"/>
          </p:nvPr>
        </p:nvPicPr>
        <p:blipFill>
          <a:blip r:embed="rId5">
            <a:extLst>
              <a:ext uri="{28A0092B-C50C-407E-A947-70E740481C1C}">
                <a14:useLocalDpi xmlns:a14="http://schemas.microsoft.com/office/drawing/2010/main" val="0"/>
              </a:ext>
            </a:extLst>
          </a:blip>
          <a:srcRect/>
          <a:stretch>
            <a:fillRect/>
          </a:stretch>
        </p:blipFill>
        <p:spPr>
          <a:xfrm>
            <a:off x="5483342" y="1787264"/>
            <a:ext cx="796252" cy="796252"/>
          </a:xfrm>
        </p:spPr>
      </p:pic>
      <p:pic>
        <p:nvPicPr>
          <p:cNvPr id="44" name="Picture Placeholder 43">
            <a:extLst>
              <a:ext uri="{FF2B5EF4-FFF2-40B4-BE49-F238E27FC236}">
                <a16:creationId xmlns:a16="http://schemas.microsoft.com/office/drawing/2014/main" id="{EEA078F8-0594-4C45-B35C-C3DB555D4ACD}"/>
              </a:ext>
            </a:extLst>
          </p:cNvPr>
          <p:cNvPicPr>
            <a:picLocks noGrp="1" noChangeAspect="1"/>
          </p:cNvPicPr>
          <p:nvPr>
            <p:ph type="pic" sz="quarter" idx="24"/>
          </p:nvPr>
        </p:nvPicPr>
        <p:blipFill>
          <a:blip r:embed="rId6">
            <a:extLst>
              <a:ext uri="{28A0092B-C50C-407E-A947-70E740481C1C}">
                <a14:useLocalDpi xmlns:a14="http://schemas.microsoft.com/office/drawing/2010/main" val="0"/>
              </a:ext>
            </a:extLst>
          </a:blip>
          <a:srcRect l="100" r="100"/>
          <a:stretch>
            <a:fillRect/>
          </a:stretch>
        </p:blipFill>
        <p:spPr>
          <a:xfrm>
            <a:off x="5424976" y="5408231"/>
            <a:ext cx="796252" cy="796252"/>
          </a:xfrm>
        </p:spPr>
      </p:pic>
      <p:sp>
        <p:nvSpPr>
          <p:cNvPr id="9" name="Text Placeholder 8">
            <a:extLst>
              <a:ext uri="{FF2B5EF4-FFF2-40B4-BE49-F238E27FC236}">
                <a16:creationId xmlns:a16="http://schemas.microsoft.com/office/drawing/2014/main" id="{0ABA6B54-264D-4ABB-881C-B2268A7D878F}"/>
              </a:ext>
            </a:extLst>
          </p:cNvPr>
          <p:cNvSpPr>
            <a:spLocks noGrp="1"/>
          </p:cNvSpPr>
          <p:nvPr>
            <p:ph type="body" sz="quarter" idx="26"/>
          </p:nvPr>
        </p:nvSpPr>
        <p:spPr>
          <a:xfrm>
            <a:off x="2605701" y="2014574"/>
            <a:ext cx="3604151" cy="341632"/>
          </a:xfrm>
        </p:spPr>
        <p:txBody>
          <a:bodyPr/>
          <a:lstStyle/>
          <a:p>
            <a:r>
              <a:rPr lang="en-US" sz="1800" dirty="0"/>
              <a:t>Project background</a:t>
            </a:r>
          </a:p>
        </p:txBody>
      </p:sp>
      <p:sp>
        <p:nvSpPr>
          <p:cNvPr id="12" name="Text Placeholder 11">
            <a:extLst>
              <a:ext uri="{FF2B5EF4-FFF2-40B4-BE49-F238E27FC236}">
                <a16:creationId xmlns:a16="http://schemas.microsoft.com/office/drawing/2014/main" id="{C62806C6-61F2-4546-95E9-E14AAEADF97B}"/>
              </a:ext>
            </a:extLst>
          </p:cNvPr>
          <p:cNvSpPr>
            <a:spLocks noGrp="1"/>
          </p:cNvSpPr>
          <p:nvPr>
            <p:ph type="body" sz="quarter" idx="27"/>
          </p:nvPr>
        </p:nvSpPr>
        <p:spPr>
          <a:xfrm>
            <a:off x="2657407" y="3788466"/>
            <a:ext cx="3604151" cy="341632"/>
          </a:xfrm>
        </p:spPr>
        <p:txBody>
          <a:bodyPr/>
          <a:lstStyle/>
          <a:p>
            <a:r>
              <a:rPr lang="en-US" sz="1800" dirty="0"/>
              <a:t>Method and sample</a:t>
            </a:r>
          </a:p>
        </p:txBody>
      </p:sp>
      <p:sp>
        <p:nvSpPr>
          <p:cNvPr id="20" name="Text Placeholder 19">
            <a:extLst>
              <a:ext uri="{FF2B5EF4-FFF2-40B4-BE49-F238E27FC236}">
                <a16:creationId xmlns:a16="http://schemas.microsoft.com/office/drawing/2014/main" id="{38DE2D1D-4B73-4376-8D85-3CE32F53BCCD}"/>
              </a:ext>
            </a:extLst>
          </p:cNvPr>
          <p:cNvSpPr>
            <a:spLocks noGrp="1"/>
          </p:cNvSpPr>
          <p:nvPr>
            <p:ph type="body" sz="quarter" idx="28"/>
          </p:nvPr>
        </p:nvSpPr>
        <p:spPr>
          <a:xfrm>
            <a:off x="6491496" y="2014574"/>
            <a:ext cx="3604151" cy="341632"/>
          </a:xfrm>
        </p:spPr>
        <p:txBody>
          <a:bodyPr/>
          <a:lstStyle/>
          <a:p>
            <a:r>
              <a:rPr lang="en-US" sz="1800" dirty="0"/>
              <a:t>Research findings:</a:t>
            </a:r>
          </a:p>
        </p:txBody>
      </p:sp>
      <p:sp>
        <p:nvSpPr>
          <p:cNvPr id="23" name="Text Placeholder 22">
            <a:extLst>
              <a:ext uri="{FF2B5EF4-FFF2-40B4-BE49-F238E27FC236}">
                <a16:creationId xmlns:a16="http://schemas.microsoft.com/office/drawing/2014/main" id="{CE4FBD33-E835-401E-8388-A0324B2605C3}"/>
              </a:ext>
            </a:extLst>
          </p:cNvPr>
          <p:cNvSpPr>
            <a:spLocks noGrp="1"/>
          </p:cNvSpPr>
          <p:nvPr>
            <p:ph type="body" sz="quarter" idx="29"/>
          </p:nvPr>
        </p:nvSpPr>
        <p:spPr>
          <a:xfrm>
            <a:off x="6491496" y="5666886"/>
            <a:ext cx="3604151" cy="341632"/>
          </a:xfrm>
        </p:spPr>
        <p:txBody>
          <a:bodyPr/>
          <a:lstStyle/>
          <a:p>
            <a:r>
              <a:rPr lang="en-US" sz="1800" dirty="0"/>
              <a:t>Summary and conclusions</a:t>
            </a:r>
            <a:endParaRPr lang="en-US" sz="1800" dirty="0">
              <a:solidFill>
                <a:srgbClr val="FF0000"/>
              </a:solidFill>
            </a:endParaRPr>
          </a:p>
        </p:txBody>
      </p:sp>
      <p:sp>
        <p:nvSpPr>
          <p:cNvPr id="36" name="Slide Number Placeholder 35">
            <a:extLst>
              <a:ext uri="{FF2B5EF4-FFF2-40B4-BE49-F238E27FC236}">
                <a16:creationId xmlns:a16="http://schemas.microsoft.com/office/drawing/2014/main" id="{D30866FA-3C5A-4AF1-AEDD-5DDC6595ADAA}"/>
              </a:ext>
            </a:extLst>
          </p:cNvPr>
          <p:cNvSpPr>
            <a:spLocks noGrp="1"/>
          </p:cNvSpPr>
          <p:nvPr>
            <p:ph type="sldNum" sz="quarter" idx="12"/>
          </p:nvPr>
        </p:nvSpPr>
        <p:spPr/>
        <p:txBody>
          <a:bodyPr/>
          <a:lstStyle/>
          <a:p>
            <a:fld id="{3CF2D5F0-42C9-44CC-9D46-F1CEB28D430F}" type="slidenum">
              <a:rPr lang="en-GB" smtClean="0"/>
              <a:pPr/>
              <a:t>2</a:t>
            </a:fld>
            <a:endParaRPr lang="en-GB" dirty="0"/>
          </a:p>
        </p:txBody>
      </p:sp>
      <p:sp>
        <p:nvSpPr>
          <p:cNvPr id="16" name="TextBox 15"/>
          <p:cNvSpPr txBox="1"/>
          <p:nvPr/>
        </p:nvSpPr>
        <p:spPr>
          <a:xfrm>
            <a:off x="6782837" y="2365931"/>
            <a:ext cx="4127040" cy="2585323"/>
          </a:xfrm>
          <a:prstGeom prst="rect">
            <a:avLst/>
          </a:prstGeom>
          <a:noFill/>
        </p:spPr>
        <p:txBody>
          <a:bodyPr wrap="square" rtlCol="0">
            <a:spAutoFit/>
          </a:bodyPr>
          <a:lstStyle/>
          <a:p>
            <a:pPr marL="285750" indent="-285750">
              <a:buFont typeface="Arial" panose="020B0604020202020204" pitchFamily="34" charset="0"/>
              <a:buChar char="•"/>
            </a:pPr>
            <a:r>
              <a:rPr lang="en-GB" dirty="0"/>
              <a:t>Driver types</a:t>
            </a:r>
          </a:p>
          <a:p>
            <a:pPr marL="285750" indent="-285750">
              <a:buFont typeface="Arial" panose="020B0604020202020204" pitchFamily="34" charset="0"/>
              <a:buChar char="•"/>
            </a:pPr>
            <a:r>
              <a:rPr lang="en-GB" dirty="0"/>
              <a:t>Speeding</a:t>
            </a:r>
          </a:p>
          <a:p>
            <a:pPr marL="285750" indent="-285750">
              <a:buFont typeface="Arial" panose="020B0604020202020204" pitchFamily="34" charset="0"/>
              <a:buChar char="•"/>
            </a:pPr>
            <a:r>
              <a:rPr lang="en-GB" dirty="0"/>
              <a:t>Drink and drug driving</a:t>
            </a:r>
          </a:p>
          <a:p>
            <a:pPr marL="285750" indent="-285750">
              <a:buFont typeface="Arial" panose="020B0604020202020204" pitchFamily="34" charset="0"/>
              <a:buChar char="•"/>
            </a:pPr>
            <a:r>
              <a:rPr lang="en-GB" dirty="0"/>
              <a:t>Mobile phones</a:t>
            </a:r>
          </a:p>
          <a:p>
            <a:pPr marL="285750" indent="-285750">
              <a:buFont typeface="Arial" panose="020B0604020202020204" pitchFamily="34" charset="0"/>
              <a:buChar char="•"/>
            </a:pPr>
            <a:r>
              <a:rPr lang="en-GB" dirty="0"/>
              <a:t>Seatbelts</a:t>
            </a:r>
          </a:p>
          <a:p>
            <a:pPr marL="285750" indent="-285750">
              <a:buFont typeface="Arial" panose="020B0604020202020204" pitchFamily="34" charset="0"/>
              <a:buChar char="•"/>
            </a:pPr>
            <a:r>
              <a:rPr lang="en-GB" dirty="0"/>
              <a:t>Fatigue/distraction</a:t>
            </a:r>
          </a:p>
          <a:p>
            <a:pPr marL="285750" indent="-285750">
              <a:buFont typeface="Arial" panose="020B0604020202020204" pitchFamily="34" charset="0"/>
              <a:buChar char="•"/>
            </a:pPr>
            <a:r>
              <a:rPr lang="en-GB" dirty="0"/>
              <a:t>2050 zero fatalities target/Importance of driving safely</a:t>
            </a:r>
          </a:p>
          <a:p>
            <a:pPr marL="285750" indent="-285750">
              <a:buFont typeface="Arial" panose="020B0604020202020204" pitchFamily="34" charset="0"/>
              <a:buChar char="•"/>
            </a:pPr>
            <a:r>
              <a:rPr lang="en-GB" dirty="0"/>
              <a:t>Advertising and marketing awareness</a:t>
            </a:r>
          </a:p>
        </p:txBody>
      </p:sp>
    </p:spTree>
    <p:extLst>
      <p:ext uri="{BB962C8B-B14F-4D97-AF65-F5344CB8AC3E}">
        <p14:creationId xmlns:p14="http://schemas.microsoft.com/office/powerpoint/2010/main" val="1340355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87EBEC-B5A1-C17A-A553-FF0A2595A7FA}"/>
            </a:ext>
          </a:extLst>
        </p:cNvPr>
        <p:cNvGrpSpPr/>
        <p:nvPr/>
      </p:nvGrpSpPr>
      <p:grpSpPr>
        <a:xfrm>
          <a:off x="0" y="0"/>
          <a:ext cx="0" cy="0"/>
          <a:chOff x="0" y="0"/>
          <a:chExt cx="0" cy="0"/>
        </a:xfrm>
      </p:grpSpPr>
      <p:sp>
        <p:nvSpPr>
          <p:cNvPr id="10" name="Text Placeholder 4">
            <a:extLst>
              <a:ext uri="{FF2B5EF4-FFF2-40B4-BE49-F238E27FC236}">
                <a16:creationId xmlns:a16="http://schemas.microsoft.com/office/drawing/2014/main" id="{40837C08-A5A5-07A3-17EF-5FCA277C3A6E}"/>
              </a:ext>
            </a:extLst>
          </p:cNvPr>
          <p:cNvSpPr>
            <a:spLocks noGrp="1"/>
          </p:cNvSpPr>
          <p:nvPr>
            <p:ph type="body" sz="quarter" idx="11"/>
          </p:nvPr>
        </p:nvSpPr>
        <p:spPr>
          <a:xfrm>
            <a:off x="334964" y="180788"/>
            <a:ext cx="10656690" cy="1299219"/>
          </a:xfrm>
        </p:spPr>
        <p:txBody>
          <a:bodyPr vert="horz" lIns="72000" tIns="0" rIns="0" bIns="0" rtlCol="0" anchor="ctr" anchorCtr="0">
            <a:noAutofit/>
          </a:bodyPr>
          <a:lstStyle/>
          <a:p>
            <a:r>
              <a:rPr lang="en-GB" sz="2400" dirty="0"/>
              <a:t>The vast majority of drivers continue to agree that drink and drug driving are the most serious driving behaviours. The proportions describing driving under the influence as very serious has increased this wave – bring it above 90% for first time since 2024. </a:t>
            </a:r>
          </a:p>
        </p:txBody>
      </p:sp>
      <p:sp>
        <p:nvSpPr>
          <p:cNvPr id="12" name="Text Placeholder 14">
            <a:extLst>
              <a:ext uri="{FF2B5EF4-FFF2-40B4-BE49-F238E27FC236}">
                <a16:creationId xmlns:a16="http://schemas.microsoft.com/office/drawing/2014/main" id="{9E0F9931-CD49-5215-C98B-A50F12405FCE}"/>
              </a:ext>
            </a:extLst>
          </p:cNvPr>
          <p:cNvSpPr>
            <a:spLocks noGrp="1"/>
          </p:cNvSpPr>
          <p:nvPr>
            <p:ph type="body" sz="quarter" idx="26"/>
          </p:nvPr>
        </p:nvSpPr>
        <p:spPr>
          <a:xfrm>
            <a:off x="295127" y="6453779"/>
            <a:ext cx="7745937" cy="299283"/>
          </a:xfrm>
          <a:prstGeom prst="rect">
            <a:avLst/>
          </a:prstGeom>
        </p:spPr>
        <p:txBody>
          <a:bodyPr>
            <a:noAutofit/>
          </a:bodyPr>
          <a:lstStyle/>
          <a:p>
            <a:pPr marL="0" indent="0">
              <a:lnSpc>
                <a:spcPct val="100000"/>
              </a:lnSpc>
              <a:spcBef>
                <a:spcPts val="0"/>
              </a:spcBef>
              <a:buNone/>
            </a:pPr>
            <a:r>
              <a:rPr lang="en-GB" sz="1000" dirty="0"/>
              <a:t>Q4. How serious do you think each of these are in terms of the risks to the safety of drivers, their passengers and/or other road users?</a:t>
            </a:r>
            <a:endParaRPr lang="en-GB" sz="1000" b="1" dirty="0"/>
          </a:p>
        </p:txBody>
      </p:sp>
      <p:sp>
        <p:nvSpPr>
          <p:cNvPr id="93" name="Slide Number Placeholder 92">
            <a:extLst>
              <a:ext uri="{FF2B5EF4-FFF2-40B4-BE49-F238E27FC236}">
                <a16:creationId xmlns:a16="http://schemas.microsoft.com/office/drawing/2014/main" id="{C4CB0F51-9DF4-B7C7-9343-ABFDA813318A}"/>
              </a:ext>
            </a:extLst>
          </p:cNvPr>
          <p:cNvSpPr>
            <a:spLocks noGrp="1"/>
          </p:cNvSpPr>
          <p:nvPr>
            <p:ph type="sldNum" sz="quarter" idx="12"/>
          </p:nvPr>
        </p:nvSpPr>
        <p:spPr/>
        <p:txBody>
          <a:bodyPr/>
          <a:lstStyle/>
          <a:p>
            <a:fld id="{3CF2D5F0-42C9-44CC-9D46-F1CEB28D430F}" type="slidenum">
              <a:rPr lang="en-GB" smtClean="0"/>
              <a:pPr/>
              <a:t>20</a:t>
            </a:fld>
            <a:endParaRPr lang="en-GB" dirty="0"/>
          </a:p>
        </p:txBody>
      </p:sp>
      <p:graphicFrame>
        <p:nvGraphicFramePr>
          <p:cNvPr id="6" name="Chart 5">
            <a:extLst>
              <a:ext uri="{FF2B5EF4-FFF2-40B4-BE49-F238E27FC236}">
                <a16:creationId xmlns:a16="http://schemas.microsoft.com/office/drawing/2014/main" id="{AD144CDA-DC28-6F2C-0F54-B8B6C880E442}"/>
              </a:ext>
            </a:extLst>
          </p:cNvPr>
          <p:cNvGraphicFramePr/>
          <p:nvPr>
            <p:extLst>
              <p:ext uri="{D42A27DB-BD31-4B8C-83A1-F6EECF244321}">
                <p14:modId xmlns:p14="http://schemas.microsoft.com/office/powerpoint/2010/main" val="675239536"/>
              </p:ext>
            </p:extLst>
          </p:nvPr>
        </p:nvGraphicFramePr>
        <p:xfrm>
          <a:off x="494676" y="1618938"/>
          <a:ext cx="7150308" cy="4519395"/>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C73FCDA1-E121-FB0E-EA20-610E2A1BAF2A}"/>
              </a:ext>
            </a:extLst>
          </p:cNvPr>
          <p:cNvSpPr txBox="1"/>
          <p:nvPr/>
        </p:nvSpPr>
        <p:spPr>
          <a:xfrm>
            <a:off x="8151059" y="1468962"/>
            <a:ext cx="3936166" cy="584775"/>
          </a:xfrm>
          <a:prstGeom prst="rect">
            <a:avLst/>
          </a:prstGeom>
          <a:noFill/>
        </p:spPr>
        <p:txBody>
          <a:bodyPr wrap="square" rtlCol="0">
            <a:spAutoFit/>
          </a:bodyPr>
          <a:lstStyle/>
          <a:p>
            <a:r>
              <a:rPr lang="en-GB" sz="1600" dirty="0"/>
              <a:t>% rating ‘very serious’ across all behaviours </a:t>
            </a:r>
          </a:p>
          <a:p>
            <a:r>
              <a:rPr lang="en-GB" sz="1600" dirty="0"/>
              <a:t>– Feb 2026</a:t>
            </a:r>
          </a:p>
        </p:txBody>
      </p:sp>
      <p:sp>
        <p:nvSpPr>
          <p:cNvPr id="7" name="Text Placeholder 7">
            <a:extLst>
              <a:ext uri="{FF2B5EF4-FFF2-40B4-BE49-F238E27FC236}">
                <a16:creationId xmlns:a16="http://schemas.microsoft.com/office/drawing/2014/main" id="{7536B13F-F818-FAD5-0153-3F134D266F1F}"/>
              </a:ext>
            </a:extLst>
          </p:cNvPr>
          <p:cNvSpPr txBox="1">
            <a:spLocks/>
          </p:cNvSpPr>
          <p:nvPr/>
        </p:nvSpPr>
        <p:spPr>
          <a:xfrm>
            <a:off x="9947414" y="6472555"/>
            <a:ext cx="1705589" cy="277157"/>
          </a:xfrm>
          <a:prstGeom prst="rect">
            <a:avLst/>
          </a:prstGeom>
        </p:spPr>
        <p:txBody>
          <a:bodyPr vert="horz" lIns="91440" tIns="45720" rIns="91440" bIns="4572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534988" indent="-26828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801688" indent="-2667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077913" indent="-27622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34620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ts val="0"/>
              </a:spcBef>
            </a:pPr>
            <a:r>
              <a:rPr lang="en-GB" sz="1000" b="1" dirty="0"/>
              <a:t>Base (all W26): 531</a:t>
            </a:r>
          </a:p>
        </p:txBody>
      </p:sp>
      <p:graphicFrame>
        <p:nvGraphicFramePr>
          <p:cNvPr id="2" name="Chart 1">
            <a:extLst>
              <a:ext uri="{FF2B5EF4-FFF2-40B4-BE49-F238E27FC236}">
                <a16:creationId xmlns:a16="http://schemas.microsoft.com/office/drawing/2014/main" id="{50780753-083F-CE7B-2F92-115412B3E6B9}"/>
              </a:ext>
            </a:extLst>
          </p:cNvPr>
          <p:cNvGraphicFramePr/>
          <p:nvPr>
            <p:extLst>
              <p:ext uri="{D42A27DB-BD31-4B8C-83A1-F6EECF244321}">
                <p14:modId xmlns:p14="http://schemas.microsoft.com/office/powerpoint/2010/main" val="3362540789"/>
              </p:ext>
            </p:extLst>
          </p:nvPr>
        </p:nvGraphicFramePr>
        <p:xfrm>
          <a:off x="7465325" y="1877568"/>
          <a:ext cx="4726675" cy="4764659"/>
        </p:xfrm>
        <a:graphic>
          <a:graphicData uri="http://schemas.openxmlformats.org/drawingml/2006/chart">
            <c:chart xmlns:c="http://schemas.openxmlformats.org/drawingml/2006/chart" xmlns:r="http://schemas.openxmlformats.org/officeDocument/2006/relationships" r:id="rId4"/>
          </a:graphicData>
        </a:graphic>
      </p:graphicFrame>
      <p:sp>
        <p:nvSpPr>
          <p:cNvPr id="3" name="Oval 2">
            <a:extLst>
              <a:ext uri="{FF2B5EF4-FFF2-40B4-BE49-F238E27FC236}">
                <a16:creationId xmlns:a16="http://schemas.microsoft.com/office/drawing/2014/main" id="{413DB3E3-F6B7-4B76-3E93-C73827E7B560}"/>
              </a:ext>
            </a:extLst>
          </p:cNvPr>
          <p:cNvSpPr/>
          <p:nvPr/>
        </p:nvSpPr>
        <p:spPr>
          <a:xfrm>
            <a:off x="5821680" y="2350360"/>
            <a:ext cx="274320" cy="182879"/>
          </a:xfrm>
          <a:prstGeom prst="ellipse">
            <a:avLst/>
          </a:prstGeom>
          <a:noFill/>
          <a:ln w="19050" cap="flat">
            <a:solidFill>
              <a:schemeClr val="accent5">
                <a:lumMod val="50000"/>
              </a:schemeClr>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dirty="0">
              <a:ln>
                <a:noFill/>
              </a:ln>
              <a:solidFill>
                <a:srgbClr val="7F7F7F"/>
              </a:solidFill>
              <a:effectLst/>
              <a:uFillTx/>
              <a:latin typeface="+mn-lt"/>
              <a:ea typeface="+mn-ea"/>
              <a:cs typeface="+mn-cs"/>
              <a:sym typeface="Open Sans"/>
            </a:endParaRPr>
          </a:p>
        </p:txBody>
      </p:sp>
      <p:sp>
        <p:nvSpPr>
          <p:cNvPr id="5" name="Oval 4">
            <a:extLst>
              <a:ext uri="{FF2B5EF4-FFF2-40B4-BE49-F238E27FC236}">
                <a16:creationId xmlns:a16="http://schemas.microsoft.com/office/drawing/2014/main" id="{CD416350-47AA-119B-4033-14AFAA716758}"/>
              </a:ext>
            </a:extLst>
          </p:cNvPr>
          <p:cNvSpPr/>
          <p:nvPr/>
        </p:nvSpPr>
        <p:spPr>
          <a:xfrm>
            <a:off x="5821680" y="2580730"/>
            <a:ext cx="274320" cy="182879"/>
          </a:xfrm>
          <a:prstGeom prst="ellipse">
            <a:avLst/>
          </a:prstGeom>
          <a:noFill/>
          <a:ln w="19050" cap="flat">
            <a:solidFill>
              <a:schemeClr val="accent5">
                <a:lumMod val="50000"/>
              </a:schemeClr>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dirty="0">
              <a:ln>
                <a:noFill/>
              </a:ln>
              <a:solidFill>
                <a:srgbClr val="7F7F7F"/>
              </a:solidFill>
              <a:effectLst/>
              <a:uFillTx/>
              <a:latin typeface="+mn-lt"/>
              <a:ea typeface="+mn-ea"/>
              <a:cs typeface="+mn-cs"/>
              <a:sym typeface="Open Sans"/>
            </a:endParaRPr>
          </a:p>
        </p:txBody>
      </p:sp>
    </p:spTree>
    <p:extLst>
      <p:ext uri="{BB962C8B-B14F-4D97-AF65-F5344CB8AC3E}">
        <p14:creationId xmlns:p14="http://schemas.microsoft.com/office/powerpoint/2010/main" val="60823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5B1380-712A-47DD-93BA-9A9827056BD3}"/>
              </a:ext>
            </a:extLst>
          </p:cNvPr>
          <p:cNvSpPr>
            <a:spLocks noGrp="1"/>
          </p:cNvSpPr>
          <p:nvPr>
            <p:ph type="ctrTitle"/>
          </p:nvPr>
        </p:nvSpPr>
        <p:spPr>
          <a:xfrm>
            <a:off x="392865" y="2217927"/>
            <a:ext cx="5703135" cy="1525603"/>
          </a:xfrm>
        </p:spPr>
        <p:txBody>
          <a:bodyPr/>
          <a:lstStyle/>
          <a:p>
            <a:r>
              <a:rPr lang="en-US" dirty="0"/>
              <a:t>Mobile phones</a:t>
            </a:r>
            <a:endParaRPr lang="en-GB" dirty="0">
              <a:solidFill>
                <a:srgbClr val="FF0000"/>
              </a:solidFill>
            </a:endParaRPr>
          </a:p>
        </p:txBody>
      </p:sp>
      <p:sp>
        <p:nvSpPr>
          <p:cNvPr id="15" name="Slide Number Placeholder 14">
            <a:extLst>
              <a:ext uri="{FF2B5EF4-FFF2-40B4-BE49-F238E27FC236}">
                <a16:creationId xmlns:a16="http://schemas.microsoft.com/office/drawing/2014/main" id="{5DA4082C-E9DA-4728-A8E4-C9CD02DD2716}"/>
              </a:ext>
            </a:extLst>
          </p:cNvPr>
          <p:cNvSpPr>
            <a:spLocks noGrp="1"/>
          </p:cNvSpPr>
          <p:nvPr>
            <p:ph type="sldNum" sz="quarter" idx="12"/>
          </p:nvPr>
        </p:nvSpPr>
        <p:spPr/>
        <p:txBody>
          <a:bodyPr/>
          <a:lstStyle/>
          <a:p>
            <a:fld id="{3CF2D5F0-42C9-44CC-9D46-F1CEB28D430F}" type="slidenum">
              <a:rPr lang="en-GB" smtClean="0"/>
              <a:pPr/>
              <a:t>21</a:t>
            </a:fld>
            <a:endParaRPr lang="en-GB" dirty="0"/>
          </a:p>
        </p:txBody>
      </p:sp>
    </p:spTree>
    <p:extLst>
      <p:ext uri="{BB962C8B-B14F-4D97-AF65-F5344CB8AC3E}">
        <p14:creationId xmlns:p14="http://schemas.microsoft.com/office/powerpoint/2010/main" val="1943741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0A8FFA-F7C2-792C-3880-71C9DE4F7163}"/>
            </a:ext>
          </a:extLst>
        </p:cNvPr>
        <p:cNvGrpSpPr/>
        <p:nvPr/>
      </p:nvGrpSpPr>
      <p:grpSpPr>
        <a:xfrm>
          <a:off x="0" y="0"/>
          <a:ext cx="0" cy="0"/>
          <a:chOff x="0" y="0"/>
          <a:chExt cx="0" cy="0"/>
        </a:xfrm>
      </p:grpSpPr>
      <p:sp>
        <p:nvSpPr>
          <p:cNvPr id="10" name="Text Placeholder 4">
            <a:extLst>
              <a:ext uri="{FF2B5EF4-FFF2-40B4-BE49-F238E27FC236}">
                <a16:creationId xmlns:a16="http://schemas.microsoft.com/office/drawing/2014/main" id="{00802C79-9A5B-0E95-5C54-686C0763ECFA}"/>
              </a:ext>
            </a:extLst>
          </p:cNvPr>
          <p:cNvSpPr>
            <a:spLocks noGrp="1"/>
          </p:cNvSpPr>
          <p:nvPr>
            <p:ph type="body" sz="quarter" idx="11"/>
          </p:nvPr>
        </p:nvSpPr>
        <p:spPr>
          <a:xfrm>
            <a:off x="334964" y="180788"/>
            <a:ext cx="10637836" cy="1299219"/>
          </a:xfrm>
        </p:spPr>
        <p:txBody>
          <a:bodyPr vert="horz" lIns="72000" tIns="0" rIns="0" bIns="0" rtlCol="0" anchor="ctr" anchorCtr="0">
            <a:normAutofit/>
          </a:bodyPr>
          <a:lstStyle/>
          <a:p>
            <a:r>
              <a:rPr lang="en-US" sz="2400" dirty="0"/>
              <a:t>Consistently less than one in ten drivers report that they have used a hand-held mobile phone and one in five have used a hands-free mobile phone in the last 12 months. This pattern has been stable for the last three waves.</a:t>
            </a:r>
            <a:endParaRPr lang="en-GB" sz="2400" dirty="0"/>
          </a:p>
        </p:txBody>
      </p:sp>
      <p:sp>
        <p:nvSpPr>
          <p:cNvPr id="12" name="Text Placeholder 14">
            <a:extLst>
              <a:ext uri="{FF2B5EF4-FFF2-40B4-BE49-F238E27FC236}">
                <a16:creationId xmlns:a16="http://schemas.microsoft.com/office/drawing/2014/main" id="{4021A962-FCD4-DC94-B83A-D85EE7E9BA30}"/>
              </a:ext>
            </a:extLst>
          </p:cNvPr>
          <p:cNvSpPr>
            <a:spLocks noGrp="1"/>
          </p:cNvSpPr>
          <p:nvPr>
            <p:ph type="body" sz="quarter" idx="26"/>
          </p:nvPr>
        </p:nvSpPr>
        <p:spPr>
          <a:xfrm>
            <a:off x="168869" y="6471717"/>
            <a:ext cx="7745937" cy="299283"/>
          </a:xfrm>
          <a:prstGeom prst="rect">
            <a:avLst/>
          </a:prstGeom>
        </p:spPr>
        <p:txBody>
          <a:bodyPr>
            <a:noAutofit/>
          </a:bodyPr>
          <a:lstStyle/>
          <a:p>
            <a:pPr marL="0" indent="0">
              <a:lnSpc>
                <a:spcPct val="100000"/>
              </a:lnSpc>
              <a:spcBef>
                <a:spcPts val="0"/>
              </a:spcBef>
              <a:buNone/>
            </a:pPr>
            <a:r>
              <a:rPr lang="en-GB" sz="1000" dirty="0"/>
              <a:t>Q5. Which of the following have you done at all in the last 12 months, even if only on one occasion or for a short distance?</a:t>
            </a:r>
          </a:p>
        </p:txBody>
      </p:sp>
      <p:sp>
        <p:nvSpPr>
          <p:cNvPr id="93" name="Slide Number Placeholder 92">
            <a:extLst>
              <a:ext uri="{FF2B5EF4-FFF2-40B4-BE49-F238E27FC236}">
                <a16:creationId xmlns:a16="http://schemas.microsoft.com/office/drawing/2014/main" id="{E31C6197-4226-5540-F585-D825CD58A4B6}"/>
              </a:ext>
            </a:extLst>
          </p:cNvPr>
          <p:cNvSpPr>
            <a:spLocks noGrp="1"/>
          </p:cNvSpPr>
          <p:nvPr>
            <p:ph type="sldNum" sz="quarter" idx="12"/>
          </p:nvPr>
        </p:nvSpPr>
        <p:spPr/>
        <p:txBody>
          <a:bodyPr/>
          <a:lstStyle/>
          <a:p>
            <a:fld id="{3CF2D5F0-42C9-44CC-9D46-F1CEB28D430F}" type="slidenum">
              <a:rPr lang="en-GB" smtClean="0"/>
              <a:pPr/>
              <a:t>22</a:t>
            </a:fld>
            <a:endParaRPr lang="en-GB" dirty="0"/>
          </a:p>
        </p:txBody>
      </p:sp>
      <p:graphicFrame>
        <p:nvGraphicFramePr>
          <p:cNvPr id="6" name="Chart 5">
            <a:extLst>
              <a:ext uri="{FF2B5EF4-FFF2-40B4-BE49-F238E27FC236}">
                <a16:creationId xmlns:a16="http://schemas.microsoft.com/office/drawing/2014/main" id="{91506EAF-E850-A2FC-D51B-595539245EAE}"/>
              </a:ext>
            </a:extLst>
          </p:cNvPr>
          <p:cNvGraphicFramePr/>
          <p:nvPr>
            <p:extLst>
              <p:ext uri="{D42A27DB-BD31-4B8C-83A1-F6EECF244321}">
                <p14:modId xmlns:p14="http://schemas.microsoft.com/office/powerpoint/2010/main" val="4042361125"/>
              </p:ext>
            </p:extLst>
          </p:nvPr>
        </p:nvGraphicFramePr>
        <p:xfrm>
          <a:off x="494675" y="1618938"/>
          <a:ext cx="11017771" cy="4519395"/>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E25C37BD-0F7F-B380-8566-2621D094C6CE}"/>
              </a:ext>
            </a:extLst>
          </p:cNvPr>
          <p:cNvSpPr txBox="1"/>
          <p:nvPr/>
        </p:nvSpPr>
        <p:spPr>
          <a:xfrm>
            <a:off x="8532363" y="5059967"/>
            <a:ext cx="2620009" cy="400110"/>
          </a:xfrm>
          <a:prstGeom prst="rect">
            <a:avLst/>
          </a:prstGeom>
          <a:noFill/>
          <a:ln>
            <a:solidFill>
              <a:schemeClr val="accent1"/>
            </a:solidFill>
          </a:ln>
        </p:spPr>
        <p:txBody>
          <a:bodyPr wrap="square" rtlCol="0">
            <a:spAutoFit/>
          </a:bodyPr>
          <a:lstStyle/>
          <a:p>
            <a:pPr algn="ctr"/>
            <a:r>
              <a:rPr lang="en-GB" sz="1000" dirty="0"/>
              <a:t>*Wording change in Aug ‘21 – ‘for any reason’ added to both statements</a:t>
            </a:r>
          </a:p>
        </p:txBody>
      </p:sp>
      <p:sp>
        <p:nvSpPr>
          <p:cNvPr id="4" name="Text Placeholder 7">
            <a:extLst>
              <a:ext uri="{FF2B5EF4-FFF2-40B4-BE49-F238E27FC236}">
                <a16:creationId xmlns:a16="http://schemas.microsoft.com/office/drawing/2014/main" id="{263672F8-6258-4FFA-F117-A371466294CF}"/>
              </a:ext>
            </a:extLst>
          </p:cNvPr>
          <p:cNvSpPr txBox="1">
            <a:spLocks/>
          </p:cNvSpPr>
          <p:nvPr/>
        </p:nvSpPr>
        <p:spPr>
          <a:xfrm>
            <a:off x="9938083" y="6472555"/>
            <a:ext cx="1705589" cy="277157"/>
          </a:xfrm>
          <a:prstGeom prst="rect">
            <a:avLst/>
          </a:prstGeom>
        </p:spPr>
        <p:txBody>
          <a:bodyPr vert="horz" lIns="91440" tIns="45720" rIns="91440" bIns="4572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534988" indent="-26828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801688" indent="-2667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077913" indent="-27622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34620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ts val="0"/>
              </a:spcBef>
            </a:pPr>
            <a:r>
              <a:rPr lang="en-GB" sz="1000" b="1" dirty="0"/>
              <a:t>Base (all W26): 531</a:t>
            </a:r>
          </a:p>
        </p:txBody>
      </p:sp>
    </p:spTree>
    <p:extLst>
      <p:ext uri="{BB962C8B-B14F-4D97-AF65-F5344CB8AC3E}">
        <p14:creationId xmlns:p14="http://schemas.microsoft.com/office/powerpoint/2010/main" val="1607895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4"/>
          <p:cNvSpPr>
            <a:spLocks noGrp="1"/>
          </p:cNvSpPr>
          <p:nvPr>
            <p:ph type="body" sz="quarter" idx="11"/>
          </p:nvPr>
        </p:nvSpPr>
        <p:spPr>
          <a:xfrm>
            <a:off x="334963" y="180788"/>
            <a:ext cx="10618909" cy="1299219"/>
          </a:xfrm>
        </p:spPr>
        <p:txBody>
          <a:bodyPr vert="horz" lIns="72000" tIns="0" rIns="0" bIns="0" rtlCol="0" anchor="ctr" anchorCtr="0">
            <a:normAutofit/>
          </a:bodyPr>
          <a:lstStyle/>
          <a:p>
            <a:r>
              <a:rPr lang="en-GB" sz="2400" dirty="0"/>
              <a:t>Almost nine in ten drivers continue to disagree that it’s OK to use a hand-held mobile phone when driving. This proportion has been broadly consistent since 2019.</a:t>
            </a:r>
          </a:p>
        </p:txBody>
      </p:sp>
      <p:sp>
        <p:nvSpPr>
          <p:cNvPr id="11" name="Text Placeholder 7"/>
          <p:cNvSpPr>
            <a:spLocks noGrp="1"/>
          </p:cNvSpPr>
          <p:nvPr>
            <p:ph type="body" sz="quarter" idx="26"/>
          </p:nvPr>
        </p:nvSpPr>
        <p:spPr>
          <a:xfrm>
            <a:off x="146428" y="6356351"/>
            <a:ext cx="6550705" cy="400110"/>
          </a:xfrm>
          <a:prstGeom prst="rect">
            <a:avLst/>
          </a:prstGeom>
        </p:spPr>
        <p:txBody>
          <a:bodyPr>
            <a:noAutofit/>
          </a:bodyPr>
          <a:lstStyle/>
          <a:p>
            <a:pPr marL="0" indent="0">
              <a:lnSpc>
                <a:spcPct val="100000"/>
              </a:lnSpc>
              <a:spcBef>
                <a:spcPts val="0"/>
              </a:spcBef>
              <a:buNone/>
            </a:pPr>
            <a:r>
              <a:rPr lang="en-GB" sz="1000" dirty="0"/>
              <a:t>Q2. We are interested in your views about driving. You will now see some statements other people have made about this. How much do you agree or disagree with each? &lt;2% not shown.</a:t>
            </a:r>
            <a:endParaRPr lang="en-GB" sz="1000" b="1" dirty="0"/>
          </a:p>
        </p:txBody>
      </p:sp>
      <p:sp>
        <p:nvSpPr>
          <p:cNvPr id="93" name="Slide Number Placeholder 92">
            <a:extLst>
              <a:ext uri="{FF2B5EF4-FFF2-40B4-BE49-F238E27FC236}">
                <a16:creationId xmlns:a16="http://schemas.microsoft.com/office/drawing/2014/main" id="{E9817A4E-C2EC-4E8F-8ADB-85EFEA41AB5A}"/>
              </a:ext>
            </a:extLst>
          </p:cNvPr>
          <p:cNvSpPr>
            <a:spLocks noGrp="1"/>
          </p:cNvSpPr>
          <p:nvPr>
            <p:ph type="sldNum" sz="quarter" idx="12"/>
          </p:nvPr>
        </p:nvSpPr>
        <p:spPr/>
        <p:txBody>
          <a:bodyPr/>
          <a:lstStyle/>
          <a:p>
            <a:fld id="{3CF2D5F0-42C9-44CC-9D46-F1CEB28D430F}" type="slidenum">
              <a:rPr lang="en-GB" smtClean="0"/>
              <a:pPr/>
              <a:t>23</a:t>
            </a:fld>
            <a:endParaRPr lang="en-GB" dirty="0"/>
          </a:p>
        </p:txBody>
      </p:sp>
      <p:graphicFrame>
        <p:nvGraphicFramePr>
          <p:cNvPr id="12" name="Chart Placeholder 13">
            <a:extLst>
              <a:ext uri="{FF2B5EF4-FFF2-40B4-BE49-F238E27FC236}">
                <a16:creationId xmlns:a16="http://schemas.microsoft.com/office/drawing/2014/main" id="{F83DB8D7-227B-4989-B57F-768C3E32D747}"/>
              </a:ext>
            </a:extLst>
          </p:cNvPr>
          <p:cNvGraphicFramePr>
            <a:graphicFrameLocks/>
          </p:cNvGraphicFramePr>
          <p:nvPr>
            <p:extLst>
              <p:ext uri="{D42A27DB-BD31-4B8C-83A1-F6EECF244321}">
                <p14:modId xmlns:p14="http://schemas.microsoft.com/office/powerpoint/2010/main" val="4212843032"/>
              </p:ext>
            </p:extLst>
          </p:nvPr>
        </p:nvGraphicFramePr>
        <p:xfrm>
          <a:off x="-18786" y="1639128"/>
          <a:ext cx="10618908" cy="450320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707951121"/>
              </p:ext>
            </p:extLst>
          </p:nvPr>
        </p:nvGraphicFramePr>
        <p:xfrm>
          <a:off x="10600122" y="1159324"/>
          <a:ext cx="832161" cy="4628622"/>
        </p:xfrm>
        <a:graphic>
          <a:graphicData uri="http://schemas.openxmlformats.org/drawingml/2006/table">
            <a:tbl>
              <a:tblPr firstRow="1" bandRow="1">
                <a:tableStyleId>{2D5ABB26-0587-4C30-8999-92F81FD0307C}</a:tableStyleId>
              </a:tblPr>
              <a:tblGrid>
                <a:gridCol w="832161">
                  <a:extLst>
                    <a:ext uri="{9D8B030D-6E8A-4147-A177-3AD203B41FA5}">
                      <a16:colId xmlns:a16="http://schemas.microsoft.com/office/drawing/2014/main" val="20000"/>
                    </a:ext>
                  </a:extLst>
                </a:gridCol>
              </a:tblGrid>
              <a:tr h="723630">
                <a:tc>
                  <a:txBody>
                    <a:bodyPr/>
                    <a:lstStyle/>
                    <a:p>
                      <a:pPr algn="ctr"/>
                      <a:r>
                        <a:rPr lang="en-GB" sz="1400" b="1" dirty="0"/>
                        <a:t>Net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25416">
                <a:tc>
                  <a:txBody>
                    <a:bodyPr/>
                    <a:lstStyle/>
                    <a:p>
                      <a:pPr algn="ctr"/>
                      <a:r>
                        <a:rPr lang="en-GB" sz="1200" b="0" dirty="0"/>
                        <a:t>94%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25416">
                <a:tc>
                  <a:txBody>
                    <a:bodyPr/>
                    <a:lstStyle/>
                    <a:p>
                      <a:pPr algn="ctr"/>
                      <a:r>
                        <a:rPr lang="en-GB" sz="1200" b="0" dirty="0"/>
                        <a:t>95%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25416">
                <a:tc>
                  <a:txBody>
                    <a:bodyPr/>
                    <a:lstStyle/>
                    <a:p>
                      <a:pPr algn="ctr"/>
                      <a:r>
                        <a:rPr lang="en-GB" sz="1200" b="0" dirty="0"/>
                        <a:t>95%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325416">
                <a:tc>
                  <a:txBody>
                    <a:bodyPr/>
                    <a:lstStyle/>
                    <a:p>
                      <a:pPr algn="ctr"/>
                      <a:r>
                        <a:rPr lang="en-GB" sz="1200" b="0" dirty="0"/>
                        <a:t>89%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325416">
                <a:tc>
                  <a:txBody>
                    <a:bodyPr/>
                    <a:lstStyle/>
                    <a:p>
                      <a:pPr algn="ctr"/>
                      <a:r>
                        <a:rPr lang="en-GB" sz="1200" b="0" dirty="0"/>
                        <a:t>84%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325416">
                <a:tc>
                  <a:txBody>
                    <a:bodyPr/>
                    <a:lstStyle/>
                    <a:p>
                      <a:pPr algn="ctr"/>
                      <a:r>
                        <a:rPr lang="en-GB" sz="1200" b="0" dirty="0"/>
                        <a:t>92%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325416">
                <a:tc>
                  <a:txBody>
                    <a:bodyPr/>
                    <a:lstStyle/>
                    <a:p>
                      <a:pPr algn="ctr"/>
                      <a:r>
                        <a:rPr lang="en-US" sz="1200" b="0" dirty="0"/>
                        <a:t>87%</a:t>
                      </a:r>
                      <a:endParaRPr lang="en-GB" sz="120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325416">
                <a:tc>
                  <a:txBody>
                    <a:bodyPr/>
                    <a:lstStyle/>
                    <a:p>
                      <a:pPr algn="ctr"/>
                      <a:r>
                        <a:rPr lang="en-GB" sz="1200" b="0" dirty="0"/>
                        <a:t>90%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86794342"/>
                  </a:ext>
                </a:extLst>
              </a:tr>
              <a:tr h="325416">
                <a:tc>
                  <a:txBody>
                    <a:bodyPr/>
                    <a:lstStyle/>
                    <a:p>
                      <a:pPr algn="ctr"/>
                      <a:r>
                        <a:rPr lang="en-GB" sz="1200" b="0" dirty="0"/>
                        <a:t>90%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5562966"/>
                  </a:ext>
                </a:extLst>
              </a:tr>
              <a:tr h="325416">
                <a:tc>
                  <a:txBody>
                    <a:bodyPr/>
                    <a:lstStyle/>
                    <a:p>
                      <a:pPr algn="ctr"/>
                      <a:r>
                        <a:rPr lang="en-US" sz="1200" b="0" dirty="0"/>
                        <a:t>88%</a:t>
                      </a:r>
                      <a:endParaRPr lang="en-GB" sz="120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6775469"/>
                  </a:ext>
                </a:extLst>
              </a:tr>
              <a:tr h="325416">
                <a:tc>
                  <a:txBody>
                    <a:bodyPr/>
                    <a:lstStyle/>
                    <a:p>
                      <a:pPr algn="ctr"/>
                      <a:r>
                        <a:rPr lang="en-US" sz="1200" b="0" dirty="0"/>
                        <a:t>89%</a:t>
                      </a:r>
                      <a:endParaRPr lang="en-GB" sz="120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53860322"/>
                  </a:ext>
                </a:extLst>
              </a:tr>
              <a:tr h="325416">
                <a:tc>
                  <a:txBody>
                    <a:bodyPr/>
                    <a:lstStyle/>
                    <a:p>
                      <a:pPr algn="ctr"/>
                      <a:r>
                        <a:rPr lang="en-US" sz="1200" b="0" dirty="0"/>
                        <a:t>87%</a:t>
                      </a:r>
                      <a:endParaRPr lang="en-GB" sz="120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52425098"/>
                  </a:ext>
                </a:extLst>
              </a:tr>
            </a:tbl>
          </a:graphicData>
        </a:graphic>
      </p:graphicFrame>
      <p:sp>
        <p:nvSpPr>
          <p:cNvPr id="2" name="TextBox 1"/>
          <p:cNvSpPr txBox="1"/>
          <p:nvPr/>
        </p:nvSpPr>
        <p:spPr>
          <a:xfrm>
            <a:off x="597091" y="1498859"/>
            <a:ext cx="8658458" cy="369332"/>
          </a:xfrm>
          <a:prstGeom prst="rect">
            <a:avLst/>
          </a:prstGeom>
          <a:noFill/>
        </p:spPr>
        <p:txBody>
          <a:bodyPr wrap="square" rtlCol="0">
            <a:spAutoFit/>
          </a:bodyPr>
          <a:lstStyle/>
          <a:p>
            <a:r>
              <a:rPr lang="en-GB" dirty="0"/>
              <a:t>It’s OK to use a hand-held mobile phone for any reason when you are driving</a:t>
            </a:r>
          </a:p>
        </p:txBody>
      </p:sp>
      <p:sp>
        <p:nvSpPr>
          <p:cNvPr id="14" name="TextBox 13">
            <a:extLst>
              <a:ext uri="{FF2B5EF4-FFF2-40B4-BE49-F238E27FC236}">
                <a16:creationId xmlns:a16="http://schemas.microsoft.com/office/drawing/2014/main" id="{2BA4A964-5648-463C-A052-A824B72161D1}"/>
              </a:ext>
            </a:extLst>
          </p:cNvPr>
          <p:cNvSpPr txBox="1"/>
          <p:nvPr/>
        </p:nvSpPr>
        <p:spPr>
          <a:xfrm>
            <a:off x="9425563" y="6049288"/>
            <a:ext cx="2620009" cy="400110"/>
          </a:xfrm>
          <a:prstGeom prst="rect">
            <a:avLst/>
          </a:prstGeom>
          <a:noFill/>
          <a:ln>
            <a:solidFill>
              <a:schemeClr val="accent1"/>
            </a:solidFill>
          </a:ln>
        </p:spPr>
        <p:txBody>
          <a:bodyPr wrap="square" rtlCol="0">
            <a:spAutoFit/>
          </a:bodyPr>
          <a:lstStyle/>
          <a:p>
            <a:pPr algn="ctr"/>
            <a:r>
              <a:rPr lang="en-GB" sz="1000" dirty="0"/>
              <a:t>*Wording change in Aug ‘21 – ‘for any reason’ added to statement</a:t>
            </a:r>
          </a:p>
        </p:txBody>
      </p:sp>
      <p:sp>
        <p:nvSpPr>
          <p:cNvPr id="5" name="Text Placeholder 7">
            <a:extLst>
              <a:ext uri="{FF2B5EF4-FFF2-40B4-BE49-F238E27FC236}">
                <a16:creationId xmlns:a16="http://schemas.microsoft.com/office/drawing/2014/main" id="{29B1DAA7-7963-97AC-E58F-D9791CDD37AA}"/>
              </a:ext>
            </a:extLst>
          </p:cNvPr>
          <p:cNvSpPr txBox="1">
            <a:spLocks/>
          </p:cNvSpPr>
          <p:nvPr/>
        </p:nvSpPr>
        <p:spPr>
          <a:xfrm>
            <a:off x="9938083" y="6472555"/>
            <a:ext cx="1705589" cy="277157"/>
          </a:xfrm>
          <a:prstGeom prst="rect">
            <a:avLst/>
          </a:prstGeom>
        </p:spPr>
        <p:txBody>
          <a:bodyPr vert="horz" lIns="91440" tIns="45720" rIns="91440" bIns="4572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534988" indent="-26828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801688" indent="-2667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077913" indent="-27622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34620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ts val="0"/>
              </a:spcBef>
            </a:pPr>
            <a:r>
              <a:rPr lang="en-GB" sz="1000" b="1" dirty="0"/>
              <a:t>Base (all W26): 531</a:t>
            </a:r>
          </a:p>
        </p:txBody>
      </p:sp>
    </p:spTree>
    <p:extLst>
      <p:ext uri="{BB962C8B-B14F-4D97-AF65-F5344CB8AC3E}">
        <p14:creationId xmlns:p14="http://schemas.microsoft.com/office/powerpoint/2010/main" val="22178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4"/>
          <p:cNvSpPr>
            <a:spLocks noGrp="1"/>
          </p:cNvSpPr>
          <p:nvPr>
            <p:ph type="body" sz="quarter" idx="11"/>
          </p:nvPr>
        </p:nvSpPr>
        <p:spPr>
          <a:xfrm>
            <a:off x="334964" y="180788"/>
            <a:ext cx="10607691" cy="1299219"/>
          </a:xfrm>
        </p:spPr>
        <p:txBody>
          <a:bodyPr vert="horz" lIns="72000" tIns="0" rIns="0" bIns="0" rtlCol="0" anchor="ctr" anchorCtr="0">
            <a:normAutofit/>
          </a:bodyPr>
          <a:lstStyle/>
          <a:p>
            <a:r>
              <a:rPr lang="en-GB" sz="2400" dirty="0"/>
              <a:t>Using a hand-held mobile when driving remains the third most serious driving behaviour according to drivers, with over three quarters considering it to be ‘very serious’. This is consistent with recent waves of the tracker.</a:t>
            </a:r>
          </a:p>
        </p:txBody>
      </p:sp>
      <p:sp>
        <p:nvSpPr>
          <p:cNvPr id="12" name="Text Placeholder 14">
            <a:extLst>
              <a:ext uri="{FF2B5EF4-FFF2-40B4-BE49-F238E27FC236}">
                <a16:creationId xmlns:a16="http://schemas.microsoft.com/office/drawing/2014/main" id="{53DC2C36-3D8B-490C-A14F-17AF2679222F}"/>
              </a:ext>
            </a:extLst>
          </p:cNvPr>
          <p:cNvSpPr>
            <a:spLocks noGrp="1"/>
          </p:cNvSpPr>
          <p:nvPr>
            <p:ph type="body" sz="quarter" idx="26"/>
          </p:nvPr>
        </p:nvSpPr>
        <p:spPr>
          <a:xfrm>
            <a:off x="164498" y="6444588"/>
            <a:ext cx="7745937" cy="299283"/>
          </a:xfrm>
          <a:prstGeom prst="rect">
            <a:avLst/>
          </a:prstGeom>
        </p:spPr>
        <p:txBody>
          <a:bodyPr>
            <a:noAutofit/>
          </a:bodyPr>
          <a:lstStyle/>
          <a:p>
            <a:pPr marL="0" indent="0">
              <a:lnSpc>
                <a:spcPct val="100000"/>
              </a:lnSpc>
              <a:spcBef>
                <a:spcPts val="0"/>
              </a:spcBef>
              <a:buNone/>
            </a:pPr>
            <a:r>
              <a:rPr lang="en-GB" sz="1000" dirty="0"/>
              <a:t>Q4. How serious do you think each of these are in terms of the risks to the safety of drivers, their passengers and/or other road users?</a:t>
            </a:r>
            <a:endParaRPr lang="en-GB" sz="1000" b="1" dirty="0"/>
          </a:p>
        </p:txBody>
      </p:sp>
      <p:sp>
        <p:nvSpPr>
          <p:cNvPr id="93" name="Slide Number Placeholder 92">
            <a:extLst>
              <a:ext uri="{FF2B5EF4-FFF2-40B4-BE49-F238E27FC236}">
                <a16:creationId xmlns:a16="http://schemas.microsoft.com/office/drawing/2014/main" id="{E9817A4E-C2EC-4E8F-8ADB-85EFEA41AB5A}"/>
              </a:ext>
            </a:extLst>
          </p:cNvPr>
          <p:cNvSpPr>
            <a:spLocks noGrp="1"/>
          </p:cNvSpPr>
          <p:nvPr>
            <p:ph type="sldNum" sz="quarter" idx="12"/>
          </p:nvPr>
        </p:nvSpPr>
        <p:spPr/>
        <p:txBody>
          <a:bodyPr/>
          <a:lstStyle/>
          <a:p>
            <a:fld id="{3CF2D5F0-42C9-44CC-9D46-F1CEB28D430F}" type="slidenum">
              <a:rPr lang="en-GB" smtClean="0"/>
              <a:pPr/>
              <a:t>24</a:t>
            </a:fld>
            <a:endParaRPr lang="en-GB" dirty="0"/>
          </a:p>
        </p:txBody>
      </p:sp>
      <p:graphicFrame>
        <p:nvGraphicFramePr>
          <p:cNvPr id="6" name="Chart 5"/>
          <p:cNvGraphicFramePr/>
          <p:nvPr>
            <p:extLst>
              <p:ext uri="{D42A27DB-BD31-4B8C-83A1-F6EECF244321}">
                <p14:modId xmlns:p14="http://schemas.microsoft.com/office/powerpoint/2010/main" val="2826266175"/>
              </p:ext>
            </p:extLst>
          </p:nvPr>
        </p:nvGraphicFramePr>
        <p:xfrm>
          <a:off x="494676" y="1618938"/>
          <a:ext cx="7546388" cy="4519395"/>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02C790D2-04A2-B912-05E4-D1522505D72E}"/>
              </a:ext>
            </a:extLst>
          </p:cNvPr>
          <p:cNvSpPr txBox="1"/>
          <p:nvPr/>
        </p:nvSpPr>
        <p:spPr>
          <a:xfrm>
            <a:off x="8255834" y="1487434"/>
            <a:ext cx="3936166" cy="584775"/>
          </a:xfrm>
          <a:prstGeom prst="rect">
            <a:avLst/>
          </a:prstGeom>
          <a:noFill/>
        </p:spPr>
        <p:txBody>
          <a:bodyPr wrap="square" rtlCol="0">
            <a:spAutoFit/>
          </a:bodyPr>
          <a:lstStyle/>
          <a:p>
            <a:r>
              <a:rPr lang="en-GB" sz="1600" dirty="0"/>
              <a:t>% rating ‘very serious’ across all behaviours </a:t>
            </a:r>
          </a:p>
          <a:p>
            <a:r>
              <a:rPr lang="en-GB" sz="1600" dirty="0"/>
              <a:t>– Feb 2026</a:t>
            </a:r>
          </a:p>
        </p:txBody>
      </p:sp>
      <p:sp>
        <p:nvSpPr>
          <p:cNvPr id="8" name="Text Placeholder 7">
            <a:extLst>
              <a:ext uri="{FF2B5EF4-FFF2-40B4-BE49-F238E27FC236}">
                <a16:creationId xmlns:a16="http://schemas.microsoft.com/office/drawing/2014/main" id="{DD2F7D51-D940-9D0B-A7A1-B5A6EFEA041D}"/>
              </a:ext>
            </a:extLst>
          </p:cNvPr>
          <p:cNvSpPr txBox="1">
            <a:spLocks/>
          </p:cNvSpPr>
          <p:nvPr/>
        </p:nvSpPr>
        <p:spPr>
          <a:xfrm>
            <a:off x="9938083" y="6472555"/>
            <a:ext cx="1705589" cy="277157"/>
          </a:xfrm>
          <a:prstGeom prst="rect">
            <a:avLst/>
          </a:prstGeom>
        </p:spPr>
        <p:txBody>
          <a:bodyPr vert="horz" lIns="91440" tIns="45720" rIns="91440" bIns="4572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534988" indent="-26828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801688" indent="-2667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077913" indent="-27622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34620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ts val="0"/>
              </a:spcBef>
            </a:pPr>
            <a:r>
              <a:rPr lang="en-GB" sz="1000" b="1" dirty="0"/>
              <a:t>Base (all W26): 531</a:t>
            </a:r>
          </a:p>
        </p:txBody>
      </p:sp>
      <p:graphicFrame>
        <p:nvGraphicFramePr>
          <p:cNvPr id="4" name="Chart 3">
            <a:extLst>
              <a:ext uri="{FF2B5EF4-FFF2-40B4-BE49-F238E27FC236}">
                <a16:creationId xmlns:a16="http://schemas.microsoft.com/office/drawing/2014/main" id="{4BE0BE7E-B9DB-0A08-5752-7D15DEEAFBC8}"/>
              </a:ext>
            </a:extLst>
          </p:cNvPr>
          <p:cNvGraphicFramePr/>
          <p:nvPr>
            <p:extLst>
              <p:ext uri="{D42A27DB-BD31-4B8C-83A1-F6EECF244321}">
                <p14:modId xmlns:p14="http://schemas.microsoft.com/office/powerpoint/2010/main" val="3653058624"/>
              </p:ext>
            </p:extLst>
          </p:nvPr>
        </p:nvGraphicFramePr>
        <p:xfrm>
          <a:off x="7465325" y="1877568"/>
          <a:ext cx="4726675" cy="476465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95447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4"/>
          <p:cNvSpPr>
            <a:spLocks noGrp="1"/>
          </p:cNvSpPr>
          <p:nvPr>
            <p:ph type="body" sz="quarter" idx="11"/>
          </p:nvPr>
        </p:nvSpPr>
        <p:spPr>
          <a:xfrm>
            <a:off x="334964" y="180788"/>
            <a:ext cx="10656690" cy="1397400"/>
          </a:xfrm>
        </p:spPr>
        <p:txBody>
          <a:bodyPr>
            <a:normAutofit/>
          </a:bodyPr>
          <a:lstStyle/>
          <a:p>
            <a:r>
              <a:rPr lang="en-US" sz="2400" dirty="0"/>
              <a:t>Results </a:t>
            </a:r>
            <a:r>
              <a:rPr lang="en-GB" sz="2400" dirty="0"/>
              <a:t>this wave were consistent with recent years of the study – one third agreed there is more chance of getting stopped for traffic offences compared to a year ago. </a:t>
            </a:r>
          </a:p>
        </p:txBody>
      </p:sp>
      <p:sp>
        <p:nvSpPr>
          <p:cNvPr id="12" name="Text Placeholder 14">
            <a:extLst>
              <a:ext uri="{FF2B5EF4-FFF2-40B4-BE49-F238E27FC236}">
                <a16:creationId xmlns:a16="http://schemas.microsoft.com/office/drawing/2014/main" id="{53DC2C36-3D8B-490C-A14F-17AF2679222F}"/>
              </a:ext>
            </a:extLst>
          </p:cNvPr>
          <p:cNvSpPr>
            <a:spLocks noGrp="1"/>
          </p:cNvSpPr>
          <p:nvPr>
            <p:ph type="body" sz="quarter" idx="26"/>
          </p:nvPr>
        </p:nvSpPr>
        <p:spPr>
          <a:xfrm>
            <a:off x="193527" y="6356350"/>
            <a:ext cx="6537473" cy="380132"/>
          </a:xfrm>
          <a:prstGeom prst="rect">
            <a:avLst/>
          </a:prstGeom>
        </p:spPr>
        <p:txBody>
          <a:bodyPr>
            <a:noAutofit/>
          </a:bodyPr>
          <a:lstStyle/>
          <a:p>
            <a:pPr marL="0" indent="0">
              <a:lnSpc>
                <a:spcPct val="100000"/>
              </a:lnSpc>
              <a:spcBef>
                <a:spcPts val="0"/>
              </a:spcBef>
              <a:buNone/>
            </a:pPr>
            <a:r>
              <a:rPr lang="en-GB" sz="1000" dirty="0"/>
              <a:t>Q2. We are interested in your views about driving. You will now see some statements other people have made about this. How much do you agree or disagree with each?</a:t>
            </a:r>
            <a:endParaRPr lang="en-GB" sz="1000" b="1" dirty="0"/>
          </a:p>
        </p:txBody>
      </p:sp>
      <p:sp>
        <p:nvSpPr>
          <p:cNvPr id="93" name="Slide Number Placeholder 92">
            <a:extLst>
              <a:ext uri="{FF2B5EF4-FFF2-40B4-BE49-F238E27FC236}">
                <a16:creationId xmlns:a16="http://schemas.microsoft.com/office/drawing/2014/main" id="{E9817A4E-C2EC-4E8F-8ADB-85EFEA41AB5A}"/>
              </a:ext>
            </a:extLst>
          </p:cNvPr>
          <p:cNvSpPr>
            <a:spLocks noGrp="1"/>
          </p:cNvSpPr>
          <p:nvPr>
            <p:ph type="sldNum" sz="quarter" idx="12"/>
          </p:nvPr>
        </p:nvSpPr>
        <p:spPr/>
        <p:txBody>
          <a:bodyPr/>
          <a:lstStyle/>
          <a:p>
            <a:fld id="{3CF2D5F0-42C9-44CC-9D46-F1CEB28D430F}" type="slidenum">
              <a:rPr lang="en-GB" smtClean="0"/>
              <a:pPr/>
              <a:t>25</a:t>
            </a:fld>
            <a:endParaRPr lang="en-GB" dirty="0"/>
          </a:p>
        </p:txBody>
      </p:sp>
      <p:graphicFrame>
        <p:nvGraphicFramePr>
          <p:cNvPr id="6" name="Chart 5"/>
          <p:cNvGraphicFramePr/>
          <p:nvPr>
            <p:extLst>
              <p:ext uri="{D42A27DB-BD31-4B8C-83A1-F6EECF244321}">
                <p14:modId xmlns:p14="http://schemas.microsoft.com/office/powerpoint/2010/main" val="2561294418"/>
              </p:ext>
            </p:extLst>
          </p:nvPr>
        </p:nvGraphicFramePr>
        <p:xfrm>
          <a:off x="494675" y="1618938"/>
          <a:ext cx="11347555" cy="4519395"/>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a:extLst>
              <a:ext uri="{FF2B5EF4-FFF2-40B4-BE49-F238E27FC236}">
                <a16:creationId xmlns:a16="http://schemas.microsoft.com/office/drawing/2014/main" id="{32DBE78D-031D-3BD3-30E1-751A5D42F323}"/>
              </a:ext>
            </a:extLst>
          </p:cNvPr>
          <p:cNvSpPr txBox="1"/>
          <p:nvPr/>
        </p:nvSpPr>
        <p:spPr>
          <a:xfrm>
            <a:off x="8667640" y="4623212"/>
            <a:ext cx="2686160" cy="246221"/>
          </a:xfrm>
          <a:prstGeom prst="rect">
            <a:avLst/>
          </a:prstGeom>
          <a:noFill/>
          <a:ln>
            <a:solidFill>
              <a:schemeClr val="accent1"/>
            </a:solidFill>
          </a:ln>
        </p:spPr>
        <p:txBody>
          <a:bodyPr wrap="square" rtlCol="0">
            <a:spAutoFit/>
          </a:bodyPr>
          <a:lstStyle/>
          <a:p>
            <a:pPr algn="r"/>
            <a:r>
              <a:rPr lang="en-US" sz="1000" dirty="0"/>
              <a:t>Positive statement: increase = improvement</a:t>
            </a:r>
          </a:p>
        </p:txBody>
      </p:sp>
      <p:sp>
        <p:nvSpPr>
          <p:cNvPr id="4" name="Text Placeholder 7">
            <a:extLst>
              <a:ext uri="{FF2B5EF4-FFF2-40B4-BE49-F238E27FC236}">
                <a16:creationId xmlns:a16="http://schemas.microsoft.com/office/drawing/2014/main" id="{4D89D1B2-B7FC-0DEE-FD62-61E2ACCA4CC0}"/>
              </a:ext>
            </a:extLst>
          </p:cNvPr>
          <p:cNvSpPr txBox="1">
            <a:spLocks/>
          </p:cNvSpPr>
          <p:nvPr/>
        </p:nvSpPr>
        <p:spPr>
          <a:xfrm>
            <a:off x="9938083" y="6472555"/>
            <a:ext cx="1705589" cy="277157"/>
          </a:xfrm>
          <a:prstGeom prst="rect">
            <a:avLst/>
          </a:prstGeom>
        </p:spPr>
        <p:txBody>
          <a:bodyPr vert="horz" lIns="91440" tIns="45720" rIns="91440" bIns="4572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534988" indent="-26828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801688" indent="-2667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077913" indent="-27622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34620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ts val="0"/>
              </a:spcBef>
            </a:pPr>
            <a:r>
              <a:rPr lang="en-GB" sz="1000" b="1" dirty="0"/>
              <a:t>Base (all W26): 531</a:t>
            </a:r>
          </a:p>
        </p:txBody>
      </p:sp>
    </p:spTree>
    <p:extLst>
      <p:ext uri="{BB962C8B-B14F-4D97-AF65-F5344CB8AC3E}">
        <p14:creationId xmlns:p14="http://schemas.microsoft.com/office/powerpoint/2010/main" val="1036305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4"/>
          <p:cNvSpPr>
            <a:spLocks noGrp="1"/>
          </p:cNvSpPr>
          <p:nvPr>
            <p:ph type="body" sz="quarter" idx="11"/>
          </p:nvPr>
        </p:nvSpPr>
        <p:spPr>
          <a:xfrm>
            <a:off x="334964" y="180788"/>
            <a:ext cx="10656690" cy="1397400"/>
          </a:xfrm>
        </p:spPr>
        <p:txBody>
          <a:bodyPr>
            <a:normAutofit/>
          </a:bodyPr>
          <a:lstStyle/>
          <a:p>
            <a:r>
              <a:rPr lang="en-GB" sz="2400" dirty="0"/>
              <a:t>The results for</a:t>
            </a:r>
            <a:r>
              <a:rPr lang="en-US" sz="2400" dirty="0"/>
              <a:t> </a:t>
            </a:r>
            <a:r>
              <a:rPr lang="en-GB" sz="2400" dirty="0"/>
              <a:t>statements about the risks of being caught and penalties for offences like using a mobile phone are similar to recent waves.</a:t>
            </a:r>
          </a:p>
        </p:txBody>
      </p:sp>
      <p:sp>
        <p:nvSpPr>
          <p:cNvPr id="12" name="Text Placeholder 14">
            <a:extLst>
              <a:ext uri="{FF2B5EF4-FFF2-40B4-BE49-F238E27FC236}">
                <a16:creationId xmlns:a16="http://schemas.microsoft.com/office/drawing/2014/main" id="{53DC2C36-3D8B-490C-A14F-17AF2679222F}"/>
              </a:ext>
            </a:extLst>
          </p:cNvPr>
          <p:cNvSpPr>
            <a:spLocks noGrp="1"/>
          </p:cNvSpPr>
          <p:nvPr>
            <p:ph type="body" sz="quarter" idx="26"/>
          </p:nvPr>
        </p:nvSpPr>
        <p:spPr>
          <a:xfrm>
            <a:off x="193528" y="6371824"/>
            <a:ext cx="6622140" cy="367638"/>
          </a:xfrm>
          <a:prstGeom prst="rect">
            <a:avLst/>
          </a:prstGeom>
        </p:spPr>
        <p:txBody>
          <a:bodyPr>
            <a:noAutofit/>
          </a:bodyPr>
          <a:lstStyle/>
          <a:p>
            <a:pPr marL="0" indent="0">
              <a:lnSpc>
                <a:spcPct val="100000"/>
              </a:lnSpc>
              <a:spcBef>
                <a:spcPts val="0"/>
              </a:spcBef>
              <a:buNone/>
            </a:pPr>
            <a:r>
              <a:rPr lang="en-GB" sz="1000" dirty="0"/>
              <a:t>Q2. We are interested in your views about driving. You will now see some statements other people have made about this. How much do you agree or disagree with each?</a:t>
            </a:r>
            <a:endParaRPr lang="en-GB" sz="1000" b="1" dirty="0"/>
          </a:p>
        </p:txBody>
      </p:sp>
      <p:sp>
        <p:nvSpPr>
          <p:cNvPr id="93" name="Slide Number Placeholder 92">
            <a:extLst>
              <a:ext uri="{FF2B5EF4-FFF2-40B4-BE49-F238E27FC236}">
                <a16:creationId xmlns:a16="http://schemas.microsoft.com/office/drawing/2014/main" id="{E9817A4E-C2EC-4E8F-8ADB-85EFEA41AB5A}"/>
              </a:ext>
            </a:extLst>
          </p:cNvPr>
          <p:cNvSpPr>
            <a:spLocks noGrp="1"/>
          </p:cNvSpPr>
          <p:nvPr>
            <p:ph type="sldNum" sz="quarter" idx="12"/>
          </p:nvPr>
        </p:nvSpPr>
        <p:spPr/>
        <p:txBody>
          <a:bodyPr/>
          <a:lstStyle/>
          <a:p>
            <a:fld id="{3CF2D5F0-42C9-44CC-9D46-F1CEB28D430F}" type="slidenum">
              <a:rPr lang="en-GB" smtClean="0"/>
              <a:pPr/>
              <a:t>26</a:t>
            </a:fld>
            <a:endParaRPr lang="en-GB" dirty="0"/>
          </a:p>
        </p:txBody>
      </p:sp>
      <p:graphicFrame>
        <p:nvGraphicFramePr>
          <p:cNvPr id="6" name="Chart 5"/>
          <p:cNvGraphicFramePr/>
          <p:nvPr>
            <p:extLst>
              <p:ext uri="{D42A27DB-BD31-4B8C-83A1-F6EECF244321}">
                <p14:modId xmlns:p14="http://schemas.microsoft.com/office/powerpoint/2010/main" val="2956541891"/>
              </p:ext>
            </p:extLst>
          </p:nvPr>
        </p:nvGraphicFramePr>
        <p:xfrm>
          <a:off x="494675" y="1618938"/>
          <a:ext cx="11347555" cy="4519395"/>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21D6F8A9-CB5D-C373-8AC7-CECB3954A520}"/>
              </a:ext>
            </a:extLst>
          </p:cNvPr>
          <p:cNvSpPr txBox="1"/>
          <p:nvPr/>
        </p:nvSpPr>
        <p:spPr>
          <a:xfrm>
            <a:off x="8858559" y="5239062"/>
            <a:ext cx="2686160" cy="246221"/>
          </a:xfrm>
          <a:prstGeom prst="rect">
            <a:avLst/>
          </a:prstGeom>
          <a:noFill/>
          <a:ln>
            <a:solidFill>
              <a:schemeClr val="accent1"/>
            </a:solidFill>
          </a:ln>
        </p:spPr>
        <p:txBody>
          <a:bodyPr wrap="square" rtlCol="0">
            <a:spAutoFit/>
          </a:bodyPr>
          <a:lstStyle/>
          <a:p>
            <a:pPr algn="r"/>
            <a:r>
              <a:rPr lang="en-US" sz="1000" dirty="0"/>
              <a:t>Negative statements: decrease = improvement</a:t>
            </a:r>
          </a:p>
        </p:txBody>
      </p:sp>
      <p:sp>
        <p:nvSpPr>
          <p:cNvPr id="4" name="Text Placeholder 7">
            <a:extLst>
              <a:ext uri="{FF2B5EF4-FFF2-40B4-BE49-F238E27FC236}">
                <a16:creationId xmlns:a16="http://schemas.microsoft.com/office/drawing/2014/main" id="{5247E6B3-6AD6-F6CF-02CF-E90D0B9AD3D6}"/>
              </a:ext>
            </a:extLst>
          </p:cNvPr>
          <p:cNvSpPr txBox="1">
            <a:spLocks/>
          </p:cNvSpPr>
          <p:nvPr/>
        </p:nvSpPr>
        <p:spPr>
          <a:xfrm>
            <a:off x="9938083" y="6472555"/>
            <a:ext cx="1705589" cy="277157"/>
          </a:xfrm>
          <a:prstGeom prst="rect">
            <a:avLst/>
          </a:prstGeom>
        </p:spPr>
        <p:txBody>
          <a:bodyPr vert="horz" lIns="91440" tIns="45720" rIns="91440" bIns="4572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534988" indent="-26828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801688" indent="-2667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077913" indent="-27622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34620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ts val="0"/>
              </a:spcBef>
            </a:pPr>
            <a:r>
              <a:rPr lang="en-GB" sz="1000" b="1" dirty="0"/>
              <a:t>Base (all W26): 531</a:t>
            </a:r>
          </a:p>
        </p:txBody>
      </p:sp>
    </p:spTree>
    <p:extLst>
      <p:ext uri="{BB962C8B-B14F-4D97-AF65-F5344CB8AC3E}">
        <p14:creationId xmlns:p14="http://schemas.microsoft.com/office/powerpoint/2010/main" val="3245418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5B1380-712A-47DD-93BA-9A9827056BD3}"/>
              </a:ext>
            </a:extLst>
          </p:cNvPr>
          <p:cNvSpPr>
            <a:spLocks noGrp="1"/>
          </p:cNvSpPr>
          <p:nvPr>
            <p:ph type="ctrTitle"/>
          </p:nvPr>
        </p:nvSpPr>
        <p:spPr>
          <a:xfrm>
            <a:off x="392865" y="2217927"/>
            <a:ext cx="4763597" cy="1525603"/>
          </a:xfrm>
        </p:spPr>
        <p:txBody>
          <a:bodyPr/>
          <a:lstStyle/>
          <a:p>
            <a:r>
              <a:rPr lang="en-US" dirty="0"/>
              <a:t>Seatbelts</a:t>
            </a:r>
            <a:endParaRPr lang="en-GB" dirty="0">
              <a:solidFill>
                <a:srgbClr val="FF0000"/>
              </a:solidFill>
            </a:endParaRPr>
          </a:p>
        </p:txBody>
      </p:sp>
      <p:sp>
        <p:nvSpPr>
          <p:cNvPr id="15" name="Slide Number Placeholder 14">
            <a:extLst>
              <a:ext uri="{FF2B5EF4-FFF2-40B4-BE49-F238E27FC236}">
                <a16:creationId xmlns:a16="http://schemas.microsoft.com/office/drawing/2014/main" id="{5DA4082C-E9DA-4728-A8E4-C9CD02DD2716}"/>
              </a:ext>
            </a:extLst>
          </p:cNvPr>
          <p:cNvSpPr>
            <a:spLocks noGrp="1"/>
          </p:cNvSpPr>
          <p:nvPr>
            <p:ph type="sldNum" sz="quarter" idx="12"/>
          </p:nvPr>
        </p:nvSpPr>
        <p:spPr/>
        <p:txBody>
          <a:bodyPr/>
          <a:lstStyle/>
          <a:p>
            <a:fld id="{3CF2D5F0-42C9-44CC-9D46-F1CEB28D430F}" type="slidenum">
              <a:rPr lang="en-GB" smtClean="0"/>
              <a:pPr/>
              <a:t>27</a:t>
            </a:fld>
            <a:endParaRPr lang="en-GB" dirty="0"/>
          </a:p>
        </p:txBody>
      </p:sp>
    </p:spTree>
    <p:extLst>
      <p:ext uri="{BB962C8B-B14F-4D97-AF65-F5344CB8AC3E}">
        <p14:creationId xmlns:p14="http://schemas.microsoft.com/office/powerpoint/2010/main" val="1406523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784CBA3-D598-4B1F-BAA3-EE14B5154290}" type="slidenum">
              <a:rPr lang="en-AU" smtClean="0"/>
              <a:pPr/>
              <a:t>28</a:t>
            </a:fld>
            <a:endParaRPr lang="en-AU" dirty="0"/>
          </a:p>
        </p:txBody>
      </p:sp>
      <p:graphicFrame>
        <p:nvGraphicFramePr>
          <p:cNvPr id="8" name="Content Placeholder 7"/>
          <p:cNvGraphicFramePr>
            <a:graphicFrameLocks noGrp="1"/>
          </p:cNvGraphicFramePr>
          <p:nvPr>
            <p:ph sz="quarter" idx="18"/>
            <p:extLst>
              <p:ext uri="{D42A27DB-BD31-4B8C-83A1-F6EECF244321}">
                <p14:modId xmlns:p14="http://schemas.microsoft.com/office/powerpoint/2010/main" val="3283443559"/>
              </p:ext>
            </p:extLst>
          </p:nvPr>
        </p:nvGraphicFramePr>
        <p:xfrm>
          <a:off x="334963" y="1773238"/>
          <a:ext cx="10188132" cy="4140200"/>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 Placeholder 4"/>
          <p:cNvSpPr>
            <a:spLocks noGrp="1"/>
          </p:cNvSpPr>
          <p:nvPr>
            <p:ph type="body" sz="quarter" idx="11"/>
          </p:nvPr>
        </p:nvSpPr>
        <p:spPr>
          <a:xfrm>
            <a:off x="334964" y="180788"/>
            <a:ext cx="10759756" cy="1299219"/>
          </a:xfrm>
        </p:spPr>
        <p:txBody>
          <a:bodyPr vert="horz" lIns="72000" tIns="0" rIns="0" bIns="0" rtlCol="0" anchor="ctr" anchorCtr="0">
            <a:noAutofit/>
          </a:bodyPr>
          <a:lstStyle/>
          <a:p>
            <a:r>
              <a:rPr lang="en-GB" sz="2400" dirty="0"/>
              <a:t>Almost one in ten drivers reported they have not used a seatbelt in the back of a car and one in twenty say they have not used a seatbelt in the front – this has been broadly consistent since 2021, although the combined total is slightly higher this wave.</a:t>
            </a:r>
          </a:p>
        </p:txBody>
      </p:sp>
      <p:sp>
        <p:nvSpPr>
          <p:cNvPr id="10" name="Rectangle 9">
            <a:extLst>
              <a:ext uri="{FF2B5EF4-FFF2-40B4-BE49-F238E27FC236}">
                <a16:creationId xmlns:a16="http://schemas.microsoft.com/office/drawing/2014/main" id="{DC2B4B4A-D253-483D-ABCD-1997BE71BEC1}"/>
              </a:ext>
            </a:extLst>
          </p:cNvPr>
          <p:cNvSpPr/>
          <p:nvPr/>
        </p:nvSpPr>
        <p:spPr>
          <a:xfrm>
            <a:off x="0" y="6491759"/>
            <a:ext cx="8651382" cy="230832"/>
          </a:xfrm>
          <a:prstGeom prst="rect">
            <a:avLst/>
          </a:prstGeom>
        </p:spPr>
        <p:txBody>
          <a:bodyPr vert="horz" lIns="91440" tIns="45720" rIns="91440" bIns="45720" rtlCol="0">
            <a:spAutoFit/>
          </a:bodyPr>
          <a:lstStyle/>
          <a:p>
            <a:pPr marL="266700" lvl="1">
              <a:lnSpc>
                <a:spcPct val="90000"/>
              </a:lnSpc>
              <a:spcBef>
                <a:spcPts val="500"/>
              </a:spcBef>
            </a:pPr>
            <a:r>
              <a:rPr lang="en-US" sz="1000" dirty="0"/>
              <a:t>Q5. Which of the following have you done at all in the last 12 months, even if only on one occasion or for a short distance?</a:t>
            </a:r>
          </a:p>
        </p:txBody>
      </p:sp>
      <p:sp>
        <p:nvSpPr>
          <p:cNvPr id="3" name="Text Placeholder 7">
            <a:extLst>
              <a:ext uri="{FF2B5EF4-FFF2-40B4-BE49-F238E27FC236}">
                <a16:creationId xmlns:a16="http://schemas.microsoft.com/office/drawing/2014/main" id="{12EF79D2-8922-7B90-B89A-747D0C6220BC}"/>
              </a:ext>
            </a:extLst>
          </p:cNvPr>
          <p:cNvSpPr txBox="1">
            <a:spLocks/>
          </p:cNvSpPr>
          <p:nvPr/>
        </p:nvSpPr>
        <p:spPr>
          <a:xfrm>
            <a:off x="9938083" y="6472555"/>
            <a:ext cx="1705589" cy="277157"/>
          </a:xfrm>
          <a:prstGeom prst="rect">
            <a:avLst/>
          </a:prstGeom>
        </p:spPr>
        <p:txBody>
          <a:bodyPr vert="horz" lIns="91440" tIns="45720" rIns="91440" bIns="4572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534988" indent="-26828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801688" indent="-2667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077913" indent="-27622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34620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ts val="0"/>
              </a:spcBef>
            </a:pPr>
            <a:r>
              <a:rPr lang="en-GB" sz="1000" b="1" dirty="0"/>
              <a:t>Base (all W26): 531</a:t>
            </a:r>
          </a:p>
        </p:txBody>
      </p:sp>
      <p:sp>
        <p:nvSpPr>
          <p:cNvPr id="6" name="Oval 5">
            <a:extLst>
              <a:ext uri="{FF2B5EF4-FFF2-40B4-BE49-F238E27FC236}">
                <a16:creationId xmlns:a16="http://schemas.microsoft.com/office/drawing/2014/main" id="{F855050B-3541-E744-B8D9-59F7BC6F4A53}"/>
              </a:ext>
            </a:extLst>
          </p:cNvPr>
          <p:cNvSpPr/>
          <p:nvPr/>
        </p:nvSpPr>
        <p:spPr>
          <a:xfrm>
            <a:off x="7772400" y="4834480"/>
            <a:ext cx="274320" cy="182879"/>
          </a:xfrm>
          <a:prstGeom prst="ellipse">
            <a:avLst/>
          </a:prstGeom>
          <a:noFill/>
          <a:ln w="19050" cap="flat">
            <a:solidFill>
              <a:schemeClr val="accent5">
                <a:lumMod val="50000"/>
              </a:schemeClr>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dirty="0">
              <a:ln>
                <a:noFill/>
              </a:ln>
              <a:solidFill>
                <a:srgbClr val="7F7F7F"/>
              </a:solidFill>
              <a:effectLst/>
              <a:uFillTx/>
              <a:latin typeface="+mn-lt"/>
              <a:ea typeface="+mn-ea"/>
              <a:cs typeface="+mn-cs"/>
              <a:sym typeface="Open Sans"/>
            </a:endParaRPr>
          </a:p>
        </p:txBody>
      </p:sp>
    </p:spTree>
    <p:extLst>
      <p:ext uri="{BB962C8B-B14F-4D97-AF65-F5344CB8AC3E}">
        <p14:creationId xmlns:p14="http://schemas.microsoft.com/office/powerpoint/2010/main" val="14234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784CBA3-D598-4B1F-BAA3-EE14B5154290}" type="slidenum">
              <a:rPr lang="en-AU" smtClean="0"/>
              <a:pPr/>
              <a:t>29</a:t>
            </a:fld>
            <a:endParaRPr lang="en-AU" dirty="0"/>
          </a:p>
        </p:txBody>
      </p:sp>
      <p:graphicFrame>
        <p:nvGraphicFramePr>
          <p:cNvPr id="8" name="Content Placeholder 7"/>
          <p:cNvGraphicFramePr>
            <a:graphicFrameLocks noGrp="1"/>
          </p:cNvGraphicFramePr>
          <p:nvPr>
            <p:ph sz="quarter" idx="18"/>
            <p:extLst>
              <p:ext uri="{D42A27DB-BD31-4B8C-83A1-F6EECF244321}">
                <p14:modId xmlns:p14="http://schemas.microsoft.com/office/powerpoint/2010/main" val="403127126"/>
              </p:ext>
            </p:extLst>
          </p:nvPr>
        </p:nvGraphicFramePr>
        <p:xfrm>
          <a:off x="334963" y="1773238"/>
          <a:ext cx="11053762" cy="4486388"/>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 Placeholder 4"/>
          <p:cNvSpPr>
            <a:spLocks noGrp="1"/>
          </p:cNvSpPr>
          <p:nvPr>
            <p:ph type="body" sz="quarter" idx="11"/>
          </p:nvPr>
        </p:nvSpPr>
        <p:spPr>
          <a:xfrm>
            <a:off x="334964" y="180788"/>
            <a:ext cx="10656690" cy="1299219"/>
          </a:xfrm>
        </p:spPr>
        <p:txBody>
          <a:bodyPr vert="horz" lIns="72000" tIns="0" rIns="0" bIns="0" rtlCol="0" anchor="ctr" anchorCtr="0">
            <a:normAutofit/>
          </a:bodyPr>
          <a:lstStyle/>
          <a:p>
            <a:r>
              <a:rPr lang="en-US" sz="2200" dirty="0"/>
              <a:t>Whilst there is a persistent minority of drivers who agree that it’s not important to wear a seatbelt in the back of a car and it’s not essential if just nipping around the corner, these proportions are lower than Feb ’25. There has also been a decline in those agreeing that the penalties are an insufficient deterrent.</a:t>
            </a:r>
            <a:endParaRPr lang="en-GB" sz="2200" dirty="0"/>
          </a:p>
        </p:txBody>
      </p:sp>
      <p:sp>
        <p:nvSpPr>
          <p:cNvPr id="10" name="Text Placeholder 4"/>
          <p:cNvSpPr txBox="1">
            <a:spLocks/>
          </p:cNvSpPr>
          <p:nvPr/>
        </p:nvSpPr>
        <p:spPr>
          <a:xfrm>
            <a:off x="381000" y="5491233"/>
            <a:ext cx="11563351" cy="700088"/>
          </a:xfrm>
          <a:prstGeom prst="rect">
            <a:avLst/>
          </a:prstGeom>
        </p:spPr>
        <p:txBody>
          <a:bodyPr lIns="0" tIns="0" rIns="0" bIns="108000" anchor="b">
            <a:noAutofit/>
          </a:bodyPr>
          <a:lstStyle>
            <a:lvl1pPr marL="0" indent="0" algn="l" defTabSz="914400" rtl="0" eaLnBrk="1" latinLnBrk="0" hangingPunct="1">
              <a:spcBef>
                <a:spcPct val="20000"/>
              </a:spcBef>
              <a:buFont typeface="Arial" pitchFamily="34" charset="0"/>
              <a:buNone/>
              <a:defRPr sz="600" b="0" kern="1200">
                <a:solidFill>
                  <a:schemeClr val="tx1">
                    <a:lumMod val="85000"/>
                    <a:lumOff val="15000"/>
                  </a:schemeClr>
                </a:solidFill>
                <a:latin typeface="+mn-lt"/>
                <a:ea typeface="+mn-ea"/>
                <a:cs typeface="+mn-cs"/>
              </a:defRPr>
            </a:lvl1pPr>
            <a:lvl2pPr marL="0" indent="0" algn="l" defTabSz="914400" rtl="0" eaLnBrk="1" latinLnBrk="0" hangingPunct="1">
              <a:spcBef>
                <a:spcPct val="20000"/>
              </a:spcBef>
              <a:buFont typeface="Arial" pitchFamily="34" charset="0"/>
              <a:buNone/>
              <a:defRPr sz="600" kern="1200">
                <a:solidFill>
                  <a:schemeClr val="tx1">
                    <a:lumMod val="85000"/>
                    <a:lumOff val="15000"/>
                  </a:schemeClr>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600" kern="1200">
                <a:solidFill>
                  <a:schemeClr val="tx1">
                    <a:lumMod val="85000"/>
                    <a:lumOff val="15000"/>
                  </a:schemeClr>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600" kern="1200">
                <a:solidFill>
                  <a:schemeClr val="tx1">
                    <a:lumMod val="85000"/>
                    <a:lumOff val="15000"/>
                  </a:schemeClr>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6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endParaRPr lang="en-GB" sz="800" dirty="0"/>
          </a:p>
        </p:txBody>
      </p:sp>
      <p:sp>
        <p:nvSpPr>
          <p:cNvPr id="13" name="TextBox 12">
            <a:extLst>
              <a:ext uri="{FF2B5EF4-FFF2-40B4-BE49-F238E27FC236}">
                <a16:creationId xmlns:a16="http://schemas.microsoft.com/office/drawing/2014/main" id="{7C039CD7-DA51-49B8-8C2D-A4B88532F8B8}"/>
              </a:ext>
            </a:extLst>
          </p:cNvPr>
          <p:cNvSpPr txBox="1"/>
          <p:nvPr/>
        </p:nvSpPr>
        <p:spPr>
          <a:xfrm>
            <a:off x="8499288" y="5263692"/>
            <a:ext cx="2686160" cy="246221"/>
          </a:xfrm>
          <a:prstGeom prst="rect">
            <a:avLst/>
          </a:prstGeom>
          <a:noFill/>
          <a:ln>
            <a:solidFill>
              <a:schemeClr val="accent1"/>
            </a:solidFill>
          </a:ln>
        </p:spPr>
        <p:txBody>
          <a:bodyPr wrap="square" rtlCol="0">
            <a:spAutoFit/>
          </a:bodyPr>
          <a:lstStyle/>
          <a:p>
            <a:pPr algn="r"/>
            <a:r>
              <a:rPr lang="en-US" sz="1000" dirty="0"/>
              <a:t>Negative statements: decrease = improvement</a:t>
            </a:r>
          </a:p>
        </p:txBody>
      </p:sp>
      <p:sp>
        <p:nvSpPr>
          <p:cNvPr id="2" name="Text Placeholder 14">
            <a:extLst>
              <a:ext uri="{FF2B5EF4-FFF2-40B4-BE49-F238E27FC236}">
                <a16:creationId xmlns:a16="http://schemas.microsoft.com/office/drawing/2014/main" id="{597FC96D-7F5E-F47E-D891-C28609B9F32F}"/>
              </a:ext>
            </a:extLst>
          </p:cNvPr>
          <p:cNvSpPr txBox="1">
            <a:spLocks/>
          </p:cNvSpPr>
          <p:nvPr/>
        </p:nvSpPr>
        <p:spPr>
          <a:xfrm>
            <a:off x="193528" y="6379444"/>
            <a:ext cx="6622140" cy="3676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534988" indent="-26828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801688" indent="-2667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077913" indent="-27622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34620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GB" sz="1000" dirty="0"/>
              <a:t>Q2. We are interested in your views about driving. You will now see some statements other people have made about this. How much do you agree or disagree with each?</a:t>
            </a:r>
            <a:endParaRPr lang="en-GB" sz="1000" b="1" dirty="0"/>
          </a:p>
        </p:txBody>
      </p:sp>
      <p:sp>
        <p:nvSpPr>
          <p:cNvPr id="4" name="Text Placeholder 7">
            <a:extLst>
              <a:ext uri="{FF2B5EF4-FFF2-40B4-BE49-F238E27FC236}">
                <a16:creationId xmlns:a16="http://schemas.microsoft.com/office/drawing/2014/main" id="{B64BEBA3-6395-1E1B-F611-D3C0CEC830A6}"/>
              </a:ext>
            </a:extLst>
          </p:cNvPr>
          <p:cNvSpPr txBox="1">
            <a:spLocks/>
          </p:cNvSpPr>
          <p:nvPr/>
        </p:nvSpPr>
        <p:spPr>
          <a:xfrm>
            <a:off x="9938083" y="6472555"/>
            <a:ext cx="1705589" cy="277157"/>
          </a:xfrm>
          <a:prstGeom prst="rect">
            <a:avLst/>
          </a:prstGeom>
        </p:spPr>
        <p:txBody>
          <a:bodyPr vert="horz" lIns="91440" tIns="45720" rIns="91440" bIns="4572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534988" indent="-26828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801688" indent="-2667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077913" indent="-27622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34620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ts val="0"/>
              </a:spcBef>
            </a:pPr>
            <a:r>
              <a:rPr lang="en-GB" sz="1000" b="1" dirty="0"/>
              <a:t>Base (all W26): 531</a:t>
            </a:r>
          </a:p>
        </p:txBody>
      </p:sp>
    </p:spTree>
    <p:extLst>
      <p:ext uri="{BB962C8B-B14F-4D97-AF65-F5344CB8AC3E}">
        <p14:creationId xmlns:p14="http://schemas.microsoft.com/office/powerpoint/2010/main" val="3430244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91397A91-C355-4EA7-BCCD-37ED672092B8}"/>
              </a:ext>
            </a:extLst>
          </p:cNvPr>
          <p:cNvSpPr>
            <a:spLocks noGrp="1"/>
          </p:cNvSpPr>
          <p:nvPr>
            <p:ph type="body" sz="quarter" idx="11"/>
          </p:nvPr>
        </p:nvSpPr>
        <p:spPr>
          <a:xfrm>
            <a:off x="334964" y="180789"/>
            <a:ext cx="3720793" cy="1310260"/>
          </a:xfrm>
        </p:spPr>
        <p:txBody>
          <a:bodyPr>
            <a:normAutofit/>
          </a:bodyPr>
          <a:lstStyle/>
          <a:p>
            <a:r>
              <a:rPr lang="en-US" dirty="0"/>
              <a:t>Project background</a:t>
            </a:r>
          </a:p>
        </p:txBody>
      </p:sp>
      <p:sp>
        <p:nvSpPr>
          <p:cNvPr id="5" name="Slide Number Placeholder 4">
            <a:extLst>
              <a:ext uri="{FF2B5EF4-FFF2-40B4-BE49-F238E27FC236}">
                <a16:creationId xmlns:a16="http://schemas.microsoft.com/office/drawing/2014/main" id="{03FEF19F-8813-424D-8370-9B947624B925}"/>
              </a:ext>
            </a:extLst>
          </p:cNvPr>
          <p:cNvSpPr>
            <a:spLocks noGrp="1"/>
          </p:cNvSpPr>
          <p:nvPr>
            <p:ph type="sldNum" sz="quarter" idx="12"/>
          </p:nvPr>
        </p:nvSpPr>
        <p:spPr/>
        <p:txBody>
          <a:bodyPr/>
          <a:lstStyle/>
          <a:p>
            <a:fld id="{3CF2D5F0-42C9-44CC-9D46-F1CEB28D430F}" type="slidenum">
              <a:rPr lang="en-GB" smtClean="0"/>
              <a:pPr/>
              <a:t>3</a:t>
            </a:fld>
            <a:endParaRPr lang="en-GB" dirty="0"/>
          </a:p>
        </p:txBody>
      </p:sp>
      <p:sp>
        <p:nvSpPr>
          <p:cNvPr id="18" name="Oval 17">
            <a:extLst>
              <a:ext uri="{FF2B5EF4-FFF2-40B4-BE49-F238E27FC236}">
                <a16:creationId xmlns:a16="http://schemas.microsoft.com/office/drawing/2014/main" id="{68AA9612-E45A-4F78-ABE9-DC8B298C5E2A}"/>
              </a:ext>
            </a:extLst>
          </p:cNvPr>
          <p:cNvSpPr/>
          <p:nvPr/>
        </p:nvSpPr>
        <p:spPr>
          <a:xfrm>
            <a:off x="4128180" y="2032146"/>
            <a:ext cx="3960000" cy="3960000"/>
          </a:xfrm>
          <a:prstGeom prst="ellipse">
            <a:avLst/>
          </a:prstGeom>
          <a:noFill/>
          <a:ln w="254000" cap="flat">
            <a:solidFill>
              <a:srgbClr val="9FA052"/>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dirty="0">
              <a:ln>
                <a:noFill/>
              </a:ln>
              <a:effectLst/>
              <a:uFillTx/>
              <a:latin typeface="Calibri" panose="020F0502020204030204" pitchFamily="34" charset="0"/>
              <a:sym typeface="Open Sans"/>
            </a:endParaRPr>
          </a:p>
        </p:txBody>
      </p:sp>
      <p:grpSp>
        <p:nvGrpSpPr>
          <p:cNvPr id="20" name="Group 956">
            <a:extLst>
              <a:ext uri="{FF2B5EF4-FFF2-40B4-BE49-F238E27FC236}">
                <a16:creationId xmlns:a16="http://schemas.microsoft.com/office/drawing/2014/main" id="{A58EC0F8-AD52-4F88-A92E-955FA1C2C1EE}"/>
              </a:ext>
            </a:extLst>
          </p:cNvPr>
          <p:cNvGrpSpPr/>
          <p:nvPr userDrawn="1"/>
        </p:nvGrpSpPr>
        <p:grpSpPr>
          <a:xfrm>
            <a:off x="6665802" y="2526246"/>
            <a:ext cx="1366732" cy="416668"/>
            <a:chOff x="0" y="0"/>
            <a:chExt cx="1366730" cy="416667"/>
          </a:xfrm>
        </p:grpSpPr>
        <p:sp>
          <p:nvSpPr>
            <p:cNvPr id="24" name="Shape 954">
              <a:extLst>
                <a:ext uri="{FF2B5EF4-FFF2-40B4-BE49-F238E27FC236}">
                  <a16:creationId xmlns:a16="http://schemas.microsoft.com/office/drawing/2014/main" id="{E77A8560-1C3B-43AB-B9E3-241379781B92}"/>
                </a:ext>
              </a:extLst>
            </p:cNvPr>
            <p:cNvSpPr/>
            <p:nvPr/>
          </p:nvSpPr>
          <p:spPr>
            <a:xfrm flipV="1">
              <a:off x="0" y="0"/>
              <a:ext cx="243347" cy="416668"/>
            </a:xfrm>
            <a:prstGeom prst="line">
              <a:avLst/>
            </a:prstGeom>
            <a:noFill/>
            <a:ln w="6350" cap="flat">
              <a:solidFill>
                <a:srgbClr val="D9D9D9"/>
              </a:solidFill>
              <a:prstDash val="solid"/>
              <a:miter lim="400000"/>
            </a:ln>
            <a:effectLst/>
          </p:spPr>
          <p:txBody>
            <a:bodyPr wrap="square" lIns="0" tIns="0" rIns="0" bIns="0" numCol="1" anchor="t">
              <a:noAutofit/>
            </a:bodyPr>
            <a:lstStyle/>
            <a:p>
              <a:pPr defTabSz="457200">
                <a:defRPr sz="1200">
                  <a:solidFill>
                    <a:srgbClr val="000000"/>
                  </a:solidFill>
                  <a:latin typeface="Helvetica"/>
                  <a:ea typeface="Helvetica"/>
                  <a:cs typeface="Helvetica"/>
                  <a:sym typeface="Helvetica"/>
                </a:defRPr>
              </a:pPr>
              <a:endParaRPr b="1" dirty="0">
                <a:latin typeface="Calibri" panose="020F0502020204030204" pitchFamily="34" charset="0"/>
                <a:cs typeface="Myriad Pro"/>
              </a:endParaRPr>
            </a:p>
          </p:txBody>
        </p:sp>
        <p:sp>
          <p:nvSpPr>
            <p:cNvPr id="25" name="Shape 955">
              <a:extLst>
                <a:ext uri="{FF2B5EF4-FFF2-40B4-BE49-F238E27FC236}">
                  <a16:creationId xmlns:a16="http://schemas.microsoft.com/office/drawing/2014/main" id="{646E3D2E-CE13-4CAC-AEDD-3ECB9E2AD9BD}"/>
                </a:ext>
              </a:extLst>
            </p:cNvPr>
            <p:cNvSpPr/>
            <p:nvPr/>
          </p:nvSpPr>
          <p:spPr>
            <a:xfrm>
              <a:off x="243347" y="0"/>
              <a:ext cx="1123384" cy="0"/>
            </a:xfrm>
            <a:prstGeom prst="line">
              <a:avLst/>
            </a:prstGeom>
            <a:noFill/>
            <a:ln w="6350" cap="flat">
              <a:solidFill>
                <a:srgbClr val="D9D9D9"/>
              </a:solidFill>
              <a:prstDash val="solid"/>
              <a:miter lim="400000"/>
              <a:tailEnd type="oval" w="med" len="med"/>
            </a:ln>
            <a:effectLst/>
          </p:spPr>
          <p:txBody>
            <a:bodyPr wrap="square" lIns="0" tIns="0" rIns="0" bIns="0" numCol="1" anchor="t">
              <a:noAutofit/>
            </a:bodyPr>
            <a:lstStyle/>
            <a:p>
              <a:pPr defTabSz="457200">
                <a:defRPr sz="1200">
                  <a:solidFill>
                    <a:srgbClr val="000000"/>
                  </a:solidFill>
                  <a:latin typeface="Helvetica"/>
                  <a:ea typeface="Helvetica"/>
                  <a:cs typeface="Helvetica"/>
                  <a:sym typeface="Helvetica"/>
                </a:defRPr>
              </a:pPr>
              <a:endParaRPr b="1" dirty="0">
                <a:latin typeface="Calibri" panose="020F0502020204030204" pitchFamily="34" charset="0"/>
                <a:cs typeface="Myriad Pro"/>
              </a:endParaRPr>
            </a:p>
          </p:txBody>
        </p:sp>
      </p:grpSp>
      <p:grpSp>
        <p:nvGrpSpPr>
          <p:cNvPr id="21" name="Group 962">
            <a:extLst>
              <a:ext uri="{FF2B5EF4-FFF2-40B4-BE49-F238E27FC236}">
                <a16:creationId xmlns:a16="http://schemas.microsoft.com/office/drawing/2014/main" id="{6098E068-BAAC-4C73-B778-DA1DAD3AB8CC}"/>
              </a:ext>
            </a:extLst>
          </p:cNvPr>
          <p:cNvGrpSpPr/>
          <p:nvPr userDrawn="1"/>
        </p:nvGrpSpPr>
        <p:grpSpPr>
          <a:xfrm>
            <a:off x="4183826" y="2508793"/>
            <a:ext cx="1366731" cy="416668"/>
            <a:chOff x="11366" y="0"/>
            <a:chExt cx="1366730" cy="416667"/>
          </a:xfrm>
        </p:grpSpPr>
        <p:sp>
          <p:nvSpPr>
            <p:cNvPr id="22" name="Shape 960">
              <a:extLst>
                <a:ext uri="{FF2B5EF4-FFF2-40B4-BE49-F238E27FC236}">
                  <a16:creationId xmlns:a16="http://schemas.microsoft.com/office/drawing/2014/main" id="{C0DEE82E-D5D2-493B-AC89-0BE52159D6D7}"/>
                </a:ext>
              </a:extLst>
            </p:cNvPr>
            <p:cNvSpPr/>
            <p:nvPr/>
          </p:nvSpPr>
          <p:spPr>
            <a:xfrm flipH="1" flipV="1">
              <a:off x="1134750" y="0"/>
              <a:ext cx="243348" cy="416668"/>
            </a:xfrm>
            <a:prstGeom prst="line">
              <a:avLst/>
            </a:prstGeom>
            <a:noFill/>
            <a:ln w="6350" cap="flat">
              <a:solidFill>
                <a:srgbClr val="D9D9D9"/>
              </a:solidFill>
              <a:prstDash val="solid"/>
              <a:miter lim="400000"/>
            </a:ln>
            <a:effectLst/>
          </p:spPr>
          <p:txBody>
            <a:bodyPr wrap="square" lIns="0" tIns="0" rIns="0" bIns="0" numCol="1" anchor="t">
              <a:noAutofit/>
            </a:bodyPr>
            <a:lstStyle/>
            <a:p>
              <a:pPr defTabSz="457200">
                <a:defRPr sz="1200">
                  <a:solidFill>
                    <a:srgbClr val="000000"/>
                  </a:solidFill>
                  <a:latin typeface="Helvetica"/>
                  <a:ea typeface="Helvetica"/>
                  <a:cs typeface="Helvetica"/>
                  <a:sym typeface="Helvetica"/>
                </a:defRPr>
              </a:pPr>
              <a:endParaRPr b="1" dirty="0">
                <a:latin typeface="Calibri" panose="020F0502020204030204" pitchFamily="34" charset="0"/>
                <a:cs typeface="Myriad Pro"/>
              </a:endParaRPr>
            </a:p>
          </p:txBody>
        </p:sp>
        <p:sp>
          <p:nvSpPr>
            <p:cNvPr id="23" name="Shape 961">
              <a:extLst>
                <a:ext uri="{FF2B5EF4-FFF2-40B4-BE49-F238E27FC236}">
                  <a16:creationId xmlns:a16="http://schemas.microsoft.com/office/drawing/2014/main" id="{FE94B14E-4238-4589-A4D5-212CA6F39C4C}"/>
                </a:ext>
              </a:extLst>
            </p:cNvPr>
            <p:cNvSpPr/>
            <p:nvPr/>
          </p:nvSpPr>
          <p:spPr>
            <a:xfrm flipH="1" flipV="1">
              <a:off x="11366" y="-1"/>
              <a:ext cx="1123384" cy="2"/>
            </a:xfrm>
            <a:prstGeom prst="line">
              <a:avLst/>
            </a:prstGeom>
            <a:noFill/>
            <a:ln w="6350" cap="flat">
              <a:solidFill>
                <a:srgbClr val="D9D9D9"/>
              </a:solidFill>
              <a:prstDash val="solid"/>
              <a:miter lim="400000"/>
              <a:tailEnd type="oval" w="med" len="med"/>
            </a:ln>
            <a:effectLst/>
          </p:spPr>
          <p:txBody>
            <a:bodyPr wrap="square" lIns="0" tIns="0" rIns="0" bIns="0" numCol="1" anchor="t">
              <a:noAutofit/>
            </a:bodyPr>
            <a:lstStyle/>
            <a:p>
              <a:pPr defTabSz="457200">
                <a:defRPr sz="1200">
                  <a:solidFill>
                    <a:srgbClr val="000000"/>
                  </a:solidFill>
                  <a:latin typeface="Helvetica"/>
                  <a:ea typeface="Helvetica"/>
                  <a:cs typeface="Helvetica"/>
                  <a:sym typeface="Helvetica"/>
                </a:defRPr>
              </a:pPr>
              <a:endParaRPr b="1" dirty="0">
                <a:latin typeface="Calibri" panose="020F0502020204030204" pitchFamily="34" charset="0"/>
                <a:cs typeface="Myriad Pro"/>
              </a:endParaRPr>
            </a:p>
          </p:txBody>
        </p:sp>
      </p:grpSp>
      <p:grpSp>
        <p:nvGrpSpPr>
          <p:cNvPr id="27" name="Group 959">
            <a:extLst>
              <a:ext uri="{FF2B5EF4-FFF2-40B4-BE49-F238E27FC236}">
                <a16:creationId xmlns:a16="http://schemas.microsoft.com/office/drawing/2014/main" id="{BEB963E0-C56F-425D-A60C-804D1B754FD4}"/>
              </a:ext>
            </a:extLst>
          </p:cNvPr>
          <p:cNvGrpSpPr/>
          <p:nvPr userDrawn="1"/>
        </p:nvGrpSpPr>
        <p:grpSpPr>
          <a:xfrm>
            <a:off x="7007419" y="4888480"/>
            <a:ext cx="1340355" cy="417919"/>
            <a:chOff x="0" y="0"/>
            <a:chExt cx="1340354" cy="417918"/>
          </a:xfrm>
        </p:grpSpPr>
        <p:sp>
          <p:nvSpPr>
            <p:cNvPr id="31" name="Shape 957">
              <a:extLst>
                <a:ext uri="{FF2B5EF4-FFF2-40B4-BE49-F238E27FC236}">
                  <a16:creationId xmlns:a16="http://schemas.microsoft.com/office/drawing/2014/main" id="{9650A2F4-48B6-4514-AC9D-8BCAF54EB79A}"/>
                </a:ext>
              </a:extLst>
            </p:cNvPr>
            <p:cNvSpPr/>
            <p:nvPr/>
          </p:nvSpPr>
          <p:spPr>
            <a:xfrm>
              <a:off x="-1" y="-1"/>
              <a:ext cx="259596" cy="416650"/>
            </a:xfrm>
            <a:prstGeom prst="line">
              <a:avLst/>
            </a:prstGeom>
            <a:noFill/>
            <a:ln w="6350" cap="flat">
              <a:solidFill>
                <a:srgbClr val="D9D9D9"/>
              </a:solidFill>
              <a:prstDash val="solid"/>
              <a:miter lim="400000"/>
            </a:ln>
            <a:effectLst/>
          </p:spPr>
          <p:txBody>
            <a:bodyPr wrap="square" lIns="0" tIns="0" rIns="0" bIns="0" numCol="1" anchor="t">
              <a:noAutofit/>
            </a:bodyPr>
            <a:lstStyle/>
            <a:p>
              <a:pPr defTabSz="457200">
                <a:defRPr sz="1200">
                  <a:solidFill>
                    <a:srgbClr val="000000"/>
                  </a:solidFill>
                  <a:latin typeface="Helvetica"/>
                  <a:ea typeface="Helvetica"/>
                  <a:cs typeface="Helvetica"/>
                  <a:sym typeface="Helvetica"/>
                </a:defRPr>
              </a:pPr>
              <a:endParaRPr b="1" dirty="0">
                <a:latin typeface="Calibri" panose="020F0502020204030204" pitchFamily="34" charset="0"/>
                <a:cs typeface="Myriad Pro"/>
              </a:endParaRPr>
            </a:p>
          </p:txBody>
        </p:sp>
        <p:sp>
          <p:nvSpPr>
            <p:cNvPr id="32" name="Shape 958">
              <a:extLst>
                <a:ext uri="{FF2B5EF4-FFF2-40B4-BE49-F238E27FC236}">
                  <a16:creationId xmlns:a16="http://schemas.microsoft.com/office/drawing/2014/main" id="{01D86BF6-2BF4-428C-BFA7-E8281F7AE780}"/>
                </a:ext>
              </a:extLst>
            </p:cNvPr>
            <p:cNvSpPr/>
            <p:nvPr/>
          </p:nvSpPr>
          <p:spPr>
            <a:xfrm>
              <a:off x="259594" y="417918"/>
              <a:ext cx="1080761" cy="1"/>
            </a:xfrm>
            <a:prstGeom prst="line">
              <a:avLst/>
            </a:prstGeom>
            <a:noFill/>
            <a:ln w="6350" cap="flat">
              <a:solidFill>
                <a:srgbClr val="D9D9D9"/>
              </a:solidFill>
              <a:prstDash val="solid"/>
              <a:miter lim="400000"/>
              <a:tailEnd type="oval" w="med" len="med"/>
            </a:ln>
            <a:effectLst/>
          </p:spPr>
          <p:txBody>
            <a:bodyPr wrap="square" lIns="0" tIns="0" rIns="0" bIns="0" numCol="1" anchor="t">
              <a:noAutofit/>
            </a:bodyPr>
            <a:lstStyle/>
            <a:p>
              <a:pPr defTabSz="457200">
                <a:defRPr sz="1200">
                  <a:solidFill>
                    <a:srgbClr val="000000"/>
                  </a:solidFill>
                  <a:latin typeface="Helvetica"/>
                  <a:ea typeface="Helvetica"/>
                  <a:cs typeface="Helvetica"/>
                  <a:sym typeface="Helvetica"/>
                </a:defRPr>
              </a:pPr>
              <a:endParaRPr b="1" dirty="0">
                <a:latin typeface="Calibri" panose="020F0502020204030204" pitchFamily="34" charset="0"/>
                <a:cs typeface="Myriad Pro"/>
              </a:endParaRPr>
            </a:p>
          </p:txBody>
        </p:sp>
      </p:grpSp>
      <p:grpSp>
        <p:nvGrpSpPr>
          <p:cNvPr id="28" name="Group 965">
            <a:extLst>
              <a:ext uri="{FF2B5EF4-FFF2-40B4-BE49-F238E27FC236}">
                <a16:creationId xmlns:a16="http://schemas.microsoft.com/office/drawing/2014/main" id="{A00BF7BB-8FF7-47B2-940D-1857A6C9AE62}"/>
              </a:ext>
            </a:extLst>
          </p:cNvPr>
          <p:cNvGrpSpPr/>
          <p:nvPr userDrawn="1"/>
        </p:nvGrpSpPr>
        <p:grpSpPr>
          <a:xfrm>
            <a:off x="3841317" y="4847404"/>
            <a:ext cx="1340356" cy="417919"/>
            <a:chOff x="11366" y="0"/>
            <a:chExt cx="1340354" cy="417918"/>
          </a:xfrm>
        </p:grpSpPr>
        <p:sp>
          <p:nvSpPr>
            <p:cNvPr id="29" name="Shape 963">
              <a:extLst>
                <a:ext uri="{FF2B5EF4-FFF2-40B4-BE49-F238E27FC236}">
                  <a16:creationId xmlns:a16="http://schemas.microsoft.com/office/drawing/2014/main" id="{5523BDB3-8E80-4BEB-8AEE-8056A715E5BE}"/>
                </a:ext>
              </a:extLst>
            </p:cNvPr>
            <p:cNvSpPr/>
            <p:nvPr/>
          </p:nvSpPr>
          <p:spPr>
            <a:xfrm flipH="1">
              <a:off x="1092125" y="0"/>
              <a:ext cx="259596" cy="416648"/>
            </a:xfrm>
            <a:prstGeom prst="line">
              <a:avLst/>
            </a:prstGeom>
            <a:noFill/>
            <a:ln w="6350" cap="flat">
              <a:solidFill>
                <a:srgbClr val="D9D9D9"/>
              </a:solidFill>
              <a:prstDash val="solid"/>
              <a:miter lim="400000"/>
            </a:ln>
            <a:effectLst/>
          </p:spPr>
          <p:txBody>
            <a:bodyPr wrap="square" lIns="0" tIns="0" rIns="0" bIns="0" numCol="1" anchor="t">
              <a:noAutofit/>
            </a:bodyPr>
            <a:lstStyle/>
            <a:p>
              <a:pPr defTabSz="457200">
                <a:defRPr sz="1200">
                  <a:solidFill>
                    <a:srgbClr val="000000"/>
                  </a:solidFill>
                  <a:latin typeface="Helvetica"/>
                  <a:ea typeface="Helvetica"/>
                  <a:cs typeface="Helvetica"/>
                  <a:sym typeface="Helvetica"/>
                </a:defRPr>
              </a:pPr>
              <a:endParaRPr b="1" dirty="0">
                <a:latin typeface="Calibri" panose="020F0502020204030204" pitchFamily="34" charset="0"/>
                <a:cs typeface="Myriad Pro"/>
              </a:endParaRPr>
            </a:p>
          </p:txBody>
        </p:sp>
        <p:sp>
          <p:nvSpPr>
            <p:cNvPr id="30" name="Shape 964">
              <a:extLst>
                <a:ext uri="{FF2B5EF4-FFF2-40B4-BE49-F238E27FC236}">
                  <a16:creationId xmlns:a16="http://schemas.microsoft.com/office/drawing/2014/main" id="{0BD2DC81-5659-46E4-AE8B-A8EBF0E6715E}"/>
                </a:ext>
              </a:extLst>
            </p:cNvPr>
            <p:cNvSpPr/>
            <p:nvPr/>
          </p:nvSpPr>
          <p:spPr>
            <a:xfrm flipH="1" flipV="1">
              <a:off x="11366" y="417918"/>
              <a:ext cx="1080761" cy="1"/>
            </a:xfrm>
            <a:prstGeom prst="line">
              <a:avLst/>
            </a:prstGeom>
            <a:noFill/>
            <a:ln w="6350" cap="flat">
              <a:solidFill>
                <a:srgbClr val="D9D9D9"/>
              </a:solidFill>
              <a:prstDash val="solid"/>
              <a:miter lim="400000"/>
              <a:tailEnd type="oval" w="med" len="med"/>
            </a:ln>
            <a:effectLst/>
          </p:spPr>
          <p:txBody>
            <a:bodyPr wrap="square" lIns="0" tIns="0" rIns="0" bIns="0" numCol="1" anchor="t">
              <a:noAutofit/>
            </a:bodyPr>
            <a:lstStyle/>
            <a:p>
              <a:pPr defTabSz="457200">
                <a:defRPr sz="1200">
                  <a:solidFill>
                    <a:srgbClr val="000000"/>
                  </a:solidFill>
                  <a:latin typeface="Helvetica"/>
                  <a:ea typeface="Helvetica"/>
                  <a:cs typeface="Helvetica"/>
                  <a:sym typeface="Helvetica"/>
                </a:defRPr>
              </a:pPr>
              <a:endParaRPr b="1" dirty="0">
                <a:latin typeface="Calibri" panose="020F0502020204030204" pitchFamily="34" charset="0"/>
                <a:cs typeface="Myriad Pro"/>
              </a:endParaRPr>
            </a:p>
          </p:txBody>
        </p:sp>
      </p:grpSp>
      <p:sp>
        <p:nvSpPr>
          <p:cNvPr id="39" name="Text Placeholder 8">
            <a:extLst>
              <a:ext uri="{FF2B5EF4-FFF2-40B4-BE49-F238E27FC236}">
                <a16:creationId xmlns:a16="http://schemas.microsoft.com/office/drawing/2014/main" id="{19601BB0-9831-4FA6-86A9-D20175D86D6C}"/>
              </a:ext>
            </a:extLst>
          </p:cNvPr>
          <p:cNvSpPr txBox="1">
            <a:spLocks/>
          </p:cNvSpPr>
          <p:nvPr/>
        </p:nvSpPr>
        <p:spPr>
          <a:xfrm>
            <a:off x="8535333" y="4496340"/>
            <a:ext cx="3221838" cy="1643527"/>
          </a:xfrm>
          <a:prstGeom prst="rect">
            <a:avLst/>
          </a:prstGeom>
        </p:spPr>
        <p:txBody>
          <a:bodyPr wrap="square" anchor="ctr" anchorCtr="0">
            <a:sp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tx1"/>
                </a:solidFill>
              </a:rPr>
              <a:t>Up until 2022, two waves of research were conducted each year – in total 22 waves of research. Following a two-year hiatus the 23</a:t>
            </a:r>
            <a:r>
              <a:rPr lang="en-GB" baseline="30000" dirty="0">
                <a:solidFill>
                  <a:schemeClr val="tx1"/>
                </a:solidFill>
              </a:rPr>
              <a:t>rd</a:t>
            </a:r>
            <a:r>
              <a:rPr lang="en-GB" dirty="0">
                <a:solidFill>
                  <a:schemeClr val="tx1"/>
                </a:solidFill>
              </a:rPr>
              <a:t> wave was conducted in August 2024. This report details the findings from the most recent wave of research – Wave 26 – conducted in February 2026. </a:t>
            </a:r>
            <a:endParaRPr lang="en-GB" dirty="0">
              <a:solidFill>
                <a:schemeClr val="tx1"/>
              </a:solidFill>
              <a:cs typeface="Microsoft Tai Le" panose="020B0502040204020203" pitchFamily="34" charset="0"/>
            </a:endParaRPr>
          </a:p>
        </p:txBody>
      </p:sp>
      <p:sp>
        <p:nvSpPr>
          <p:cNvPr id="42" name="Text Placeholder 8">
            <a:extLst>
              <a:ext uri="{FF2B5EF4-FFF2-40B4-BE49-F238E27FC236}">
                <a16:creationId xmlns:a16="http://schemas.microsoft.com/office/drawing/2014/main" id="{F2D13D54-A0EC-430D-977E-E4E4BA36DAB9}"/>
              </a:ext>
            </a:extLst>
          </p:cNvPr>
          <p:cNvSpPr txBox="1">
            <a:spLocks/>
          </p:cNvSpPr>
          <p:nvPr/>
        </p:nvSpPr>
        <p:spPr>
          <a:xfrm>
            <a:off x="612175" y="1887715"/>
            <a:ext cx="3488182" cy="1169551"/>
          </a:xfrm>
          <a:prstGeom prst="rect">
            <a:avLst/>
          </a:prstGeom>
        </p:spPr>
        <p:txBody>
          <a:bodyPr anchor="ctr" anchorCtr="0">
            <a:spAutoFit/>
          </a:bodyPr>
          <a:lstStyle>
            <a:lvl1pPr marL="0" indent="0" algn="r" defTabSz="914400" rtl="0" eaLnBrk="1" latinLnBrk="0" hangingPunct="1">
              <a:lnSpc>
                <a:spcPct val="90000"/>
              </a:lnSpc>
              <a:spcBef>
                <a:spcPts val="1000"/>
              </a:spcBef>
              <a:buFont typeface="Arial" panose="020B0604020202020204" pitchFamily="34" charset="0"/>
              <a:buNone/>
              <a:defRPr sz="14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dirty="0">
                <a:solidFill>
                  <a:schemeClr val="tx1">
                    <a:lumMod val="75000"/>
                  </a:schemeClr>
                </a:solidFill>
              </a:rPr>
              <a:t>The RITS Drivers’ Attitudes and Behaviours Tracking Study has been running since 2010.  The target audience for the research is a representative sample of drivers across Scotland. </a:t>
            </a:r>
            <a:endParaRPr lang="en-GB" dirty="0">
              <a:solidFill>
                <a:schemeClr val="tx1">
                  <a:lumMod val="75000"/>
                </a:schemeClr>
              </a:solidFill>
              <a:cs typeface="Microsoft Tai Le" panose="020B0502040204020203" pitchFamily="34" charset="0"/>
            </a:endParaRPr>
          </a:p>
        </p:txBody>
      </p:sp>
      <p:sp>
        <p:nvSpPr>
          <p:cNvPr id="43" name="Text Placeholder 8">
            <a:extLst>
              <a:ext uri="{FF2B5EF4-FFF2-40B4-BE49-F238E27FC236}">
                <a16:creationId xmlns:a16="http://schemas.microsoft.com/office/drawing/2014/main" id="{3AF22ADC-528E-4CA5-9C71-F22F0B63ECDB}"/>
              </a:ext>
            </a:extLst>
          </p:cNvPr>
          <p:cNvSpPr txBox="1">
            <a:spLocks/>
          </p:cNvSpPr>
          <p:nvPr/>
        </p:nvSpPr>
        <p:spPr>
          <a:xfrm>
            <a:off x="576807" y="4425297"/>
            <a:ext cx="3209974" cy="1600438"/>
          </a:xfrm>
          <a:prstGeom prst="rect">
            <a:avLst/>
          </a:prstGeom>
        </p:spPr>
        <p:txBody>
          <a:bodyPr anchor="ctr" anchorCtr="0">
            <a:spAutoFit/>
          </a:bodyPr>
          <a:lstStyle>
            <a:lvl1pPr marL="0" indent="0" algn="r" defTabSz="914400" rtl="0" eaLnBrk="1" latinLnBrk="0" hangingPunct="1">
              <a:lnSpc>
                <a:spcPct val="90000"/>
              </a:lnSpc>
              <a:spcBef>
                <a:spcPts val="1000"/>
              </a:spcBef>
              <a:buFont typeface="Arial" panose="020B0604020202020204" pitchFamily="34" charset="0"/>
              <a:buNone/>
              <a:defRPr sz="14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dirty="0">
                <a:solidFill>
                  <a:schemeClr val="tx1">
                    <a:lumMod val="75000"/>
                  </a:schemeClr>
                </a:solidFill>
              </a:rPr>
              <a:t>The study was set up to provide a consistent monitor of driver attitudes and behaviours across Scotland to evaluate the impact of various road safety campaigns and initiatives run by the Scottish Government and Transport Scotland (Road Safety Scotland). </a:t>
            </a:r>
            <a:endParaRPr lang="en-GB" dirty="0">
              <a:solidFill>
                <a:schemeClr val="tx1">
                  <a:lumMod val="75000"/>
                </a:schemeClr>
              </a:solidFill>
              <a:cs typeface="Microsoft Tai Le" panose="020B0502040204020203" pitchFamily="34" charset="0"/>
            </a:endParaRPr>
          </a:p>
        </p:txBody>
      </p:sp>
      <p:sp>
        <p:nvSpPr>
          <p:cNvPr id="44" name="Text Placeholder 8">
            <a:extLst>
              <a:ext uri="{FF2B5EF4-FFF2-40B4-BE49-F238E27FC236}">
                <a16:creationId xmlns:a16="http://schemas.microsoft.com/office/drawing/2014/main" id="{11B024AB-25DC-49C4-84BE-FBE8E7C28CDB}"/>
              </a:ext>
            </a:extLst>
          </p:cNvPr>
          <p:cNvSpPr txBox="1">
            <a:spLocks/>
          </p:cNvSpPr>
          <p:nvPr/>
        </p:nvSpPr>
        <p:spPr>
          <a:xfrm>
            <a:off x="8364324" y="1832299"/>
            <a:ext cx="3346667" cy="1384995"/>
          </a:xfrm>
          <a:prstGeom prst="rect">
            <a:avLst/>
          </a:prstGeom>
        </p:spPr>
        <p:txBody>
          <a:bodyPr wrap="square" anchor="ctr" anchorCtr="0">
            <a:spAutoFit/>
          </a:bodyPr>
          <a:lstStyle>
            <a:lvl1pPr marL="0" indent="0" algn="r" defTabSz="914400" rtl="0" eaLnBrk="1" latinLnBrk="0" hangingPunct="1">
              <a:lnSpc>
                <a:spcPct val="90000"/>
              </a:lnSpc>
              <a:spcBef>
                <a:spcPts val="1000"/>
              </a:spcBef>
              <a:buFont typeface="Arial" panose="020B0604020202020204" pitchFamily="34" charset="0"/>
              <a:buNone/>
              <a:defRPr sz="14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spcBef>
                <a:spcPts val="0"/>
              </a:spcBef>
            </a:pPr>
            <a:r>
              <a:rPr lang="en-GB" dirty="0">
                <a:solidFill>
                  <a:schemeClr val="tx1">
                    <a:lumMod val="75000"/>
                  </a:schemeClr>
                </a:solidFill>
              </a:rPr>
              <a:t>Individual campaigns are evaluated separately; however, a continuous monitor of attitudes and behaviours allows Transport Scotland, the Scottish Government and partners to assess longer term trends in a robust and consistent way.</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1970" y="4519488"/>
            <a:ext cx="1852420" cy="333436"/>
          </a:xfrm>
          <a:prstGeom prst="rect">
            <a:avLst/>
          </a:prstGeom>
        </p:spPr>
      </p:pic>
      <p:pic>
        <p:nvPicPr>
          <p:cNvPr id="1026" name="Picture 2" descr="Brand identity guidelines">
            <a:extLst>
              <a:ext uri="{FF2B5EF4-FFF2-40B4-BE49-F238E27FC236}">
                <a16:creationId xmlns:a16="http://schemas.microsoft.com/office/drawing/2014/main" id="{E460CFE9-A7D9-2724-1027-C120C1D7B3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0256" y="2687407"/>
            <a:ext cx="1298975" cy="1832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235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784CBA3-D598-4B1F-BAA3-EE14B5154290}" type="slidenum">
              <a:rPr lang="en-AU" smtClean="0"/>
              <a:pPr/>
              <a:t>30</a:t>
            </a:fld>
            <a:endParaRPr lang="en-AU" dirty="0"/>
          </a:p>
        </p:txBody>
      </p:sp>
      <p:graphicFrame>
        <p:nvGraphicFramePr>
          <p:cNvPr id="17" name="Content Placeholder 7"/>
          <p:cNvGraphicFramePr>
            <a:graphicFrameLocks noGrp="1"/>
          </p:cNvGraphicFramePr>
          <p:nvPr>
            <p:ph sz="quarter" idx="18"/>
            <p:extLst>
              <p:ext uri="{D42A27DB-BD31-4B8C-83A1-F6EECF244321}">
                <p14:modId xmlns:p14="http://schemas.microsoft.com/office/powerpoint/2010/main" val="2259994531"/>
              </p:ext>
            </p:extLst>
          </p:nvPr>
        </p:nvGraphicFramePr>
        <p:xfrm>
          <a:off x="334963" y="1773238"/>
          <a:ext cx="6737271" cy="4140200"/>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 Placeholder 4"/>
          <p:cNvSpPr>
            <a:spLocks noGrp="1"/>
          </p:cNvSpPr>
          <p:nvPr>
            <p:ph type="body" sz="quarter" idx="11"/>
          </p:nvPr>
        </p:nvSpPr>
        <p:spPr>
          <a:xfrm>
            <a:off x="334964" y="180788"/>
            <a:ext cx="10540559" cy="1299219"/>
          </a:xfrm>
        </p:spPr>
        <p:txBody>
          <a:bodyPr vert="horz" lIns="72000" tIns="0" rIns="0" bIns="0" rtlCol="0" anchor="ctr" anchorCtr="0">
            <a:normAutofit/>
          </a:bodyPr>
          <a:lstStyle/>
          <a:p>
            <a:r>
              <a:rPr lang="en-US" sz="2400" dirty="0"/>
              <a:t>Almost three quarters of drivers described not wearing a seatbelt as very serious. It was again considered the fourth most serious driving behaviour this wave, as it has been for the past few years of the study.</a:t>
            </a:r>
            <a:endParaRPr lang="en-GB" sz="2400" dirty="0"/>
          </a:p>
        </p:txBody>
      </p:sp>
      <p:sp>
        <p:nvSpPr>
          <p:cNvPr id="14" name="Rectangle 13"/>
          <p:cNvSpPr/>
          <p:nvPr/>
        </p:nvSpPr>
        <p:spPr>
          <a:xfrm>
            <a:off x="233926" y="160526"/>
            <a:ext cx="11830478" cy="109710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GB" sz="2400" b="1" dirty="0">
              <a:solidFill>
                <a:srgbClr val="FF0000"/>
              </a:solidFill>
              <a:latin typeface="+mj-lt"/>
            </a:endParaRPr>
          </a:p>
        </p:txBody>
      </p:sp>
      <p:sp>
        <p:nvSpPr>
          <p:cNvPr id="11" name="Text Placeholder 14">
            <a:extLst>
              <a:ext uri="{FF2B5EF4-FFF2-40B4-BE49-F238E27FC236}">
                <a16:creationId xmlns:a16="http://schemas.microsoft.com/office/drawing/2014/main" id="{53DC2C36-3D8B-490C-A14F-17AF2679222F}"/>
              </a:ext>
            </a:extLst>
          </p:cNvPr>
          <p:cNvSpPr txBox="1">
            <a:spLocks/>
          </p:cNvSpPr>
          <p:nvPr/>
        </p:nvSpPr>
        <p:spPr>
          <a:xfrm>
            <a:off x="164498" y="6444588"/>
            <a:ext cx="7745937" cy="29928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534988" indent="-26828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801688" indent="-2667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077913" indent="-27622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34620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GB" sz="1000" dirty="0"/>
              <a:t>Q4. How serious do you think each of these are in terms of the risks to the safety of drivers, their passengers and/or other road users?</a:t>
            </a:r>
            <a:endParaRPr lang="en-GB" sz="1000" b="1" dirty="0"/>
          </a:p>
        </p:txBody>
      </p:sp>
      <p:sp>
        <p:nvSpPr>
          <p:cNvPr id="2" name="TextBox 1">
            <a:extLst>
              <a:ext uri="{FF2B5EF4-FFF2-40B4-BE49-F238E27FC236}">
                <a16:creationId xmlns:a16="http://schemas.microsoft.com/office/drawing/2014/main" id="{0614BB4D-2A94-7C83-43B4-5E5DEBFD224B}"/>
              </a:ext>
            </a:extLst>
          </p:cNvPr>
          <p:cNvSpPr txBox="1"/>
          <p:nvPr/>
        </p:nvSpPr>
        <p:spPr>
          <a:xfrm>
            <a:off x="8021230" y="1442373"/>
            <a:ext cx="3936166" cy="584775"/>
          </a:xfrm>
          <a:prstGeom prst="rect">
            <a:avLst/>
          </a:prstGeom>
          <a:noFill/>
        </p:spPr>
        <p:txBody>
          <a:bodyPr wrap="square" rtlCol="0">
            <a:spAutoFit/>
          </a:bodyPr>
          <a:lstStyle/>
          <a:p>
            <a:r>
              <a:rPr lang="en-GB" sz="1600" dirty="0"/>
              <a:t>% rating ‘very serious’ across all behaviours </a:t>
            </a:r>
          </a:p>
          <a:p>
            <a:r>
              <a:rPr lang="en-GB" sz="1600" dirty="0"/>
              <a:t>– Feb 2026</a:t>
            </a:r>
          </a:p>
        </p:txBody>
      </p:sp>
      <p:sp>
        <p:nvSpPr>
          <p:cNvPr id="5" name="Text Placeholder 7">
            <a:extLst>
              <a:ext uri="{FF2B5EF4-FFF2-40B4-BE49-F238E27FC236}">
                <a16:creationId xmlns:a16="http://schemas.microsoft.com/office/drawing/2014/main" id="{51B5B561-3A99-B7A7-83F1-4C9951697171}"/>
              </a:ext>
            </a:extLst>
          </p:cNvPr>
          <p:cNvSpPr txBox="1">
            <a:spLocks/>
          </p:cNvSpPr>
          <p:nvPr/>
        </p:nvSpPr>
        <p:spPr>
          <a:xfrm>
            <a:off x="9938083" y="6472555"/>
            <a:ext cx="1705589" cy="277157"/>
          </a:xfrm>
          <a:prstGeom prst="rect">
            <a:avLst/>
          </a:prstGeom>
        </p:spPr>
        <p:txBody>
          <a:bodyPr vert="horz" lIns="91440" tIns="45720" rIns="91440" bIns="4572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534988" indent="-26828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801688" indent="-2667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077913" indent="-27622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34620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ts val="0"/>
              </a:spcBef>
            </a:pPr>
            <a:r>
              <a:rPr lang="en-GB" sz="1000" b="1" dirty="0"/>
              <a:t>Base (all W26): 531</a:t>
            </a:r>
          </a:p>
        </p:txBody>
      </p:sp>
      <p:graphicFrame>
        <p:nvGraphicFramePr>
          <p:cNvPr id="6" name="Chart 5">
            <a:extLst>
              <a:ext uri="{FF2B5EF4-FFF2-40B4-BE49-F238E27FC236}">
                <a16:creationId xmlns:a16="http://schemas.microsoft.com/office/drawing/2014/main" id="{A7417432-E1E5-27DB-F81A-9484DF8D5670}"/>
              </a:ext>
            </a:extLst>
          </p:cNvPr>
          <p:cNvGraphicFramePr/>
          <p:nvPr>
            <p:extLst>
              <p:ext uri="{D42A27DB-BD31-4B8C-83A1-F6EECF244321}">
                <p14:modId xmlns:p14="http://schemas.microsoft.com/office/powerpoint/2010/main" val="2854453469"/>
              </p:ext>
            </p:extLst>
          </p:nvPr>
        </p:nvGraphicFramePr>
        <p:xfrm>
          <a:off x="7465325" y="1877568"/>
          <a:ext cx="4726675" cy="476465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11084126"/>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5B1380-712A-47DD-93BA-9A9827056BD3}"/>
              </a:ext>
            </a:extLst>
          </p:cNvPr>
          <p:cNvSpPr>
            <a:spLocks noGrp="1"/>
          </p:cNvSpPr>
          <p:nvPr>
            <p:ph type="ctrTitle"/>
          </p:nvPr>
        </p:nvSpPr>
        <p:spPr>
          <a:xfrm>
            <a:off x="392865" y="2217927"/>
            <a:ext cx="4763597" cy="1525603"/>
          </a:xfrm>
        </p:spPr>
        <p:txBody>
          <a:bodyPr/>
          <a:lstStyle/>
          <a:p>
            <a:r>
              <a:rPr lang="en-US" dirty="0"/>
              <a:t>Vulnerable road users</a:t>
            </a:r>
            <a:endParaRPr lang="en-GB" dirty="0">
              <a:solidFill>
                <a:srgbClr val="FF0000"/>
              </a:solidFill>
            </a:endParaRPr>
          </a:p>
        </p:txBody>
      </p:sp>
      <p:sp>
        <p:nvSpPr>
          <p:cNvPr id="15" name="Slide Number Placeholder 14">
            <a:extLst>
              <a:ext uri="{FF2B5EF4-FFF2-40B4-BE49-F238E27FC236}">
                <a16:creationId xmlns:a16="http://schemas.microsoft.com/office/drawing/2014/main" id="{5DA4082C-E9DA-4728-A8E4-C9CD02DD2716}"/>
              </a:ext>
            </a:extLst>
          </p:cNvPr>
          <p:cNvSpPr>
            <a:spLocks noGrp="1"/>
          </p:cNvSpPr>
          <p:nvPr>
            <p:ph type="sldNum" sz="quarter" idx="12"/>
          </p:nvPr>
        </p:nvSpPr>
        <p:spPr/>
        <p:txBody>
          <a:bodyPr/>
          <a:lstStyle/>
          <a:p>
            <a:fld id="{3CF2D5F0-42C9-44CC-9D46-F1CEB28D430F}" type="slidenum">
              <a:rPr lang="en-GB" smtClean="0"/>
              <a:pPr/>
              <a:t>31</a:t>
            </a:fld>
            <a:endParaRPr lang="en-GB" dirty="0"/>
          </a:p>
        </p:txBody>
      </p:sp>
    </p:spTree>
    <p:extLst>
      <p:ext uri="{BB962C8B-B14F-4D97-AF65-F5344CB8AC3E}">
        <p14:creationId xmlns:p14="http://schemas.microsoft.com/office/powerpoint/2010/main" val="2671138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784CBA3-D598-4B1F-BAA3-EE14B5154290}" type="slidenum">
              <a:rPr lang="en-AU" smtClean="0"/>
              <a:pPr/>
              <a:t>32</a:t>
            </a:fld>
            <a:endParaRPr lang="en-AU" dirty="0"/>
          </a:p>
        </p:txBody>
      </p:sp>
      <p:graphicFrame>
        <p:nvGraphicFramePr>
          <p:cNvPr id="21" name="Content Placeholder 7">
            <a:extLst>
              <a:ext uri="{FF2B5EF4-FFF2-40B4-BE49-F238E27FC236}">
                <a16:creationId xmlns:a16="http://schemas.microsoft.com/office/drawing/2014/main" id="{84B52C0E-0028-4904-99DA-48BEA5361586}"/>
              </a:ext>
            </a:extLst>
          </p:cNvPr>
          <p:cNvGraphicFramePr>
            <a:graphicFrameLocks noGrp="1"/>
          </p:cNvGraphicFramePr>
          <p:nvPr>
            <p:ph sz="quarter" idx="18"/>
            <p:extLst>
              <p:ext uri="{D42A27DB-BD31-4B8C-83A1-F6EECF244321}">
                <p14:modId xmlns:p14="http://schemas.microsoft.com/office/powerpoint/2010/main" val="1960182220"/>
              </p:ext>
            </p:extLst>
          </p:nvPr>
        </p:nvGraphicFramePr>
        <p:xfrm>
          <a:off x="334963" y="1782664"/>
          <a:ext cx="11053762" cy="4437029"/>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Placeholder 4"/>
          <p:cNvSpPr>
            <a:spLocks noGrp="1"/>
          </p:cNvSpPr>
          <p:nvPr>
            <p:ph type="body" sz="quarter" idx="11"/>
          </p:nvPr>
        </p:nvSpPr>
        <p:spPr>
          <a:xfrm>
            <a:off x="334964" y="180788"/>
            <a:ext cx="10656690" cy="1299219"/>
          </a:xfrm>
        </p:spPr>
        <p:txBody>
          <a:bodyPr vert="horz" lIns="72000" tIns="0" rIns="0" bIns="0" rtlCol="0" anchor="ctr" anchorCtr="0">
            <a:normAutofit/>
          </a:bodyPr>
          <a:lstStyle/>
          <a:p>
            <a:r>
              <a:rPr lang="en-GB" sz="2200" dirty="0"/>
              <a:t>The data this wave shows the improvement noted in Sept ‘25 in checking for bikes at junctions/corners has been maintained, while there appears to be an upward trajectory checking for pedestrians at junctions/corners. Giving 1.5m when passing people cycling has been more stable in recent waves – six in 10 drivers claim to always do this. </a:t>
            </a:r>
          </a:p>
        </p:txBody>
      </p:sp>
      <p:sp>
        <p:nvSpPr>
          <p:cNvPr id="10" name="Rectangle 9">
            <a:extLst>
              <a:ext uri="{FF2B5EF4-FFF2-40B4-BE49-F238E27FC236}">
                <a16:creationId xmlns:a16="http://schemas.microsoft.com/office/drawing/2014/main" id="{B8F4591F-B7E9-40E0-B093-CC52E4CF8E85}"/>
              </a:ext>
            </a:extLst>
          </p:cNvPr>
          <p:cNvSpPr/>
          <p:nvPr/>
        </p:nvSpPr>
        <p:spPr>
          <a:xfrm>
            <a:off x="334963" y="6481540"/>
            <a:ext cx="8651382" cy="246221"/>
          </a:xfrm>
          <a:prstGeom prst="rect">
            <a:avLst/>
          </a:prstGeom>
        </p:spPr>
        <p:txBody>
          <a:bodyPr wrap="square" anchor="ctr">
            <a:spAutoFit/>
          </a:bodyPr>
          <a:lstStyle/>
          <a:p>
            <a:r>
              <a:rPr lang="en-US" sz="1000" dirty="0"/>
              <a:t>Q6. How frequently do you….?</a:t>
            </a:r>
          </a:p>
        </p:txBody>
      </p:sp>
      <p:sp>
        <p:nvSpPr>
          <p:cNvPr id="11" name="TextBox 10">
            <a:extLst>
              <a:ext uri="{FF2B5EF4-FFF2-40B4-BE49-F238E27FC236}">
                <a16:creationId xmlns:a16="http://schemas.microsoft.com/office/drawing/2014/main" id="{7C039CD7-DA51-49B8-8C2D-A4B88532F8B8}"/>
              </a:ext>
            </a:extLst>
          </p:cNvPr>
          <p:cNvSpPr txBox="1"/>
          <p:nvPr/>
        </p:nvSpPr>
        <p:spPr>
          <a:xfrm>
            <a:off x="8385747" y="5233763"/>
            <a:ext cx="2968053" cy="707886"/>
          </a:xfrm>
          <a:prstGeom prst="rect">
            <a:avLst/>
          </a:prstGeom>
          <a:noFill/>
          <a:ln>
            <a:solidFill>
              <a:schemeClr val="accent1"/>
            </a:solidFill>
          </a:ln>
        </p:spPr>
        <p:txBody>
          <a:bodyPr wrap="square" rtlCol="0">
            <a:spAutoFit/>
          </a:bodyPr>
          <a:lstStyle/>
          <a:p>
            <a:r>
              <a:rPr lang="en-US" sz="1000" dirty="0"/>
              <a:t>*’Or when turning a corner’ added to statements in Aug 2024</a:t>
            </a:r>
          </a:p>
          <a:p>
            <a:r>
              <a:rPr lang="en-US" sz="1000" dirty="0"/>
              <a:t>**Statement changed from ‘car’s width’ to 1.5 </a:t>
            </a:r>
            <a:r>
              <a:rPr lang="en-GB" sz="1000" dirty="0"/>
              <a:t>metres</a:t>
            </a:r>
            <a:r>
              <a:rPr lang="en-US" sz="1000" dirty="0"/>
              <a:t> in Nov 2019</a:t>
            </a:r>
          </a:p>
        </p:txBody>
      </p:sp>
      <p:sp>
        <p:nvSpPr>
          <p:cNvPr id="2" name="Text Placeholder 7">
            <a:extLst>
              <a:ext uri="{FF2B5EF4-FFF2-40B4-BE49-F238E27FC236}">
                <a16:creationId xmlns:a16="http://schemas.microsoft.com/office/drawing/2014/main" id="{A4E0D4C5-18A7-6FD0-DA9A-6D59816BF412}"/>
              </a:ext>
            </a:extLst>
          </p:cNvPr>
          <p:cNvSpPr txBox="1">
            <a:spLocks/>
          </p:cNvSpPr>
          <p:nvPr/>
        </p:nvSpPr>
        <p:spPr>
          <a:xfrm>
            <a:off x="9938083" y="6472555"/>
            <a:ext cx="1705589" cy="277157"/>
          </a:xfrm>
          <a:prstGeom prst="rect">
            <a:avLst/>
          </a:prstGeom>
        </p:spPr>
        <p:txBody>
          <a:bodyPr vert="horz" lIns="91440" tIns="45720" rIns="91440" bIns="4572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534988" indent="-26828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801688" indent="-2667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077913" indent="-27622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34620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ts val="0"/>
              </a:spcBef>
            </a:pPr>
            <a:r>
              <a:rPr lang="en-GB" sz="1000" b="1" dirty="0"/>
              <a:t>Base (all W26): 531</a:t>
            </a:r>
          </a:p>
        </p:txBody>
      </p:sp>
      <p:sp>
        <p:nvSpPr>
          <p:cNvPr id="4" name="Oval 3">
            <a:extLst>
              <a:ext uri="{FF2B5EF4-FFF2-40B4-BE49-F238E27FC236}">
                <a16:creationId xmlns:a16="http://schemas.microsoft.com/office/drawing/2014/main" id="{9257686D-B835-BE79-3575-FCE58B3326BA}"/>
              </a:ext>
            </a:extLst>
          </p:cNvPr>
          <p:cNvSpPr/>
          <p:nvPr/>
        </p:nvSpPr>
        <p:spPr>
          <a:xfrm>
            <a:off x="7300548" y="2846013"/>
            <a:ext cx="333539" cy="195500"/>
          </a:xfrm>
          <a:prstGeom prst="ellipse">
            <a:avLst/>
          </a:prstGeom>
          <a:noFill/>
          <a:ln w="19050" cap="flat">
            <a:solidFill>
              <a:srgbClr val="00B05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dirty="0">
              <a:ln>
                <a:noFill/>
              </a:ln>
              <a:solidFill>
                <a:srgbClr val="7F7F7F"/>
              </a:solidFill>
              <a:effectLst/>
              <a:uFillTx/>
              <a:latin typeface="+mn-lt"/>
              <a:ea typeface="+mn-ea"/>
              <a:cs typeface="+mn-cs"/>
              <a:sym typeface="Open Sans"/>
            </a:endParaRPr>
          </a:p>
        </p:txBody>
      </p:sp>
    </p:spTree>
    <p:extLst>
      <p:ext uri="{BB962C8B-B14F-4D97-AF65-F5344CB8AC3E}">
        <p14:creationId xmlns:p14="http://schemas.microsoft.com/office/powerpoint/2010/main" val="1671506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784CBA3-D598-4B1F-BAA3-EE14B5154290}" type="slidenum">
              <a:rPr lang="en-AU" smtClean="0"/>
              <a:pPr/>
              <a:t>33</a:t>
            </a:fld>
            <a:endParaRPr lang="en-AU" dirty="0"/>
          </a:p>
        </p:txBody>
      </p:sp>
      <p:graphicFrame>
        <p:nvGraphicFramePr>
          <p:cNvPr id="11" name="Content Placeholder 7"/>
          <p:cNvGraphicFramePr>
            <a:graphicFrameLocks noGrp="1"/>
          </p:cNvGraphicFramePr>
          <p:nvPr>
            <p:ph sz="quarter" idx="18"/>
            <p:extLst>
              <p:ext uri="{D42A27DB-BD31-4B8C-83A1-F6EECF244321}">
                <p14:modId xmlns:p14="http://schemas.microsoft.com/office/powerpoint/2010/main" val="3330013580"/>
              </p:ext>
            </p:extLst>
          </p:nvPr>
        </p:nvGraphicFramePr>
        <p:xfrm>
          <a:off x="701284" y="1621536"/>
          <a:ext cx="6663483" cy="4356957"/>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 Placeholder 4"/>
          <p:cNvSpPr>
            <a:spLocks noGrp="1"/>
          </p:cNvSpPr>
          <p:nvPr>
            <p:ph type="body" sz="quarter" idx="11"/>
          </p:nvPr>
        </p:nvSpPr>
        <p:spPr>
          <a:xfrm>
            <a:off x="334964" y="180788"/>
            <a:ext cx="10474550" cy="1299219"/>
          </a:xfrm>
        </p:spPr>
        <p:txBody>
          <a:bodyPr vert="horz" lIns="72000" tIns="0" rIns="0" bIns="0" rtlCol="0" anchor="ctr" anchorCtr="0">
            <a:noAutofit/>
          </a:bodyPr>
          <a:lstStyle/>
          <a:p>
            <a:r>
              <a:rPr lang="en-GB" sz="2400" dirty="0"/>
              <a:t>Seven in 10 drivers consider not looking out for motorcyclists or people on pedal/electric bikes at junctions to be ‘very serious’ – this is broadly consistent with recent waves of the study.</a:t>
            </a:r>
          </a:p>
        </p:txBody>
      </p:sp>
      <p:sp>
        <p:nvSpPr>
          <p:cNvPr id="12" name="Text Placeholder 14">
            <a:extLst>
              <a:ext uri="{FF2B5EF4-FFF2-40B4-BE49-F238E27FC236}">
                <a16:creationId xmlns:a16="http://schemas.microsoft.com/office/drawing/2014/main" id="{53DC2C36-3D8B-490C-A14F-17AF2679222F}"/>
              </a:ext>
            </a:extLst>
          </p:cNvPr>
          <p:cNvSpPr txBox="1">
            <a:spLocks/>
          </p:cNvSpPr>
          <p:nvPr/>
        </p:nvSpPr>
        <p:spPr>
          <a:xfrm>
            <a:off x="164498" y="6501150"/>
            <a:ext cx="7745937" cy="29928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534988" indent="-26828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801688" indent="-2667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077913" indent="-27622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34620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GB" sz="1000" dirty="0"/>
              <a:t>Q4. How serious do you think each of these are in terms of the risks to the safety of drivers, their passengers and/or other road users?</a:t>
            </a:r>
            <a:endParaRPr lang="en-GB" sz="1000" b="1" dirty="0"/>
          </a:p>
        </p:txBody>
      </p:sp>
      <p:sp>
        <p:nvSpPr>
          <p:cNvPr id="17" name="TextBox 16">
            <a:extLst>
              <a:ext uri="{FF2B5EF4-FFF2-40B4-BE49-F238E27FC236}">
                <a16:creationId xmlns:a16="http://schemas.microsoft.com/office/drawing/2014/main" id="{7C039CD7-DA51-49B8-8C2D-A4B88532F8B8}"/>
              </a:ext>
            </a:extLst>
          </p:cNvPr>
          <p:cNvSpPr txBox="1"/>
          <p:nvPr/>
        </p:nvSpPr>
        <p:spPr>
          <a:xfrm>
            <a:off x="233926" y="6233239"/>
            <a:ext cx="2968053" cy="246221"/>
          </a:xfrm>
          <a:prstGeom prst="rect">
            <a:avLst/>
          </a:prstGeom>
          <a:noFill/>
          <a:ln>
            <a:solidFill>
              <a:schemeClr val="accent1"/>
            </a:solidFill>
          </a:ln>
        </p:spPr>
        <p:txBody>
          <a:bodyPr wrap="square" rtlCol="0">
            <a:spAutoFit/>
          </a:bodyPr>
          <a:lstStyle/>
          <a:p>
            <a:r>
              <a:rPr lang="en-US" sz="1000" dirty="0"/>
              <a:t>* Electric bikes added to statements in Nov 2019.</a:t>
            </a:r>
          </a:p>
        </p:txBody>
      </p:sp>
      <p:sp>
        <p:nvSpPr>
          <p:cNvPr id="2" name="TextBox 1">
            <a:extLst>
              <a:ext uri="{FF2B5EF4-FFF2-40B4-BE49-F238E27FC236}">
                <a16:creationId xmlns:a16="http://schemas.microsoft.com/office/drawing/2014/main" id="{C363B25F-E6C0-323D-7D79-6BF8B6647C9B}"/>
              </a:ext>
            </a:extLst>
          </p:cNvPr>
          <p:cNvSpPr txBox="1"/>
          <p:nvPr/>
        </p:nvSpPr>
        <p:spPr>
          <a:xfrm>
            <a:off x="8021230" y="1442373"/>
            <a:ext cx="3936166" cy="584775"/>
          </a:xfrm>
          <a:prstGeom prst="rect">
            <a:avLst/>
          </a:prstGeom>
          <a:noFill/>
        </p:spPr>
        <p:txBody>
          <a:bodyPr wrap="square" rtlCol="0">
            <a:spAutoFit/>
          </a:bodyPr>
          <a:lstStyle/>
          <a:p>
            <a:r>
              <a:rPr lang="en-GB" sz="1600" dirty="0"/>
              <a:t>% rating ‘very serious’ across all behaviours </a:t>
            </a:r>
          </a:p>
          <a:p>
            <a:r>
              <a:rPr lang="en-GB" sz="1600" dirty="0"/>
              <a:t>– Feb 2026</a:t>
            </a:r>
          </a:p>
        </p:txBody>
      </p:sp>
      <p:sp>
        <p:nvSpPr>
          <p:cNvPr id="5" name="Text Placeholder 7">
            <a:extLst>
              <a:ext uri="{FF2B5EF4-FFF2-40B4-BE49-F238E27FC236}">
                <a16:creationId xmlns:a16="http://schemas.microsoft.com/office/drawing/2014/main" id="{13D4C98B-B9C4-2849-ECD4-75F36DAD045F}"/>
              </a:ext>
            </a:extLst>
          </p:cNvPr>
          <p:cNvSpPr txBox="1">
            <a:spLocks/>
          </p:cNvSpPr>
          <p:nvPr/>
        </p:nvSpPr>
        <p:spPr>
          <a:xfrm>
            <a:off x="9938083" y="6472555"/>
            <a:ext cx="1705589" cy="277157"/>
          </a:xfrm>
          <a:prstGeom prst="rect">
            <a:avLst/>
          </a:prstGeom>
        </p:spPr>
        <p:txBody>
          <a:bodyPr vert="horz" lIns="91440" tIns="45720" rIns="91440" bIns="4572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534988" indent="-26828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801688" indent="-2667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077913" indent="-27622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34620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ts val="0"/>
              </a:spcBef>
            </a:pPr>
            <a:r>
              <a:rPr lang="en-GB" sz="1000" b="1" dirty="0"/>
              <a:t>Base (all W26): 531</a:t>
            </a:r>
          </a:p>
        </p:txBody>
      </p:sp>
      <p:graphicFrame>
        <p:nvGraphicFramePr>
          <p:cNvPr id="6" name="Chart 5">
            <a:extLst>
              <a:ext uri="{FF2B5EF4-FFF2-40B4-BE49-F238E27FC236}">
                <a16:creationId xmlns:a16="http://schemas.microsoft.com/office/drawing/2014/main" id="{7A3EFC88-A889-0D54-90FB-26BB7EA02CDB}"/>
              </a:ext>
            </a:extLst>
          </p:cNvPr>
          <p:cNvGraphicFramePr/>
          <p:nvPr>
            <p:extLst>
              <p:ext uri="{D42A27DB-BD31-4B8C-83A1-F6EECF244321}">
                <p14:modId xmlns:p14="http://schemas.microsoft.com/office/powerpoint/2010/main" val="4082947242"/>
              </p:ext>
            </p:extLst>
          </p:nvPr>
        </p:nvGraphicFramePr>
        <p:xfrm>
          <a:off x="7465325" y="1877568"/>
          <a:ext cx="4726675" cy="476465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19846813"/>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A98BA9-F19F-0AC8-EB0F-A03EC22A415F}"/>
            </a:ext>
          </a:extLst>
        </p:cNvPr>
        <p:cNvGrpSpPr/>
        <p:nvPr/>
      </p:nvGrpSpPr>
      <p:grpSpPr>
        <a:xfrm>
          <a:off x="0" y="0"/>
          <a:ext cx="0" cy="0"/>
          <a:chOff x="0" y="0"/>
          <a:chExt cx="0" cy="0"/>
        </a:xfrm>
      </p:grpSpPr>
      <p:graphicFrame>
        <p:nvGraphicFramePr>
          <p:cNvPr id="19" name="Content Placeholder 8">
            <a:extLst>
              <a:ext uri="{FF2B5EF4-FFF2-40B4-BE49-F238E27FC236}">
                <a16:creationId xmlns:a16="http://schemas.microsoft.com/office/drawing/2014/main" id="{1593B321-0B9D-5718-D1C8-96457A3038DB}"/>
              </a:ext>
            </a:extLst>
          </p:cNvPr>
          <p:cNvGraphicFramePr>
            <a:graphicFrameLocks/>
          </p:cNvGraphicFramePr>
          <p:nvPr>
            <p:extLst>
              <p:ext uri="{D42A27DB-BD31-4B8C-83A1-F6EECF244321}">
                <p14:modId xmlns:p14="http://schemas.microsoft.com/office/powerpoint/2010/main" val="4113948656"/>
              </p:ext>
            </p:extLst>
          </p:nvPr>
        </p:nvGraphicFramePr>
        <p:xfrm>
          <a:off x="6802626" y="1773342"/>
          <a:ext cx="4707503" cy="4274580"/>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a:extLst>
              <a:ext uri="{FF2B5EF4-FFF2-40B4-BE49-F238E27FC236}">
                <a16:creationId xmlns:a16="http://schemas.microsoft.com/office/drawing/2014/main" id="{F22070A7-E86D-5F85-D516-DF867F288E72}"/>
              </a:ext>
            </a:extLst>
          </p:cNvPr>
          <p:cNvSpPr>
            <a:spLocks noGrp="1"/>
          </p:cNvSpPr>
          <p:nvPr>
            <p:ph type="sldNum" sz="quarter" idx="12"/>
          </p:nvPr>
        </p:nvSpPr>
        <p:spPr/>
        <p:txBody>
          <a:bodyPr/>
          <a:lstStyle/>
          <a:p>
            <a:fld id="{9784CBA3-D598-4B1F-BAA3-EE14B5154290}" type="slidenum">
              <a:rPr lang="en-AU" smtClean="0"/>
              <a:pPr/>
              <a:t>34</a:t>
            </a:fld>
            <a:endParaRPr lang="en-AU" dirty="0"/>
          </a:p>
        </p:txBody>
      </p:sp>
      <p:graphicFrame>
        <p:nvGraphicFramePr>
          <p:cNvPr id="39" name="Content Placeholder 8">
            <a:extLst>
              <a:ext uri="{FF2B5EF4-FFF2-40B4-BE49-F238E27FC236}">
                <a16:creationId xmlns:a16="http://schemas.microsoft.com/office/drawing/2014/main" id="{8A0ABBC2-EA83-564F-6D2B-AC7AD906CAE7}"/>
              </a:ext>
            </a:extLst>
          </p:cNvPr>
          <p:cNvGraphicFramePr>
            <a:graphicFrameLocks noGrp="1"/>
          </p:cNvGraphicFramePr>
          <p:nvPr>
            <p:ph sz="quarter" idx="18"/>
            <p:extLst>
              <p:ext uri="{D42A27DB-BD31-4B8C-83A1-F6EECF244321}">
                <p14:modId xmlns:p14="http://schemas.microsoft.com/office/powerpoint/2010/main" val="1774260949"/>
              </p:ext>
            </p:extLst>
          </p:nvPr>
        </p:nvGraphicFramePr>
        <p:xfrm>
          <a:off x="334963" y="1885351"/>
          <a:ext cx="6522958" cy="4109857"/>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 Placeholder 4">
            <a:extLst>
              <a:ext uri="{FF2B5EF4-FFF2-40B4-BE49-F238E27FC236}">
                <a16:creationId xmlns:a16="http://schemas.microsoft.com/office/drawing/2014/main" id="{E5F9318F-CC6A-1BF2-F96A-3EE32DBD4EA3}"/>
              </a:ext>
            </a:extLst>
          </p:cNvPr>
          <p:cNvSpPr>
            <a:spLocks noGrp="1"/>
          </p:cNvSpPr>
          <p:nvPr>
            <p:ph type="body" sz="quarter" idx="11"/>
          </p:nvPr>
        </p:nvSpPr>
        <p:spPr>
          <a:xfrm>
            <a:off x="334964" y="180788"/>
            <a:ext cx="10656690" cy="1299219"/>
          </a:xfrm>
        </p:spPr>
        <p:txBody>
          <a:bodyPr vert="horz" lIns="72000" tIns="0" rIns="0" bIns="0" rtlCol="0" anchor="ctr" anchorCtr="0">
            <a:noAutofit/>
          </a:bodyPr>
          <a:lstStyle/>
          <a:p>
            <a:r>
              <a:rPr lang="en-US" sz="2400" dirty="0"/>
              <a:t>Eight in 10 drivers </a:t>
            </a:r>
            <a:r>
              <a:rPr lang="en-US" sz="2400" u="sng" dirty="0"/>
              <a:t>strongly</a:t>
            </a:r>
            <a:r>
              <a:rPr lang="en-US" sz="2400" dirty="0"/>
              <a:t> agreed that they always check for pedestrians – a further increase compared to Feb ’25. Just over two thirds also strongly agree that they always check for bikes at junctions – which is also an increase compared to Feb ‘25.</a:t>
            </a:r>
            <a:endParaRPr lang="en-GB" sz="2400" dirty="0"/>
          </a:p>
        </p:txBody>
      </p:sp>
      <p:cxnSp>
        <p:nvCxnSpPr>
          <p:cNvPr id="21" name="Straight Connector 20">
            <a:extLst>
              <a:ext uri="{FF2B5EF4-FFF2-40B4-BE49-F238E27FC236}">
                <a16:creationId xmlns:a16="http://schemas.microsoft.com/office/drawing/2014/main" id="{9B1177A0-A5A8-6305-C791-F0DA4D2A3C4D}"/>
              </a:ext>
            </a:extLst>
          </p:cNvPr>
          <p:cNvCxnSpPr/>
          <p:nvPr/>
        </p:nvCxnSpPr>
        <p:spPr>
          <a:xfrm>
            <a:off x="6828027" y="1985200"/>
            <a:ext cx="15230" cy="4231414"/>
          </a:xfrm>
          <a:prstGeom prst="line">
            <a:avLst/>
          </a:prstGeom>
          <a:ln w="12700">
            <a:solidFill>
              <a:schemeClr val="bg1">
                <a:lumMod val="65000"/>
              </a:schemeClr>
            </a:solidFill>
            <a:prstDash val="dashDot"/>
            <a:tailEnd type="none"/>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2E1157E5-D2D8-23B4-D35F-D36F36EBF9D1}"/>
              </a:ext>
            </a:extLst>
          </p:cNvPr>
          <p:cNvSpPr/>
          <p:nvPr/>
        </p:nvSpPr>
        <p:spPr>
          <a:xfrm>
            <a:off x="334963" y="6481540"/>
            <a:ext cx="8651382" cy="246221"/>
          </a:xfrm>
          <a:prstGeom prst="rect">
            <a:avLst/>
          </a:prstGeom>
        </p:spPr>
        <p:txBody>
          <a:bodyPr wrap="square" anchor="ctr">
            <a:spAutoFit/>
          </a:bodyPr>
          <a:lstStyle/>
          <a:p>
            <a:r>
              <a:rPr lang="en-US" sz="1000" dirty="0"/>
              <a:t>Q3. How much do you agree or disagree that……</a:t>
            </a:r>
          </a:p>
        </p:txBody>
      </p:sp>
      <p:graphicFrame>
        <p:nvGraphicFramePr>
          <p:cNvPr id="16" name="Table 57">
            <a:extLst>
              <a:ext uri="{FF2B5EF4-FFF2-40B4-BE49-F238E27FC236}">
                <a16:creationId xmlns:a16="http://schemas.microsoft.com/office/drawing/2014/main" id="{4B16B0AF-82E3-90C2-16E4-FCA6FF0E398B}"/>
              </a:ext>
            </a:extLst>
          </p:cNvPr>
          <p:cNvGraphicFramePr>
            <a:graphicFrameLocks noGrp="1"/>
          </p:cNvGraphicFramePr>
          <p:nvPr>
            <p:extLst>
              <p:ext uri="{D42A27DB-BD31-4B8C-83A1-F6EECF244321}">
                <p14:modId xmlns:p14="http://schemas.microsoft.com/office/powerpoint/2010/main" val="3662811666"/>
              </p:ext>
            </p:extLst>
          </p:nvPr>
        </p:nvGraphicFramePr>
        <p:xfrm>
          <a:off x="1431985" y="2461859"/>
          <a:ext cx="5239721" cy="370840"/>
        </p:xfrm>
        <a:graphic>
          <a:graphicData uri="http://schemas.openxmlformats.org/drawingml/2006/table">
            <a:tbl>
              <a:tblPr>
                <a:tableStyleId>{69012ECD-51FC-41F1-AA8D-1B2483CD663E}</a:tableStyleId>
              </a:tblPr>
              <a:tblGrid>
                <a:gridCol w="628520">
                  <a:extLst>
                    <a:ext uri="{9D8B030D-6E8A-4147-A177-3AD203B41FA5}">
                      <a16:colId xmlns:a16="http://schemas.microsoft.com/office/drawing/2014/main" val="2343693948"/>
                    </a:ext>
                  </a:extLst>
                </a:gridCol>
                <a:gridCol w="569596">
                  <a:extLst>
                    <a:ext uri="{9D8B030D-6E8A-4147-A177-3AD203B41FA5}">
                      <a16:colId xmlns:a16="http://schemas.microsoft.com/office/drawing/2014/main" val="3618182467"/>
                    </a:ext>
                  </a:extLst>
                </a:gridCol>
                <a:gridCol w="650438">
                  <a:extLst>
                    <a:ext uri="{9D8B030D-6E8A-4147-A177-3AD203B41FA5}">
                      <a16:colId xmlns:a16="http://schemas.microsoft.com/office/drawing/2014/main" val="2918660489"/>
                    </a:ext>
                  </a:extLst>
                </a:gridCol>
                <a:gridCol w="572619">
                  <a:extLst>
                    <a:ext uri="{9D8B030D-6E8A-4147-A177-3AD203B41FA5}">
                      <a16:colId xmlns:a16="http://schemas.microsoft.com/office/drawing/2014/main" val="20006"/>
                    </a:ext>
                  </a:extLst>
                </a:gridCol>
                <a:gridCol w="572619">
                  <a:extLst>
                    <a:ext uri="{9D8B030D-6E8A-4147-A177-3AD203B41FA5}">
                      <a16:colId xmlns:a16="http://schemas.microsoft.com/office/drawing/2014/main" val="20007"/>
                    </a:ext>
                  </a:extLst>
                </a:gridCol>
                <a:gridCol w="580911">
                  <a:extLst>
                    <a:ext uri="{9D8B030D-6E8A-4147-A177-3AD203B41FA5}">
                      <a16:colId xmlns:a16="http://schemas.microsoft.com/office/drawing/2014/main" val="2680234718"/>
                    </a:ext>
                  </a:extLst>
                </a:gridCol>
                <a:gridCol w="608878">
                  <a:extLst>
                    <a:ext uri="{9D8B030D-6E8A-4147-A177-3AD203B41FA5}">
                      <a16:colId xmlns:a16="http://schemas.microsoft.com/office/drawing/2014/main" val="3758482431"/>
                    </a:ext>
                  </a:extLst>
                </a:gridCol>
                <a:gridCol w="528070">
                  <a:extLst>
                    <a:ext uri="{9D8B030D-6E8A-4147-A177-3AD203B41FA5}">
                      <a16:colId xmlns:a16="http://schemas.microsoft.com/office/drawing/2014/main" val="1128444256"/>
                    </a:ext>
                  </a:extLst>
                </a:gridCol>
                <a:gridCol w="528070">
                  <a:extLst>
                    <a:ext uri="{9D8B030D-6E8A-4147-A177-3AD203B41FA5}">
                      <a16:colId xmlns:a16="http://schemas.microsoft.com/office/drawing/2014/main" val="2101264141"/>
                    </a:ext>
                  </a:extLst>
                </a:gridCol>
              </a:tblGrid>
              <a:tr h="370840">
                <a:tc>
                  <a:txBody>
                    <a:bodyPr/>
                    <a:lstStyle/>
                    <a:p>
                      <a:pPr algn="r"/>
                      <a:r>
                        <a:rPr lang="en-GB" sz="1200" b="1" kern="1200" dirty="0">
                          <a:solidFill>
                            <a:schemeClr val="tx1"/>
                          </a:solidFill>
                          <a:latin typeface="+mn-lt"/>
                          <a:ea typeface="+mn-ea"/>
                          <a:cs typeface="+mn-cs"/>
                        </a:rPr>
                        <a:t>Total</a:t>
                      </a:r>
                      <a:r>
                        <a:rPr lang="en-GB" sz="1200" b="1" kern="1200" baseline="0" dirty="0">
                          <a:solidFill>
                            <a:schemeClr val="tx1"/>
                          </a:solidFill>
                          <a:latin typeface="+mn-lt"/>
                          <a:ea typeface="+mn-ea"/>
                          <a:cs typeface="+mn-cs"/>
                        </a:rPr>
                        <a:t> agree</a:t>
                      </a:r>
                      <a:endParaRPr lang="en-GB" sz="1200" b="1" kern="1200" dirty="0">
                        <a:solidFill>
                          <a:schemeClr val="tx1"/>
                        </a:solidFill>
                        <a:latin typeface="+mn-lt"/>
                        <a:ea typeface="+mn-ea"/>
                        <a:cs typeface="+mn-cs"/>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4B4F56"/>
                          </a:solidFill>
                          <a:effectLst/>
                          <a:uLnTx/>
                          <a:uFillTx/>
                          <a:latin typeface="Calibri" panose="020F0502020204030204"/>
                          <a:ea typeface="+mn-ea"/>
                          <a:cs typeface="+mn-cs"/>
                        </a:rPr>
                        <a:t>90%</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4B4F56"/>
                          </a:solidFill>
                          <a:effectLst/>
                          <a:uLnTx/>
                          <a:uFillTx/>
                          <a:latin typeface="Calibri" panose="020F0502020204030204"/>
                          <a:ea typeface="+mn-ea"/>
                          <a:cs typeface="+mn-cs"/>
                        </a:rPr>
                        <a:t>95%</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4B4F56"/>
                          </a:solidFill>
                          <a:effectLst/>
                          <a:uLnTx/>
                          <a:uFillTx/>
                          <a:latin typeface="Calibri" panose="020F0502020204030204"/>
                          <a:ea typeface="+mn-ea"/>
                          <a:cs typeface="+mn-cs"/>
                        </a:rPr>
                        <a:t>93%</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4B4F56"/>
                          </a:solidFill>
                          <a:effectLst/>
                          <a:uLnTx/>
                          <a:uFillTx/>
                          <a:latin typeface="Calibri" panose="020F0502020204030204"/>
                          <a:ea typeface="+mn-ea"/>
                          <a:cs typeface="+mn-cs"/>
                        </a:rPr>
                        <a:t>92%</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4B4F56"/>
                          </a:solidFill>
                          <a:effectLst/>
                          <a:uLnTx/>
                          <a:uFillTx/>
                          <a:latin typeface="Calibri" panose="020F0502020204030204"/>
                          <a:ea typeface="+mn-ea"/>
                          <a:cs typeface="+mn-cs"/>
                        </a:rPr>
                        <a:t>95%</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94%</a:t>
                      </a:r>
                      <a:endParaRPr lang="en-GB" sz="1200" b="1" i="0" u="none" strike="noStrike" kern="1200" baseline="0" dirty="0">
                        <a:solidFill>
                          <a:schemeClr val="tx1"/>
                        </a:solidFill>
                        <a:latin typeface="+mn-lt"/>
                        <a:ea typeface="+mn-ea"/>
                        <a:cs typeface="+mn-cs"/>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95%</a:t>
                      </a:r>
                      <a:endParaRPr lang="en-GB" sz="1200" b="1" i="0" u="none" strike="noStrike" kern="1200" baseline="0" dirty="0">
                        <a:solidFill>
                          <a:schemeClr val="tx1"/>
                        </a:solidFill>
                        <a:latin typeface="+mn-lt"/>
                        <a:ea typeface="+mn-ea"/>
                        <a:cs typeface="+mn-cs"/>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97%</a:t>
                      </a:r>
                      <a:endParaRPr lang="en-GB" sz="1200" b="1" i="0" u="none" strike="noStrike" kern="1200" baseline="0" dirty="0">
                        <a:solidFill>
                          <a:schemeClr val="tx1"/>
                        </a:solidFill>
                        <a:latin typeface="+mn-lt"/>
                        <a:ea typeface="+mn-ea"/>
                        <a:cs typeface="+mn-cs"/>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30177792"/>
                  </a:ext>
                </a:extLst>
              </a:tr>
            </a:tbl>
          </a:graphicData>
        </a:graphic>
      </p:graphicFrame>
      <p:graphicFrame>
        <p:nvGraphicFramePr>
          <p:cNvPr id="17" name="Table 57">
            <a:extLst>
              <a:ext uri="{FF2B5EF4-FFF2-40B4-BE49-F238E27FC236}">
                <a16:creationId xmlns:a16="http://schemas.microsoft.com/office/drawing/2014/main" id="{BCB74617-9D1D-9930-AC92-93A589A9AD08}"/>
              </a:ext>
            </a:extLst>
          </p:cNvPr>
          <p:cNvGraphicFramePr>
            <a:graphicFrameLocks noGrp="1"/>
          </p:cNvGraphicFramePr>
          <p:nvPr>
            <p:extLst>
              <p:ext uri="{D42A27DB-BD31-4B8C-83A1-F6EECF244321}">
                <p14:modId xmlns:p14="http://schemas.microsoft.com/office/powerpoint/2010/main" val="2539321183"/>
              </p:ext>
            </p:extLst>
          </p:nvPr>
        </p:nvGraphicFramePr>
        <p:xfrm>
          <a:off x="6916844" y="2461859"/>
          <a:ext cx="4504528" cy="370840"/>
        </p:xfrm>
        <a:graphic>
          <a:graphicData uri="http://schemas.openxmlformats.org/drawingml/2006/table">
            <a:tbl>
              <a:tblPr>
                <a:tableStyleId>{69012ECD-51FC-41F1-AA8D-1B2483CD663E}</a:tableStyleId>
              </a:tblPr>
              <a:tblGrid>
                <a:gridCol w="563066">
                  <a:extLst>
                    <a:ext uri="{9D8B030D-6E8A-4147-A177-3AD203B41FA5}">
                      <a16:colId xmlns:a16="http://schemas.microsoft.com/office/drawing/2014/main" val="3618182467"/>
                    </a:ext>
                  </a:extLst>
                </a:gridCol>
                <a:gridCol w="563066">
                  <a:extLst>
                    <a:ext uri="{9D8B030D-6E8A-4147-A177-3AD203B41FA5}">
                      <a16:colId xmlns:a16="http://schemas.microsoft.com/office/drawing/2014/main" val="2918660489"/>
                    </a:ext>
                  </a:extLst>
                </a:gridCol>
                <a:gridCol w="563066">
                  <a:extLst>
                    <a:ext uri="{9D8B030D-6E8A-4147-A177-3AD203B41FA5}">
                      <a16:colId xmlns:a16="http://schemas.microsoft.com/office/drawing/2014/main" val="20005"/>
                    </a:ext>
                  </a:extLst>
                </a:gridCol>
                <a:gridCol w="563066">
                  <a:extLst>
                    <a:ext uri="{9D8B030D-6E8A-4147-A177-3AD203B41FA5}">
                      <a16:colId xmlns:a16="http://schemas.microsoft.com/office/drawing/2014/main" val="20006"/>
                    </a:ext>
                  </a:extLst>
                </a:gridCol>
                <a:gridCol w="563066">
                  <a:extLst>
                    <a:ext uri="{9D8B030D-6E8A-4147-A177-3AD203B41FA5}">
                      <a16:colId xmlns:a16="http://schemas.microsoft.com/office/drawing/2014/main" val="2948999829"/>
                    </a:ext>
                  </a:extLst>
                </a:gridCol>
                <a:gridCol w="563066">
                  <a:extLst>
                    <a:ext uri="{9D8B030D-6E8A-4147-A177-3AD203B41FA5}">
                      <a16:colId xmlns:a16="http://schemas.microsoft.com/office/drawing/2014/main" val="4134596361"/>
                    </a:ext>
                  </a:extLst>
                </a:gridCol>
                <a:gridCol w="563066">
                  <a:extLst>
                    <a:ext uri="{9D8B030D-6E8A-4147-A177-3AD203B41FA5}">
                      <a16:colId xmlns:a16="http://schemas.microsoft.com/office/drawing/2014/main" val="1460040290"/>
                    </a:ext>
                  </a:extLst>
                </a:gridCol>
                <a:gridCol w="563066">
                  <a:extLst>
                    <a:ext uri="{9D8B030D-6E8A-4147-A177-3AD203B41FA5}">
                      <a16:colId xmlns:a16="http://schemas.microsoft.com/office/drawing/2014/main" val="4128632641"/>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4B4F56"/>
                          </a:solidFill>
                          <a:effectLst/>
                          <a:uLnTx/>
                          <a:uFillTx/>
                          <a:latin typeface="Calibri" panose="020F0502020204030204"/>
                          <a:ea typeface="+mn-ea"/>
                          <a:cs typeface="+mn-cs"/>
                        </a:rPr>
                        <a:t>89%</a:t>
                      </a:r>
                    </a:p>
                  </a:txBody>
                  <a:tcPr marL="108000" marR="7200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4B4F56"/>
                          </a:solidFill>
                          <a:effectLst/>
                          <a:uLnTx/>
                          <a:uFillTx/>
                          <a:latin typeface="Calibri" panose="020F0502020204030204"/>
                          <a:ea typeface="+mn-ea"/>
                          <a:cs typeface="+mn-cs"/>
                        </a:rPr>
                        <a:t>93%</a:t>
                      </a:r>
                    </a:p>
                  </a:txBody>
                  <a:tcPr marL="108000" marR="7200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4B4F56"/>
                          </a:solidFill>
                          <a:effectLst/>
                          <a:uLnTx/>
                          <a:uFillTx/>
                          <a:latin typeface="Calibri" panose="020F0502020204030204"/>
                          <a:ea typeface="+mn-ea"/>
                          <a:cs typeface="+mn-cs"/>
                        </a:rPr>
                        <a:t>89%</a:t>
                      </a:r>
                    </a:p>
                  </a:txBody>
                  <a:tcPr marL="108000" marR="7200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4B4F56"/>
                          </a:solidFill>
                          <a:effectLst/>
                          <a:uLnTx/>
                          <a:uFillTx/>
                          <a:latin typeface="Calibri" panose="020F0502020204030204"/>
                          <a:ea typeface="+mn-ea"/>
                          <a:cs typeface="+mn-cs"/>
                        </a:rPr>
                        <a:t>91%</a:t>
                      </a:r>
                    </a:p>
                  </a:txBody>
                  <a:tcPr marL="108000" marR="7200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4B4F56"/>
                          </a:solidFill>
                          <a:effectLst/>
                          <a:uLnTx/>
                          <a:uFillTx/>
                          <a:latin typeface="Calibri" panose="020F0502020204030204"/>
                          <a:ea typeface="+mn-ea"/>
                          <a:cs typeface="+mn-cs"/>
                        </a:rPr>
                        <a:t>93%</a:t>
                      </a:r>
                    </a:p>
                  </a:txBody>
                  <a:tcPr marL="108000" marR="7200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92%</a:t>
                      </a:r>
                      <a:endParaRPr lang="en-GB" sz="1200" b="1" kern="1200" dirty="0">
                        <a:solidFill>
                          <a:schemeClr val="tx1"/>
                        </a:solidFill>
                        <a:latin typeface="+mn-lt"/>
                        <a:ea typeface="+mn-ea"/>
                        <a:cs typeface="+mn-cs"/>
                      </a:endParaRPr>
                    </a:p>
                  </a:txBody>
                  <a:tcPr marL="108000" marR="7200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93%</a:t>
                      </a:r>
                      <a:endParaRPr lang="en-GB" sz="1200" b="1" kern="1200" dirty="0">
                        <a:solidFill>
                          <a:schemeClr val="tx1"/>
                        </a:solidFill>
                        <a:latin typeface="+mn-lt"/>
                        <a:ea typeface="+mn-ea"/>
                        <a:cs typeface="+mn-cs"/>
                      </a:endParaRPr>
                    </a:p>
                  </a:txBody>
                  <a:tcPr marL="108000" marR="7200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93%</a:t>
                      </a:r>
                      <a:endParaRPr lang="en-GB" sz="1200" b="1" kern="1200" dirty="0">
                        <a:solidFill>
                          <a:schemeClr val="tx1"/>
                        </a:solidFill>
                        <a:latin typeface="+mn-lt"/>
                        <a:ea typeface="+mn-ea"/>
                        <a:cs typeface="+mn-cs"/>
                      </a:endParaRPr>
                    </a:p>
                  </a:txBody>
                  <a:tcPr marL="108000" marR="7200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2730177792"/>
                  </a:ext>
                </a:extLst>
              </a:tr>
            </a:tbl>
          </a:graphicData>
        </a:graphic>
      </p:graphicFrame>
      <p:sp>
        <p:nvSpPr>
          <p:cNvPr id="2" name="Text Placeholder 7">
            <a:extLst>
              <a:ext uri="{FF2B5EF4-FFF2-40B4-BE49-F238E27FC236}">
                <a16:creationId xmlns:a16="http://schemas.microsoft.com/office/drawing/2014/main" id="{22E7D570-2280-9405-3FA6-F8A4B9D76FF8}"/>
              </a:ext>
            </a:extLst>
          </p:cNvPr>
          <p:cNvSpPr txBox="1">
            <a:spLocks/>
          </p:cNvSpPr>
          <p:nvPr/>
        </p:nvSpPr>
        <p:spPr>
          <a:xfrm>
            <a:off x="9938083" y="6472555"/>
            <a:ext cx="1705589" cy="277157"/>
          </a:xfrm>
          <a:prstGeom prst="rect">
            <a:avLst/>
          </a:prstGeom>
        </p:spPr>
        <p:txBody>
          <a:bodyPr vert="horz" lIns="91440" tIns="45720" rIns="91440" bIns="4572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534988" indent="-26828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801688" indent="-2667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077913" indent="-27622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34620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ts val="0"/>
              </a:spcBef>
            </a:pPr>
            <a:r>
              <a:rPr lang="en-GB" sz="1000" b="1" dirty="0"/>
              <a:t>Base (all W26): 531</a:t>
            </a:r>
          </a:p>
        </p:txBody>
      </p:sp>
      <p:sp>
        <p:nvSpPr>
          <p:cNvPr id="4" name="TextBox 3">
            <a:extLst>
              <a:ext uri="{FF2B5EF4-FFF2-40B4-BE49-F238E27FC236}">
                <a16:creationId xmlns:a16="http://schemas.microsoft.com/office/drawing/2014/main" id="{854A8DD3-FDE9-A1EC-3419-F77246F639CE}"/>
              </a:ext>
            </a:extLst>
          </p:cNvPr>
          <p:cNvSpPr txBox="1"/>
          <p:nvPr/>
        </p:nvSpPr>
        <p:spPr>
          <a:xfrm>
            <a:off x="9498040" y="6259372"/>
            <a:ext cx="2073003" cy="246221"/>
          </a:xfrm>
          <a:prstGeom prst="rect">
            <a:avLst/>
          </a:prstGeom>
          <a:noFill/>
          <a:ln>
            <a:solidFill>
              <a:schemeClr val="accent1"/>
            </a:solidFill>
          </a:ln>
        </p:spPr>
        <p:txBody>
          <a:bodyPr wrap="none" rtlCol="0">
            <a:spAutoFit/>
          </a:bodyPr>
          <a:lstStyle/>
          <a:p>
            <a:r>
              <a:rPr lang="en-GB" sz="1000" dirty="0"/>
              <a:t>Chart shows % agreeing/disagreeing</a:t>
            </a:r>
          </a:p>
        </p:txBody>
      </p:sp>
    </p:spTree>
    <p:extLst>
      <p:ext uri="{BB962C8B-B14F-4D97-AF65-F5344CB8AC3E}">
        <p14:creationId xmlns:p14="http://schemas.microsoft.com/office/powerpoint/2010/main" val="3159733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ontent Placeholder 8">
            <a:extLst>
              <a:ext uri="{FF2B5EF4-FFF2-40B4-BE49-F238E27FC236}">
                <a16:creationId xmlns:a16="http://schemas.microsoft.com/office/drawing/2014/main" id="{9745D586-10F2-4911-8681-9B8BEC9D73DA}"/>
              </a:ext>
            </a:extLst>
          </p:cNvPr>
          <p:cNvGraphicFramePr>
            <a:graphicFrameLocks/>
          </p:cNvGraphicFramePr>
          <p:nvPr>
            <p:extLst>
              <p:ext uri="{D42A27DB-BD31-4B8C-83A1-F6EECF244321}">
                <p14:modId xmlns:p14="http://schemas.microsoft.com/office/powerpoint/2010/main" val="3431129438"/>
              </p:ext>
            </p:extLst>
          </p:nvPr>
        </p:nvGraphicFramePr>
        <p:xfrm>
          <a:off x="6802626" y="1773342"/>
          <a:ext cx="4707503" cy="4274580"/>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9784CBA3-D598-4B1F-BAA3-EE14B5154290}" type="slidenum">
              <a:rPr lang="en-AU" smtClean="0"/>
              <a:pPr/>
              <a:t>35</a:t>
            </a:fld>
            <a:endParaRPr lang="en-AU" dirty="0"/>
          </a:p>
        </p:txBody>
      </p:sp>
      <p:graphicFrame>
        <p:nvGraphicFramePr>
          <p:cNvPr id="39" name="Content Placeholder 8">
            <a:extLst>
              <a:ext uri="{FF2B5EF4-FFF2-40B4-BE49-F238E27FC236}">
                <a16:creationId xmlns:a16="http://schemas.microsoft.com/office/drawing/2014/main" id="{E0BF2DB0-4AB6-4080-BB11-F5124CA64CCE}"/>
              </a:ext>
            </a:extLst>
          </p:cNvPr>
          <p:cNvGraphicFramePr>
            <a:graphicFrameLocks noGrp="1"/>
          </p:cNvGraphicFramePr>
          <p:nvPr>
            <p:ph sz="quarter" idx="18"/>
            <p:extLst>
              <p:ext uri="{D42A27DB-BD31-4B8C-83A1-F6EECF244321}">
                <p14:modId xmlns:p14="http://schemas.microsoft.com/office/powerpoint/2010/main" val="3630325081"/>
              </p:ext>
            </p:extLst>
          </p:nvPr>
        </p:nvGraphicFramePr>
        <p:xfrm>
          <a:off x="334963" y="1885351"/>
          <a:ext cx="6522958" cy="4109857"/>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 Placeholder 4"/>
          <p:cNvSpPr>
            <a:spLocks noGrp="1"/>
          </p:cNvSpPr>
          <p:nvPr>
            <p:ph type="body" sz="quarter" idx="11"/>
          </p:nvPr>
        </p:nvSpPr>
        <p:spPr>
          <a:xfrm>
            <a:off x="334964" y="180788"/>
            <a:ext cx="10656690" cy="1299219"/>
          </a:xfrm>
        </p:spPr>
        <p:txBody>
          <a:bodyPr vert="horz" lIns="72000" tIns="0" rIns="0" bIns="0" rtlCol="0" anchor="ctr" anchorCtr="0">
            <a:noAutofit/>
          </a:bodyPr>
          <a:lstStyle/>
          <a:p>
            <a:r>
              <a:rPr lang="en-US" sz="2400" dirty="0"/>
              <a:t>There continues to be a strong consensus that drivers should give 1.5m when passing people on bikes – and the proportion strongly agreeing has increased this wave.  </a:t>
            </a:r>
            <a:r>
              <a:rPr lang="en-GB" sz="2400" dirty="0"/>
              <a:t>However, there is almost equally as high agreement that you often see people on bikes failing to obey the rule, with almost nine in 10 agreeing.</a:t>
            </a:r>
          </a:p>
        </p:txBody>
      </p:sp>
      <p:cxnSp>
        <p:nvCxnSpPr>
          <p:cNvPr id="21" name="Straight Connector 20"/>
          <p:cNvCxnSpPr/>
          <p:nvPr/>
        </p:nvCxnSpPr>
        <p:spPr>
          <a:xfrm>
            <a:off x="6828027" y="1985200"/>
            <a:ext cx="15230" cy="4231414"/>
          </a:xfrm>
          <a:prstGeom prst="line">
            <a:avLst/>
          </a:prstGeom>
          <a:ln w="12700">
            <a:solidFill>
              <a:schemeClr val="bg1">
                <a:lumMod val="65000"/>
              </a:schemeClr>
            </a:solidFill>
            <a:prstDash val="dashDot"/>
            <a:tailEnd type="none"/>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C1ED6968-7A4C-48CA-B544-E4A402633F7A}"/>
              </a:ext>
            </a:extLst>
          </p:cNvPr>
          <p:cNvSpPr/>
          <p:nvPr/>
        </p:nvSpPr>
        <p:spPr>
          <a:xfrm>
            <a:off x="334963" y="6481540"/>
            <a:ext cx="8651382" cy="246221"/>
          </a:xfrm>
          <a:prstGeom prst="rect">
            <a:avLst/>
          </a:prstGeom>
        </p:spPr>
        <p:txBody>
          <a:bodyPr wrap="square" anchor="ctr">
            <a:spAutoFit/>
          </a:bodyPr>
          <a:lstStyle/>
          <a:p>
            <a:r>
              <a:rPr lang="en-US" sz="1000" dirty="0"/>
              <a:t>Q3. How much do you agree or disagree that……</a:t>
            </a:r>
          </a:p>
        </p:txBody>
      </p:sp>
      <p:graphicFrame>
        <p:nvGraphicFramePr>
          <p:cNvPr id="16" name="Table 57">
            <a:extLst>
              <a:ext uri="{FF2B5EF4-FFF2-40B4-BE49-F238E27FC236}">
                <a16:creationId xmlns:a16="http://schemas.microsoft.com/office/drawing/2014/main" id="{DCEDCE53-75A9-4C08-9A6E-5CEF667CAC1E}"/>
              </a:ext>
            </a:extLst>
          </p:cNvPr>
          <p:cNvGraphicFramePr>
            <a:graphicFrameLocks noGrp="1"/>
          </p:cNvGraphicFramePr>
          <p:nvPr>
            <p:extLst>
              <p:ext uri="{D42A27DB-BD31-4B8C-83A1-F6EECF244321}">
                <p14:modId xmlns:p14="http://schemas.microsoft.com/office/powerpoint/2010/main" val="1552598146"/>
              </p:ext>
            </p:extLst>
          </p:nvPr>
        </p:nvGraphicFramePr>
        <p:xfrm>
          <a:off x="1447799" y="2461859"/>
          <a:ext cx="5250182" cy="370840"/>
        </p:xfrm>
        <a:graphic>
          <a:graphicData uri="http://schemas.openxmlformats.org/drawingml/2006/table">
            <a:tbl>
              <a:tblPr>
                <a:tableStyleId>{69012ECD-51FC-41F1-AA8D-1B2483CD663E}</a:tableStyleId>
              </a:tblPr>
              <a:tblGrid>
                <a:gridCol w="622510">
                  <a:extLst>
                    <a:ext uri="{9D8B030D-6E8A-4147-A177-3AD203B41FA5}">
                      <a16:colId xmlns:a16="http://schemas.microsoft.com/office/drawing/2014/main" val="2343693948"/>
                    </a:ext>
                  </a:extLst>
                </a:gridCol>
                <a:gridCol w="622508">
                  <a:extLst>
                    <a:ext uri="{9D8B030D-6E8A-4147-A177-3AD203B41FA5}">
                      <a16:colId xmlns:a16="http://schemas.microsoft.com/office/drawing/2014/main" val="3760640251"/>
                    </a:ext>
                  </a:extLst>
                </a:gridCol>
                <a:gridCol w="564146">
                  <a:extLst>
                    <a:ext uri="{9D8B030D-6E8A-4147-A177-3AD203B41FA5}">
                      <a16:colId xmlns:a16="http://schemas.microsoft.com/office/drawing/2014/main" val="155627553"/>
                    </a:ext>
                  </a:extLst>
                </a:gridCol>
                <a:gridCol w="564147">
                  <a:extLst>
                    <a:ext uri="{9D8B030D-6E8A-4147-A177-3AD203B41FA5}">
                      <a16:colId xmlns:a16="http://schemas.microsoft.com/office/drawing/2014/main" val="3618182467"/>
                    </a:ext>
                  </a:extLst>
                </a:gridCol>
                <a:gridCol w="644215">
                  <a:extLst>
                    <a:ext uri="{9D8B030D-6E8A-4147-A177-3AD203B41FA5}">
                      <a16:colId xmlns:a16="http://schemas.microsoft.com/office/drawing/2014/main" val="2918660489"/>
                    </a:ext>
                  </a:extLst>
                </a:gridCol>
                <a:gridCol w="567142">
                  <a:extLst>
                    <a:ext uri="{9D8B030D-6E8A-4147-A177-3AD203B41FA5}">
                      <a16:colId xmlns:a16="http://schemas.microsoft.com/office/drawing/2014/main" val="20006"/>
                    </a:ext>
                  </a:extLst>
                </a:gridCol>
                <a:gridCol w="567142">
                  <a:extLst>
                    <a:ext uri="{9D8B030D-6E8A-4147-A177-3AD203B41FA5}">
                      <a16:colId xmlns:a16="http://schemas.microsoft.com/office/drawing/2014/main" val="20007"/>
                    </a:ext>
                  </a:extLst>
                </a:gridCol>
                <a:gridCol w="575354">
                  <a:extLst>
                    <a:ext uri="{9D8B030D-6E8A-4147-A177-3AD203B41FA5}">
                      <a16:colId xmlns:a16="http://schemas.microsoft.com/office/drawing/2014/main" val="2680234718"/>
                    </a:ext>
                  </a:extLst>
                </a:gridCol>
                <a:gridCol w="523018">
                  <a:extLst>
                    <a:ext uri="{9D8B030D-6E8A-4147-A177-3AD203B41FA5}">
                      <a16:colId xmlns:a16="http://schemas.microsoft.com/office/drawing/2014/main" val="1128444256"/>
                    </a:ext>
                  </a:extLst>
                </a:gridCol>
              </a:tblGrid>
              <a:tr h="370840">
                <a:tc>
                  <a:txBody>
                    <a:bodyPr/>
                    <a:lstStyle/>
                    <a:p>
                      <a:pPr algn="r"/>
                      <a:r>
                        <a:rPr lang="en-GB" sz="1200" b="1" kern="1200" dirty="0">
                          <a:solidFill>
                            <a:schemeClr val="tx1"/>
                          </a:solidFill>
                          <a:latin typeface="+mn-lt"/>
                          <a:ea typeface="+mn-ea"/>
                          <a:cs typeface="+mn-cs"/>
                        </a:rPr>
                        <a:t>Total</a:t>
                      </a:r>
                      <a:r>
                        <a:rPr lang="en-GB" sz="1200" b="1" kern="1200" baseline="0" dirty="0">
                          <a:solidFill>
                            <a:schemeClr val="tx1"/>
                          </a:solidFill>
                          <a:latin typeface="+mn-lt"/>
                          <a:ea typeface="+mn-ea"/>
                          <a:cs typeface="+mn-cs"/>
                        </a:rPr>
                        <a:t> agree</a:t>
                      </a:r>
                      <a:endParaRPr lang="en-GB" sz="1200" b="1" kern="1200" dirty="0">
                        <a:solidFill>
                          <a:schemeClr val="tx1"/>
                        </a:solidFill>
                        <a:latin typeface="+mn-lt"/>
                        <a:ea typeface="+mn-ea"/>
                        <a:cs typeface="+mn-cs"/>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i="0" u="none" strike="noStrike" kern="1200" baseline="0" dirty="0">
                          <a:solidFill>
                            <a:schemeClr val="tx1"/>
                          </a:solidFill>
                          <a:latin typeface="+mn-lt"/>
                          <a:ea typeface="+mn-ea"/>
                          <a:cs typeface="+mn-cs"/>
                        </a:rPr>
                        <a:t>86%</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i="0" u="none" strike="noStrike" kern="1200" baseline="0" dirty="0">
                          <a:solidFill>
                            <a:schemeClr val="tx1"/>
                          </a:solidFill>
                          <a:latin typeface="+mn-lt"/>
                          <a:ea typeface="+mn-ea"/>
                          <a:cs typeface="+mn-cs"/>
                        </a:rPr>
                        <a:t>90%</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i="0" u="none" strike="noStrike" kern="1200" baseline="0" dirty="0">
                          <a:solidFill>
                            <a:schemeClr val="tx1"/>
                          </a:solidFill>
                          <a:latin typeface="+mn-lt"/>
                          <a:ea typeface="+mn-ea"/>
                          <a:cs typeface="+mn-cs"/>
                        </a:rPr>
                        <a:t>97%</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85%</a:t>
                      </a:r>
                      <a:endParaRPr lang="en-GB" sz="1200" b="1" i="0" u="none" strike="noStrike" kern="1200" baseline="0" dirty="0">
                        <a:solidFill>
                          <a:schemeClr val="tx1"/>
                        </a:solidFill>
                        <a:latin typeface="+mn-lt"/>
                        <a:ea typeface="+mn-ea"/>
                        <a:cs typeface="+mn-cs"/>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87%</a:t>
                      </a:r>
                      <a:endParaRPr lang="en-GB" sz="1200" b="1" i="0" u="none" strike="noStrike" kern="1200" baseline="0" dirty="0">
                        <a:solidFill>
                          <a:schemeClr val="tx1"/>
                        </a:solidFill>
                        <a:latin typeface="+mn-lt"/>
                        <a:ea typeface="+mn-ea"/>
                        <a:cs typeface="+mn-cs"/>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90%</a:t>
                      </a:r>
                      <a:endParaRPr lang="en-GB" sz="1200" b="1" i="0" u="none" strike="noStrike" kern="1200" baseline="0" dirty="0">
                        <a:solidFill>
                          <a:schemeClr val="tx1"/>
                        </a:solidFill>
                        <a:latin typeface="+mn-lt"/>
                        <a:ea typeface="+mn-ea"/>
                        <a:cs typeface="+mn-cs"/>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89%</a:t>
                      </a:r>
                      <a:endParaRPr lang="en-GB" sz="1200" b="1" i="0" u="none" strike="noStrike" kern="1200" baseline="0" dirty="0">
                        <a:solidFill>
                          <a:schemeClr val="tx1"/>
                        </a:solidFill>
                        <a:latin typeface="+mn-lt"/>
                        <a:ea typeface="+mn-ea"/>
                        <a:cs typeface="+mn-cs"/>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89%</a:t>
                      </a:r>
                      <a:endParaRPr lang="en-GB" sz="1200" b="1" i="0" u="none" strike="noStrike" kern="1200" baseline="0" dirty="0">
                        <a:solidFill>
                          <a:schemeClr val="tx1"/>
                        </a:solidFill>
                        <a:latin typeface="+mn-lt"/>
                        <a:ea typeface="+mn-ea"/>
                        <a:cs typeface="+mn-cs"/>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30177792"/>
                  </a:ext>
                </a:extLst>
              </a:tr>
            </a:tbl>
          </a:graphicData>
        </a:graphic>
      </p:graphicFrame>
      <p:graphicFrame>
        <p:nvGraphicFramePr>
          <p:cNvPr id="17" name="Table 57">
            <a:extLst>
              <a:ext uri="{FF2B5EF4-FFF2-40B4-BE49-F238E27FC236}">
                <a16:creationId xmlns:a16="http://schemas.microsoft.com/office/drawing/2014/main" id="{319C6DD4-7EC2-440C-8CF9-1A33EA6BDBE9}"/>
              </a:ext>
            </a:extLst>
          </p:cNvPr>
          <p:cNvGraphicFramePr>
            <a:graphicFrameLocks noGrp="1"/>
          </p:cNvGraphicFramePr>
          <p:nvPr>
            <p:extLst>
              <p:ext uri="{D42A27DB-BD31-4B8C-83A1-F6EECF244321}">
                <p14:modId xmlns:p14="http://schemas.microsoft.com/office/powerpoint/2010/main" val="1139214829"/>
              </p:ext>
            </p:extLst>
          </p:nvPr>
        </p:nvGraphicFramePr>
        <p:xfrm>
          <a:off x="6916844" y="2461859"/>
          <a:ext cx="4436955" cy="370840"/>
        </p:xfrm>
        <a:graphic>
          <a:graphicData uri="http://schemas.openxmlformats.org/drawingml/2006/table">
            <a:tbl>
              <a:tblPr>
                <a:tableStyleId>{69012ECD-51FC-41F1-AA8D-1B2483CD663E}</a:tableStyleId>
              </a:tblPr>
              <a:tblGrid>
                <a:gridCol w="556223">
                  <a:extLst>
                    <a:ext uri="{9D8B030D-6E8A-4147-A177-3AD203B41FA5}">
                      <a16:colId xmlns:a16="http://schemas.microsoft.com/office/drawing/2014/main" val="3760640251"/>
                    </a:ext>
                  </a:extLst>
                </a:gridCol>
                <a:gridCol w="556223">
                  <a:extLst>
                    <a:ext uri="{9D8B030D-6E8A-4147-A177-3AD203B41FA5}">
                      <a16:colId xmlns:a16="http://schemas.microsoft.com/office/drawing/2014/main" val="155627553"/>
                    </a:ext>
                  </a:extLst>
                </a:gridCol>
                <a:gridCol w="556223">
                  <a:extLst>
                    <a:ext uri="{9D8B030D-6E8A-4147-A177-3AD203B41FA5}">
                      <a16:colId xmlns:a16="http://schemas.microsoft.com/office/drawing/2014/main" val="3618182467"/>
                    </a:ext>
                  </a:extLst>
                </a:gridCol>
                <a:gridCol w="556223">
                  <a:extLst>
                    <a:ext uri="{9D8B030D-6E8A-4147-A177-3AD203B41FA5}">
                      <a16:colId xmlns:a16="http://schemas.microsoft.com/office/drawing/2014/main" val="2918660489"/>
                    </a:ext>
                  </a:extLst>
                </a:gridCol>
                <a:gridCol w="556223">
                  <a:extLst>
                    <a:ext uri="{9D8B030D-6E8A-4147-A177-3AD203B41FA5}">
                      <a16:colId xmlns:a16="http://schemas.microsoft.com/office/drawing/2014/main" val="20005"/>
                    </a:ext>
                  </a:extLst>
                </a:gridCol>
                <a:gridCol w="543394">
                  <a:extLst>
                    <a:ext uri="{9D8B030D-6E8A-4147-A177-3AD203B41FA5}">
                      <a16:colId xmlns:a16="http://schemas.microsoft.com/office/drawing/2014/main" val="20006"/>
                    </a:ext>
                  </a:extLst>
                </a:gridCol>
                <a:gridCol w="556223">
                  <a:extLst>
                    <a:ext uri="{9D8B030D-6E8A-4147-A177-3AD203B41FA5}">
                      <a16:colId xmlns:a16="http://schemas.microsoft.com/office/drawing/2014/main" val="2948999829"/>
                    </a:ext>
                  </a:extLst>
                </a:gridCol>
                <a:gridCol w="556223">
                  <a:extLst>
                    <a:ext uri="{9D8B030D-6E8A-4147-A177-3AD203B41FA5}">
                      <a16:colId xmlns:a16="http://schemas.microsoft.com/office/drawing/2014/main" val="4134596361"/>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i="0" u="none" strike="noStrike" kern="1200" baseline="0" dirty="0">
                          <a:solidFill>
                            <a:schemeClr val="tx1"/>
                          </a:solidFill>
                          <a:latin typeface="+mn-lt"/>
                          <a:ea typeface="+mn-ea"/>
                          <a:cs typeface="+mn-cs"/>
                        </a:rPr>
                        <a:t>82%</a:t>
                      </a:r>
                    </a:p>
                  </a:txBody>
                  <a:tcPr marL="108000" marR="7200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i="0" u="none" strike="noStrike" kern="1200" baseline="0" dirty="0">
                          <a:solidFill>
                            <a:schemeClr val="tx1"/>
                          </a:solidFill>
                          <a:latin typeface="+mn-lt"/>
                          <a:ea typeface="+mn-ea"/>
                          <a:cs typeface="+mn-cs"/>
                        </a:rPr>
                        <a:t>84%</a:t>
                      </a:r>
                    </a:p>
                  </a:txBody>
                  <a:tcPr marL="108000" marR="7200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i="0" u="none" strike="noStrike" kern="1200" baseline="0" dirty="0">
                          <a:solidFill>
                            <a:schemeClr val="tx1"/>
                          </a:solidFill>
                          <a:latin typeface="+mn-lt"/>
                          <a:ea typeface="+mn-ea"/>
                          <a:cs typeface="+mn-cs"/>
                        </a:rPr>
                        <a:t>82%</a:t>
                      </a:r>
                    </a:p>
                  </a:txBody>
                  <a:tcPr marL="108000" marR="7200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85%</a:t>
                      </a:r>
                      <a:endParaRPr lang="en-GB" sz="1200" b="1" i="0" u="none" strike="noStrike" kern="1200" baseline="0" dirty="0">
                        <a:solidFill>
                          <a:schemeClr val="tx1"/>
                        </a:solidFill>
                        <a:latin typeface="+mn-lt"/>
                        <a:ea typeface="+mn-ea"/>
                        <a:cs typeface="+mn-cs"/>
                      </a:endParaRPr>
                    </a:p>
                  </a:txBody>
                  <a:tcPr marL="108000" marR="7200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85</a:t>
                      </a:r>
                      <a:r>
                        <a:rPr lang="en-US" sz="1200" b="1" kern="1200" dirty="0">
                          <a:solidFill>
                            <a:schemeClr val="tx1"/>
                          </a:solidFill>
                          <a:latin typeface="+mn-lt"/>
                          <a:ea typeface="+mn-ea"/>
                          <a:cs typeface="+mn-cs"/>
                        </a:rPr>
                        <a:t>%</a:t>
                      </a:r>
                      <a:endParaRPr lang="en-GB" sz="1200" b="1" kern="1200" dirty="0">
                        <a:solidFill>
                          <a:schemeClr val="tx1"/>
                        </a:solidFill>
                        <a:latin typeface="+mn-lt"/>
                        <a:ea typeface="+mn-ea"/>
                        <a:cs typeface="+mn-cs"/>
                      </a:endParaRPr>
                    </a:p>
                  </a:txBody>
                  <a:tcPr marL="108000" marR="7200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85</a:t>
                      </a:r>
                      <a:r>
                        <a:rPr lang="en-US" sz="1200" b="1" kern="1200" dirty="0">
                          <a:solidFill>
                            <a:schemeClr val="tx1"/>
                          </a:solidFill>
                          <a:latin typeface="+mn-lt"/>
                          <a:ea typeface="+mn-ea"/>
                          <a:cs typeface="+mn-cs"/>
                        </a:rPr>
                        <a:t>%</a:t>
                      </a:r>
                      <a:endParaRPr lang="en-GB" sz="1200" b="1" kern="1200" dirty="0">
                        <a:solidFill>
                          <a:schemeClr val="tx1"/>
                        </a:solidFill>
                        <a:latin typeface="+mn-lt"/>
                        <a:ea typeface="+mn-ea"/>
                        <a:cs typeface="+mn-cs"/>
                      </a:endParaRPr>
                    </a:p>
                  </a:txBody>
                  <a:tcPr marL="108000" marR="7200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solidFill>
                        </a:rPr>
                        <a:t>83%</a:t>
                      </a:r>
                      <a:endParaRPr lang="en-GB" sz="1200" b="1" i="0" u="none" strike="noStrike" kern="1200" baseline="0" dirty="0">
                        <a:solidFill>
                          <a:schemeClr val="tx1"/>
                        </a:solidFill>
                        <a:latin typeface="+mn-lt"/>
                        <a:ea typeface="+mn-ea"/>
                        <a:cs typeface="+mn-cs"/>
                      </a:endParaRPr>
                    </a:p>
                  </a:txBody>
                  <a:tcPr marL="108000" marR="7200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solidFill>
                        </a:rPr>
                        <a:t>85%</a:t>
                      </a:r>
                      <a:endParaRPr lang="en-GB" sz="1200" b="1" i="0" u="none" strike="noStrike" kern="1200" baseline="0" dirty="0">
                        <a:solidFill>
                          <a:schemeClr val="tx1"/>
                        </a:solidFill>
                        <a:latin typeface="+mn-lt"/>
                        <a:ea typeface="+mn-ea"/>
                        <a:cs typeface="+mn-cs"/>
                      </a:endParaRPr>
                    </a:p>
                  </a:txBody>
                  <a:tcPr marL="108000" marR="7200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2730177792"/>
                  </a:ext>
                </a:extLst>
              </a:tr>
            </a:tbl>
          </a:graphicData>
        </a:graphic>
      </p:graphicFrame>
      <p:sp>
        <p:nvSpPr>
          <p:cNvPr id="2" name="Text Placeholder 7">
            <a:extLst>
              <a:ext uri="{FF2B5EF4-FFF2-40B4-BE49-F238E27FC236}">
                <a16:creationId xmlns:a16="http://schemas.microsoft.com/office/drawing/2014/main" id="{1FA7584F-9D92-3730-B3C4-A3F6B8607A72}"/>
              </a:ext>
            </a:extLst>
          </p:cNvPr>
          <p:cNvSpPr txBox="1">
            <a:spLocks/>
          </p:cNvSpPr>
          <p:nvPr/>
        </p:nvSpPr>
        <p:spPr>
          <a:xfrm>
            <a:off x="9938083" y="6472555"/>
            <a:ext cx="1705589" cy="277157"/>
          </a:xfrm>
          <a:prstGeom prst="rect">
            <a:avLst/>
          </a:prstGeom>
        </p:spPr>
        <p:txBody>
          <a:bodyPr vert="horz" lIns="91440" tIns="45720" rIns="91440" bIns="4572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534988" indent="-26828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801688" indent="-2667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077913" indent="-27622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34620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ts val="0"/>
              </a:spcBef>
            </a:pPr>
            <a:r>
              <a:rPr lang="en-GB" sz="1000" b="1" dirty="0"/>
              <a:t>Base (all W26): 531</a:t>
            </a:r>
          </a:p>
        </p:txBody>
      </p:sp>
      <p:sp>
        <p:nvSpPr>
          <p:cNvPr id="4" name="TextBox 3">
            <a:extLst>
              <a:ext uri="{FF2B5EF4-FFF2-40B4-BE49-F238E27FC236}">
                <a16:creationId xmlns:a16="http://schemas.microsoft.com/office/drawing/2014/main" id="{55A3D7B4-18DF-4372-D93C-F4416F924796}"/>
              </a:ext>
            </a:extLst>
          </p:cNvPr>
          <p:cNvSpPr txBox="1"/>
          <p:nvPr/>
        </p:nvSpPr>
        <p:spPr>
          <a:xfrm>
            <a:off x="9498040" y="6259372"/>
            <a:ext cx="2073003" cy="246221"/>
          </a:xfrm>
          <a:prstGeom prst="rect">
            <a:avLst/>
          </a:prstGeom>
          <a:noFill/>
          <a:ln>
            <a:solidFill>
              <a:schemeClr val="accent1"/>
            </a:solidFill>
          </a:ln>
        </p:spPr>
        <p:txBody>
          <a:bodyPr wrap="none" rtlCol="0">
            <a:spAutoFit/>
          </a:bodyPr>
          <a:lstStyle/>
          <a:p>
            <a:r>
              <a:rPr lang="en-GB" sz="1000" dirty="0"/>
              <a:t>Chart shows % agreeing/disagreeing</a:t>
            </a:r>
          </a:p>
        </p:txBody>
      </p:sp>
      <p:sp>
        <p:nvSpPr>
          <p:cNvPr id="5" name="Oval 4">
            <a:extLst>
              <a:ext uri="{FF2B5EF4-FFF2-40B4-BE49-F238E27FC236}">
                <a16:creationId xmlns:a16="http://schemas.microsoft.com/office/drawing/2014/main" id="{52784DFA-1F89-B2D3-0699-6C7601147F64}"/>
              </a:ext>
            </a:extLst>
          </p:cNvPr>
          <p:cNvSpPr/>
          <p:nvPr/>
        </p:nvSpPr>
        <p:spPr>
          <a:xfrm>
            <a:off x="6257700" y="3617345"/>
            <a:ext cx="366893" cy="215050"/>
          </a:xfrm>
          <a:prstGeom prst="ellipse">
            <a:avLst/>
          </a:prstGeom>
          <a:noFill/>
          <a:ln w="19050" cap="flat">
            <a:solidFill>
              <a:srgbClr val="92D05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dirty="0">
              <a:ln>
                <a:noFill/>
              </a:ln>
              <a:solidFill>
                <a:srgbClr val="7F7F7F"/>
              </a:solidFill>
              <a:effectLst/>
              <a:uFillTx/>
              <a:latin typeface="+mn-lt"/>
              <a:ea typeface="+mn-ea"/>
              <a:cs typeface="+mn-cs"/>
              <a:sym typeface="Open Sans"/>
            </a:endParaRPr>
          </a:p>
        </p:txBody>
      </p:sp>
    </p:spTree>
    <p:extLst>
      <p:ext uri="{BB962C8B-B14F-4D97-AF65-F5344CB8AC3E}">
        <p14:creationId xmlns:p14="http://schemas.microsoft.com/office/powerpoint/2010/main" val="4265583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784CBA3-D598-4B1F-BAA3-EE14B5154290}" type="slidenum">
              <a:rPr lang="en-AU" smtClean="0"/>
              <a:pPr/>
              <a:t>36</a:t>
            </a:fld>
            <a:endParaRPr lang="en-AU" dirty="0"/>
          </a:p>
        </p:txBody>
      </p:sp>
      <p:graphicFrame>
        <p:nvGraphicFramePr>
          <p:cNvPr id="40" name="Content Placeholder 8">
            <a:extLst>
              <a:ext uri="{FF2B5EF4-FFF2-40B4-BE49-F238E27FC236}">
                <a16:creationId xmlns:a16="http://schemas.microsoft.com/office/drawing/2014/main" id="{B5709AB5-5216-4480-AC6E-DEBC07574C0C}"/>
              </a:ext>
            </a:extLst>
          </p:cNvPr>
          <p:cNvGraphicFramePr>
            <a:graphicFrameLocks noGrp="1"/>
          </p:cNvGraphicFramePr>
          <p:nvPr>
            <p:ph sz="quarter" idx="18"/>
            <p:extLst>
              <p:ext uri="{D42A27DB-BD31-4B8C-83A1-F6EECF244321}">
                <p14:modId xmlns:p14="http://schemas.microsoft.com/office/powerpoint/2010/main" val="1481170571"/>
              </p:ext>
            </p:extLst>
          </p:nvPr>
        </p:nvGraphicFramePr>
        <p:xfrm>
          <a:off x="204716" y="1755606"/>
          <a:ext cx="6467255" cy="4153648"/>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 Placeholder 4"/>
          <p:cNvSpPr>
            <a:spLocks noGrp="1"/>
          </p:cNvSpPr>
          <p:nvPr>
            <p:ph type="body" sz="quarter" idx="11"/>
          </p:nvPr>
        </p:nvSpPr>
        <p:spPr>
          <a:xfrm>
            <a:off x="334964" y="180788"/>
            <a:ext cx="10691859" cy="1299219"/>
          </a:xfrm>
        </p:spPr>
        <p:txBody>
          <a:bodyPr vert="horz" lIns="72000" tIns="0" rIns="0" bIns="0" rtlCol="0" anchor="ctr" anchorCtr="0">
            <a:noAutofit/>
          </a:bodyPr>
          <a:lstStyle/>
          <a:p>
            <a:r>
              <a:rPr lang="en-GB" sz="2400" dirty="0"/>
              <a:t>Although most agreed that both drivers and people cycling should be more considerate of each other, respondents were more likely to agree that people cycling should show more consideration to drivers – and this perception increased this wave. </a:t>
            </a:r>
          </a:p>
        </p:txBody>
      </p:sp>
      <p:graphicFrame>
        <p:nvGraphicFramePr>
          <p:cNvPr id="11" name="Content Placeholder 8"/>
          <p:cNvGraphicFramePr>
            <a:graphicFrameLocks/>
          </p:cNvGraphicFramePr>
          <p:nvPr>
            <p:extLst>
              <p:ext uri="{D42A27DB-BD31-4B8C-83A1-F6EECF244321}">
                <p14:modId xmlns:p14="http://schemas.microsoft.com/office/powerpoint/2010/main" val="539180364"/>
              </p:ext>
            </p:extLst>
          </p:nvPr>
        </p:nvGraphicFramePr>
        <p:xfrm>
          <a:off x="6773411" y="1527263"/>
          <a:ext cx="5023354" cy="4381991"/>
        </p:xfrm>
        <a:graphic>
          <a:graphicData uri="http://schemas.openxmlformats.org/drawingml/2006/chart">
            <c:chart xmlns:c="http://schemas.openxmlformats.org/drawingml/2006/chart" xmlns:r="http://schemas.openxmlformats.org/officeDocument/2006/relationships" r:id="rId4"/>
          </a:graphicData>
        </a:graphic>
      </p:graphicFrame>
      <p:sp>
        <p:nvSpPr>
          <p:cNvPr id="37" name="Rectangle 36">
            <a:extLst>
              <a:ext uri="{FF2B5EF4-FFF2-40B4-BE49-F238E27FC236}">
                <a16:creationId xmlns:a16="http://schemas.microsoft.com/office/drawing/2014/main" id="{7C8E4E29-083E-43FC-94B1-29F1772DB7E9}"/>
              </a:ext>
            </a:extLst>
          </p:cNvPr>
          <p:cNvSpPr/>
          <p:nvPr/>
        </p:nvSpPr>
        <p:spPr>
          <a:xfrm>
            <a:off x="334963" y="6481540"/>
            <a:ext cx="8651382" cy="246221"/>
          </a:xfrm>
          <a:prstGeom prst="rect">
            <a:avLst/>
          </a:prstGeom>
        </p:spPr>
        <p:txBody>
          <a:bodyPr wrap="square" anchor="ctr">
            <a:spAutoFit/>
          </a:bodyPr>
          <a:lstStyle/>
          <a:p>
            <a:r>
              <a:rPr lang="en-US" sz="1000" dirty="0"/>
              <a:t>Q3. How much do you agree or disagree that……</a:t>
            </a:r>
          </a:p>
        </p:txBody>
      </p:sp>
      <p:graphicFrame>
        <p:nvGraphicFramePr>
          <p:cNvPr id="21" name="Table 57">
            <a:extLst>
              <a:ext uri="{FF2B5EF4-FFF2-40B4-BE49-F238E27FC236}">
                <a16:creationId xmlns:a16="http://schemas.microsoft.com/office/drawing/2014/main" id="{4DA8370B-038A-4634-B5B8-CA95A977E56E}"/>
              </a:ext>
            </a:extLst>
          </p:cNvPr>
          <p:cNvGraphicFramePr>
            <a:graphicFrameLocks noGrp="1"/>
          </p:cNvGraphicFramePr>
          <p:nvPr>
            <p:extLst>
              <p:ext uri="{D42A27DB-BD31-4B8C-83A1-F6EECF244321}">
                <p14:modId xmlns:p14="http://schemas.microsoft.com/office/powerpoint/2010/main" val="2444170349"/>
              </p:ext>
            </p:extLst>
          </p:nvPr>
        </p:nvGraphicFramePr>
        <p:xfrm>
          <a:off x="746761" y="2280635"/>
          <a:ext cx="5826871" cy="370840"/>
        </p:xfrm>
        <a:graphic>
          <a:graphicData uri="http://schemas.openxmlformats.org/drawingml/2006/table">
            <a:tbl>
              <a:tblPr>
                <a:tableStyleId>{69012ECD-51FC-41F1-AA8D-1B2483CD663E}</a:tableStyleId>
              </a:tblPr>
              <a:tblGrid>
                <a:gridCol w="1213174">
                  <a:extLst>
                    <a:ext uri="{9D8B030D-6E8A-4147-A177-3AD203B41FA5}">
                      <a16:colId xmlns:a16="http://schemas.microsoft.com/office/drawing/2014/main" val="2343693948"/>
                    </a:ext>
                  </a:extLst>
                </a:gridCol>
                <a:gridCol w="572306">
                  <a:extLst>
                    <a:ext uri="{9D8B030D-6E8A-4147-A177-3AD203B41FA5}">
                      <a16:colId xmlns:a16="http://schemas.microsoft.com/office/drawing/2014/main" val="2918660489"/>
                    </a:ext>
                  </a:extLst>
                </a:gridCol>
                <a:gridCol w="645757">
                  <a:extLst>
                    <a:ext uri="{9D8B030D-6E8A-4147-A177-3AD203B41FA5}">
                      <a16:colId xmlns:a16="http://schemas.microsoft.com/office/drawing/2014/main" val="20005"/>
                    </a:ext>
                  </a:extLst>
                </a:gridCol>
                <a:gridCol w="565939">
                  <a:extLst>
                    <a:ext uri="{9D8B030D-6E8A-4147-A177-3AD203B41FA5}">
                      <a16:colId xmlns:a16="http://schemas.microsoft.com/office/drawing/2014/main" val="20006"/>
                    </a:ext>
                  </a:extLst>
                </a:gridCol>
                <a:gridCol w="565939">
                  <a:extLst>
                    <a:ext uri="{9D8B030D-6E8A-4147-A177-3AD203B41FA5}">
                      <a16:colId xmlns:a16="http://schemas.microsoft.com/office/drawing/2014/main" val="20007"/>
                    </a:ext>
                  </a:extLst>
                </a:gridCol>
                <a:gridCol w="565939">
                  <a:extLst>
                    <a:ext uri="{9D8B030D-6E8A-4147-A177-3AD203B41FA5}">
                      <a16:colId xmlns:a16="http://schemas.microsoft.com/office/drawing/2014/main" val="254904454"/>
                    </a:ext>
                  </a:extLst>
                </a:gridCol>
                <a:gridCol w="565939">
                  <a:extLst>
                    <a:ext uri="{9D8B030D-6E8A-4147-A177-3AD203B41FA5}">
                      <a16:colId xmlns:a16="http://schemas.microsoft.com/office/drawing/2014/main" val="4181002521"/>
                    </a:ext>
                  </a:extLst>
                </a:gridCol>
                <a:gridCol w="565939">
                  <a:extLst>
                    <a:ext uri="{9D8B030D-6E8A-4147-A177-3AD203B41FA5}">
                      <a16:colId xmlns:a16="http://schemas.microsoft.com/office/drawing/2014/main" val="1205682495"/>
                    </a:ext>
                  </a:extLst>
                </a:gridCol>
                <a:gridCol w="565939">
                  <a:extLst>
                    <a:ext uri="{9D8B030D-6E8A-4147-A177-3AD203B41FA5}">
                      <a16:colId xmlns:a16="http://schemas.microsoft.com/office/drawing/2014/main" val="2691046432"/>
                    </a:ext>
                  </a:extLst>
                </a:gridCol>
              </a:tblGrid>
              <a:tr h="370840">
                <a:tc>
                  <a:txBody>
                    <a:bodyPr/>
                    <a:lstStyle/>
                    <a:p>
                      <a:pPr algn="r"/>
                      <a:r>
                        <a:rPr lang="en-GB" sz="1200" b="1" kern="1200" dirty="0">
                          <a:solidFill>
                            <a:schemeClr val="tx1"/>
                          </a:solidFill>
                          <a:latin typeface="+mn-lt"/>
                          <a:ea typeface="+mn-ea"/>
                          <a:cs typeface="+mn-cs"/>
                        </a:rPr>
                        <a:t>Total</a:t>
                      </a:r>
                      <a:r>
                        <a:rPr lang="en-GB" sz="1200" b="1" kern="1200" baseline="0" dirty="0">
                          <a:solidFill>
                            <a:schemeClr val="tx1"/>
                          </a:solidFill>
                          <a:latin typeface="+mn-lt"/>
                          <a:ea typeface="+mn-ea"/>
                          <a:cs typeface="+mn-cs"/>
                        </a:rPr>
                        <a:t> agree</a:t>
                      </a:r>
                      <a:endParaRPr lang="en-GB" sz="1200" b="1" kern="1200" dirty="0">
                        <a:solidFill>
                          <a:schemeClr val="tx1"/>
                        </a:solidFill>
                        <a:latin typeface="+mn-lt"/>
                        <a:ea typeface="+mn-ea"/>
                        <a:cs typeface="+mn-cs"/>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latin typeface="+mn-lt"/>
                          <a:ea typeface="+mn-ea"/>
                          <a:cs typeface="+mn-cs"/>
                        </a:rPr>
                        <a:t>78%</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latin typeface="+mn-lt"/>
                          <a:ea typeface="+mn-ea"/>
                          <a:cs typeface="+mn-cs"/>
                        </a:rPr>
                        <a:t>80%</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latin typeface="+mn-lt"/>
                          <a:ea typeface="+mn-ea"/>
                          <a:cs typeface="+mn-cs"/>
                        </a:rPr>
                        <a:t>70%</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72%</a:t>
                      </a:r>
                      <a:endParaRPr lang="en-GB" sz="1200" b="1" kern="1200" dirty="0">
                        <a:solidFill>
                          <a:schemeClr val="tx1"/>
                        </a:solidFill>
                        <a:latin typeface="+mn-lt"/>
                        <a:ea typeface="+mn-ea"/>
                        <a:cs typeface="+mn-cs"/>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67</a:t>
                      </a:r>
                      <a:r>
                        <a:rPr lang="en-US" sz="1200" b="1" kern="1200" dirty="0">
                          <a:solidFill>
                            <a:schemeClr val="tx1"/>
                          </a:solidFill>
                          <a:latin typeface="+mn-lt"/>
                          <a:ea typeface="+mn-ea"/>
                          <a:cs typeface="+mn-cs"/>
                        </a:rPr>
                        <a:t>%</a:t>
                      </a:r>
                      <a:endParaRPr lang="en-GB" sz="1200" b="1" kern="1200" dirty="0">
                        <a:solidFill>
                          <a:schemeClr val="tx1"/>
                        </a:solidFill>
                        <a:latin typeface="+mn-lt"/>
                        <a:ea typeface="+mn-ea"/>
                        <a:cs typeface="+mn-cs"/>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68</a:t>
                      </a:r>
                      <a:r>
                        <a:rPr lang="en-US" sz="1200" b="1" kern="1200" dirty="0">
                          <a:solidFill>
                            <a:schemeClr val="tx1"/>
                          </a:solidFill>
                          <a:latin typeface="+mn-lt"/>
                          <a:ea typeface="+mn-ea"/>
                          <a:cs typeface="+mn-cs"/>
                        </a:rPr>
                        <a:t>%</a:t>
                      </a:r>
                      <a:endParaRPr lang="en-GB" sz="1200" b="1" kern="1200" dirty="0">
                        <a:solidFill>
                          <a:schemeClr val="tx1"/>
                        </a:solidFill>
                        <a:latin typeface="+mn-lt"/>
                        <a:ea typeface="+mn-ea"/>
                        <a:cs typeface="+mn-cs"/>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74%</a:t>
                      </a:r>
                      <a:endParaRPr lang="en-GB" sz="1200" b="1" kern="1200" dirty="0">
                        <a:solidFill>
                          <a:schemeClr val="tx1"/>
                        </a:solidFill>
                        <a:latin typeface="+mn-lt"/>
                        <a:ea typeface="+mn-ea"/>
                        <a:cs typeface="+mn-cs"/>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latin typeface="+mn-lt"/>
                          <a:ea typeface="+mn-ea"/>
                          <a:cs typeface="+mn-cs"/>
                        </a:rPr>
                        <a:t>72%</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30177792"/>
                  </a:ext>
                </a:extLst>
              </a:tr>
            </a:tbl>
          </a:graphicData>
        </a:graphic>
      </p:graphicFrame>
      <p:graphicFrame>
        <p:nvGraphicFramePr>
          <p:cNvPr id="22" name="Table 57">
            <a:extLst>
              <a:ext uri="{FF2B5EF4-FFF2-40B4-BE49-F238E27FC236}">
                <a16:creationId xmlns:a16="http://schemas.microsoft.com/office/drawing/2014/main" id="{C52FA68E-2BBE-4AF3-B4DD-E8FA721B3F80}"/>
              </a:ext>
            </a:extLst>
          </p:cNvPr>
          <p:cNvGraphicFramePr>
            <a:graphicFrameLocks noGrp="1"/>
          </p:cNvGraphicFramePr>
          <p:nvPr>
            <p:extLst>
              <p:ext uri="{D42A27DB-BD31-4B8C-83A1-F6EECF244321}">
                <p14:modId xmlns:p14="http://schemas.microsoft.com/office/powerpoint/2010/main" val="3416884506"/>
              </p:ext>
            </p:extLst>
          </p:nvPr>
        </p:nvGraphicFramePr>
        <p:xfrm>
          <a:off x="6998547" y="2275857"/>
          <a:ext cx="4538136" cy="370840"/>
        </p:xfrm>
        <a:graphic>
          <a:graphicData uri="http://schemas.openxmlformats.org/drawingml/2006/table">
            <a:tbl>
              <a:tblPr>
                <a:tableStyleId>{69012ECD-51FC-41F1-AA8D-1B2483CD663E}</a:tableStyleId>
              </a:tblPr>
              <a:tblGrid>
                <a:gridCol w="567267">
                  <a:extLst>
                    <a:ext uri="{9D8B030D-6E8A-4147-A177-3AD203B41FA5}">
                      <a16:colId xmlns:a16="http://schemas.microsoft.com/office/drawing/2014/main" val="2918660489"/>
                    </a:ext>
                  </a:extLst>
                </a:gridCol>
                <a:gridCol w="567267">
                  <a:extLst>
                    <a:ext uri="{9D8B030D-6E8A-4147-A177-3AD203B41FA5}">
                      <a16:colId xmlns:a16="http://schemas.microsoft.com/office/drawing/2014/main" val="20004"/>
                    </a:ext>
                  </a:extLst>
                </a:gridCol>
                <a:gridCol w="567267">
                  <a:extLst>
                    <a:ext uri="{9D8B030D-6E8A-4147-A177-3AD203B41FA5}">
                      <a16:colId xmlns:a16="http://schemas.microsoft.com/office/drawing/2014/main" val="20005"/>
                    </a:ext>
                  </a:extLst>
                </a:gridCol>
                <a:gridCol w="567267">
                  <a:extLst>
                    <a:ext uri="{9D8B030D-6E8A-4147-A177-3AD203B41FA5}">
                      <a16:colId xmlns:a16="http://schemas.microsoft.com/office/drawing/2014/main" val="20006"/>
                    </a:ext>
                  </a:extLst>
                </a:gridCol>
                <a:gridCol w="567267">
                  <a:extLst>
                    <a:ext uri="{9D8B030D-6E8A-4147-A177-3AD203B41FA5}">
                      <a16:colId xmlns:a16="http://schemas.microsoft.com/office/drawing/2014/main" val="4102800457"/>
                    </a:ext>
                  </a:extLst>
                </a:gridCol>
                <a:gridCol w="567267">
                  <a:extLst>
                    <a:ext uri="{9D8B030D-6E8A-4147-A177-3AD203B41FA5}">
                      <a16:colId xmlns:a16="http://schemas.microsoft.com/office/drawing/2014/main" val="1837203064"/>
                    </a:ext>
                  </a:extLst>
                </a:gridCol>
                <a:gridCol w="567267">
                  <a:extLst>
                    <a:ext uri="{9D8B030D-6E8A-4147-A177-3AD203B41FA5}">
                      <a16:colId xmlns:a16="http://schemas.microsoft.com/office/drawing/2014/main" val="2292246820"/>
                    </a:ext>
                  </a:extLst>
                </a:gridCol>
                <a:gridCol w="567267">
                  <a:extLst>
                    <a:ext uri="{9D8B030D-6E8A-4147-A177-3AD203B41FA5}">
                      <a16:colId xmlns:a16="http://schemas.microsoft.com/office/drawing/2014/main" val="2068568777"/>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97" b="1" i="0" u="none" strike="noStrike" kern="1200" baseline="0" dirty="0">
                          <a:solidFill>
                            <a:schemeClr val="tx1"/>
                          </a:solidFill>
                          <a:latin typeface="+mn-lt"/>
                          <a:ea typeface="+mn-ea"/>
                          <a:cs typeface="+mn-cs"/>
                        </a:rPr>
                        <a:t>72%</a:t>
                      </a:r>
                    </a:p>
                  </a:txBody>
                  <a:tcPr marL="108000" marR="7200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97" b="1" i="0" u="none" strike="noStrike" kern="1200" baseline="0" dirty="0">
                          <a:solidFill>
                            <a:schemeClr val="tx1"/>
                          </a:solidFill>
                          <a:latin typeface="+mn-lt"/>
                          <a:ea typeface="+mn-ea"/>
                          <a:cs typeface="+mn-cs"/>
                        </a:rPr>
                        <a:t>75%</a:t>
                      </a:r>
                    </a:p>
                  </a:txBody>
                  <a:tcPr marL="108000" marR="7200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97" b="1" i="0" u="none" strike="noStrike" kern="1200" baseline="0" dirty="0">
                          <a:solidFill>
                            <a:schemeClr val="tx1"/>
                          </a:solidFill>
                          <a:latin typeface="+mn-lt"/>
                          <a:ea typeface="+mn-ea"/>
                          <a:cs typeface="+mn-cs"/>
                        </a:rPr>
                        <a:t>75%</a:t>
                      </a:r>
                    </a:p>
                  </a:txBody>
                  <a:tcPr marL="108000" marR="7200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97" b="1" i="0" u="none" strike="noStrike" kern="1200" baseline="0" dirty="0">
                          <a:solidFill>
                            <a:schemeClr val="tx1"/>
                          </a:solidFill>
                          <a:latin typeface="+mn-lt"/>
                          <a:ea typeface="+mn-ea"/>
                          <a:cs typeface="+mn-cs"/>
                        </a:rPr>
                        <a:t>79%</a:t>
                      </a:r>
                      <a:endParaRPr lang="en-GB" sz="1197" b="1" i="0" u="none" strike="noStrike" kern="1200" baseline="0" dirty="0">
                        <a:solidFill>
                          <a:schemeClr val="tx1"/>
                        </a:solidFill>
                        <a:latin typeface="+mn-lt"/>
                        <a:ea typeface="+mn-ea"/>
                        <a:cs typeface="+mn-cs"/>
                      </a:endParaRPr>
                    </a:p>
                  </a:txBody>
                  <a:tcPr marL="108000" marR="7200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97" b="1" i="0" u="none" strike="noStrike" kern="1200" baseline="0" dirty="0">
                          <a:solidFill>
                            <a:schemeClr val="tx1"/>
                          </a:solidFill>
                          <a:latin typeface="+mn-lt"/>
                          <a:ea typeface="+mn-ea"/>
                          <a:cs typeface="+mn-cs"/>
                        </a:rPr>
                        <a:t>79%</a:t>
                      </a:r>
                      <a:endParaRPr lang="en-GB" sz="1197" b="1" i="0" u="none" strike="noStrike" kern="1200" baseline="0" dirty="0">
                        <a:solidFill>
                          <a:schemeClr val="tx1"/>
                        </a:solidFill>
                        <a:latin typeface="+mn-lt"/>
                        <a:ea typeface="+mn-ea"/>
                        <a:cs typeface="+mn-cs"/>
                      </a:endParaRPr>
                    </a:p>
                  </a:txBody>
                  <a:tcPr marL="108000" marR="7200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97" b="1" i="0" u="none" strike="noStrike" kern="1200" baseline="0" dirty="0">
                          <a:solidFill>
                            <a:schemeClr val="tx1"/>
                          </a:solidFill>
                          <a:latin typeface="+mn-lt"/>
                          <a:ea typeface="+mn-ea"/>
                          <a:cs typeface="+mn-cs"/>
                        </a:rPr>
                        <a:t>78%</a:t>
                      </a:r>
                      <a:endParaRPr lang="en-GB" sz="1197" b="1" i="0" u="none" strike="noStrike" kern="1200" baseline="0" dirty="0">
                        <a:solidFill>
                          <a:schemeClr val="tx1"/>
                        </a:solidFill>
                        <a:latin typeface="+mn-lt"/>
                        <a:ea typeface="+mn-ea"/>
                        <a:cs typeface="+mn-cs"/>
                      </a:endParaRPr>
                    </a:p>
                  </a:txBody>
                  <a:tcPr marL="108000" marR="7200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97" b="1" i="0" u="none" strike="noStrike" kern="1200" baseline="0" dirty="0">
                          <a:solidFill>
                            <a:schemeClr val="tx1"/>
                          </a:solidFill>
                          <a:latin typeface="+mn-lt"/>
                          <a:ea typeface="+mn-ea"/>
                          <a:cs typeface="+mn-cs"/>
                        </a:rPr>
                        <a:t>78%</a:t>
                      </a:r>
                      <a:endParaRPr lang="en-GB" sz="1197" b="1" i="0" u="none" strike="noStrike" kern="1200" baseline="0" dirty="0">
                        <a:solidFill>
                          <a:schemeClr val="tx1"/>
                        </a:solidFill>
                        <a:latin typeface="+mn-lt"/>
                        <a:ea typeface="+mn-ea"/>
                        <a:cs typeface="+mn-cs"/>
                      </a:endParaRPr>
                    </a:p>
                  </a:txBody>
                  <a:tcPr marL="108000" marR="7200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97" b="1" i="0" u="none" strike="noStrike" kern="1200" baseline="0" dirty="0">
                          <a:solidFill>
                            <a:schemeClr val="tx1"/>
                          </a:solidFill>
                          <a:latin typeface="+mn-lt"/>
                          <a:ea typeface="+mn-ea"/>
                          <a:cs typeface="+mn-cs"/>
                        </a:rPr>
                        <a:t>87%</a:t>
                      </a:r>
                    </a:p>
                  </a:txBody>
                  <a:tcPr marL="108000" marR="7200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2730177792"/>
                  </a:ext>
                </a:extLst>
              </a:tr>
            </a:tbl>
          </a:graphicData>
        </a:graphic>
      </p:graphicFrame>
      <p:cxnSp>
        <p:nvCxnSpPr>
          <p:cNvPr id="27" name="Straight Connector 26"/>
          <p:cNvCxnSpPr/>
          <p:nvPr/>
        </p:nvCxnSpPr>
        <p:spPr>
          <a:xfrm>
            <a:off x="6775207" y="1772515"/>
            <a:ext cx="15230" cy="4231414"/>
          </a:xfrm>
          <a:prstGeom prst="line">
            <a:avLst/>
          </a:prstGeom>
          <a:ln w="12700">
            <a:solidFill>
              <a:schemeClr val="bg1">
                <a:lumMod val="65000"/>
              </a:schemeClr>
            </a:solidFill>
            <a:prstDash val="dashDot"/>
            <a:tailEnd type="none"/>
          </a:ln>
        </p:spPr>
        <p:style>
          <a:lnRef idx="1">
            <a:schemeClr val="accent1"/>
          </a:lnRef>
          <a:fillRef idx="0">
            <a:schemeClr val="accent1"/>
          </a:fillRef>
          <a:effectRef idx="0">
            <a:schemeClr val="accent1"/>
          </a:effectRef>
          <a:fontRef idx="minor">
            <a:schemeClr val="tx1"/>
          </a:fontRef>
        </p:style>
      </p:cxnSp>
      <p:sp>
        <p:nvSpPr>
          <p:cNvPr id="2" name="Text Placeholder 7">
            <a:extLst>
              <a:ext uri="{FF2B5EF4-FFF2-40B4-BE49-F238E27FC236}">
                <a16:creationId xmlns:a16="http://schemas.microsoft.com/office/drawing/2014/main" id="{5DA6301E-4416-105C-7D27-9ADBC6493218}"/>
              </a:ext>
            </a:extLst>
          </p:cNvPr>
          <p:cNvSpPr txBox="1">
            <a:spLocks/>
          </p:cNvSpPr>
          <p:nvPr/>
        </p:nvSpPr>
        <p:spPr>
          <a:xfrm>
            <a:off x="9938083" y="6472555"/>
            <a:ext cx="1705589" cy="277157"/>
          </a:xfrm>
          <a:prstGeom prst="rect">
            <a:avLst/>
          </a:prstGeom>
        </p:spPr>
        <p:txBody>
          <a:bodyPr vert="horz" lIns="91440" tIns="45720" rIns="91440" bIns="4572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534988" indent="-26828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801688" indent="-2667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077913" indent="-27622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34620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ts val="0"/>
              </a:spcBef>
            </a:pPr>
            <a:r>
              <a:rPr lang="en-GB" sz="1000" b="1" dirty="0"/>
              <a:t>Base (all W26): 531</a:t>
            </a:r>
          </a:p>
        </p:txBody>
      </p:sp>
      <p:sp>
        <p:nvSpPr>
          <p:cNvPr id="5" name="TextBox 4">
            <a:extLst>
              <a:ext uri="{FF2B5EF4-FFF2-40B4-BE49-F238E27FC236}">
                <a16:creationId xmlns:a16="http://schemas.microsoft.com/office/drawing/2014/main" id="{C741A3D7-9224-A9FB-1CB8-DEC33E6A930B}"/>
              </a:ext>
            </a:extLst>
          </p:cNvPr>
          <p:cNvSpPr txBox="1"/>
          <p:nvPr/>
        </p:nvSpPr>
        <p:spPr>
          <a:xfrm>
            <a:off x="9498040" y="6259372"/>
            <a:ext cx="2073003" cy="246221"/>
          </a:xfrm>
          <a:prstGeom prst="rect">
            <a:avLst/>
          </a:prstGeom>
          <a:noFill/>
          <a:ln>
            <a:solidFill>
              <a:schemeClr val="accent1"/>
            </a:solidFill>
          </a:ln>
        </p:spPr>
        <p:txBody>
          <a:bodyPr wrap="none" rtlCol="0">
            <a:spAutoFit/>
          </a:bodyPr>
          <a:lstStyle/>
          <a:p>
            <a:r>
              <a:rPr lang="en-GB" sz="1000" dirty="0"/>
              <a:t>Chart shows % agreeing/disagreeing</a:t>
            </a:r>
          </a:p>
        </p:txBody>
      </p:sp>
      <p:sp>
        <p:nvSpPr>
          <p:cNvPr id="4" name="Oval 3">
            <a:extLst>
              <a:ext uri="{FF2B5EF4-FFF2-40B4-BE49-F238E27FC236}">
                <a16:creationId xmlns:a16="http://schemas.microsoft.com/office/drawing/2014/main" id="{C66389C6-E4AB-1213-1375-2C2C4055A980}"/>
              </a:ext>
            </a:extLst>
          </p:cNvPr>
          <p:cNvSpPr/>
          <p:nvPr/>
        </p:nvSpPr>
        <p:spPr>
          <a:xfrm>
            <a:off x="11087783" y="2363527"/>
            <a:ext cx="333539" cy="195500"/>
          </a:xfrm>
          <a:prstGeom prst="ellipse">
            <a:avLst/>
          </a:prstGeom>
          <a:noFill/>
          <a:ln w="19050" cap="flat">
            <a:solidFill>
              <a:srgbClr val="00B05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dirty="0">
              <a:ln>
                <a:noFill/>
              </a:ln>
              <a:solidFill>
                <a:srgbClr val="7F7F7F"/>
              </a:solidFill>
              <a:effectLst/>
              <a:uFillTx/>
              <a:latin typeface="+mn-lt"/>
              <a:ea typeface="+mn-ea"/>
              <a:cs typeface="+mn-cs"/>
              <a:sym typeface="Open Sans"/>
            </a:endParaRPr>
          </a:p>
        </p:txBody>
      </p:sp>
    </p:spTree>
    <p:extLst>
      <p:ext uri="{BB962C8B-B14F-4D97-AF65-F5344CB8AC3E}">
        <p14:creationId xmlns:p14="http://schemas.microsoft.com/office/powerpoint/2010/main" val="188558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 name="Table 39">
            <a:extLst>
              <a:ext uri="{FF2B5EF4-FFF2-40B4-BE49-F238E27FC236}">
                <a16:creationId xmlns:a16="http://schemas.microsoft.com/office/drawing/2014/main" id="{83ECEC99-1DA7-4364-A473-314BB70207AC}"/>
              </a:ext>
            </a:extLst>
          </p:cNvPr>
          <p:cNvGraphicFramePr>
            <a:graphicFrameLocks noGrp="1"/>
          </p:cNvGraphicFramePr>
          <p:nvPr>
            <p:extLst>
              <p:ext uri="{D42A27DB-BD31-4B8C-83A1-F6EECF244321}">
                <p14:modId xmlns:p14="http://schemas.microsoft.com/office/powerpoint/2010/main" val="1308219406"/>
              </p:ext>
            </p:extLst>
          </p:nvPr>
        </p:nvGraphicFramePr>
        <p:xfrm>
          <a:off x="10716717" y="1403807"/>
          <a:ext cx="637083" cy="4504701"/>
        </p:xfrm>
        <a:graphic>
          <a:graphicData uri="http://schemas.openxmlformats.org/drawingml/2006/table">
            <a:tbl>
              <a:tblPr firstRow="1" bandRow="1">
                <a:tableStyleId>{2D5ABB26-0587-4C30-8999-92F81FD0307C}</a:tableStyleId>
              </a:tblPr>
              <a:tblGrid>
                <a:gridCol w="637083">
                  <a:extLst>
                    <a:ext uri="{9D8B030D-6E8A-4147-A177-3AD203B41FA5}">
                      <a16:colId xmlns:a16="http://schemas.microsoft.com/office/drawing/2014/main" val="20000"/>
                    </a:ext>
                  </a:extLst>
                </a:gridCol>
              </a:tblGrid>
              <a:tr h="587425">
                <a:tc>
                  <a:txBody>
                    <a:bodyPr/>
                    <a:lstStyle/>
                    <a:p>
                      <a:pPr algn="ctr"/>
                      <a:r>
                        <a:rPr lang="en-GB" sz="1200" b="1" dirty="0">
                          <a:solidFill>
                            <a:schemeClr val="tx1"/>
                          </a:solidFill>
                        </a:rPr>
                        <a:t>Total agree</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5611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latin typeface="+mn-lt"/>
                          <a:ea typeface="+mn-ea"/>
                          <a:cs typeface="+mn-cs"/>
                        </a:rPr>
                        <a:t>76%</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35611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latin typeface="+mn-lt"/>
                          <a:ea typeface="+mn-ea"/>
                          <a:cs typeface="+mn-cs"/>
                        </a:rPr>
                        <a:t>74%</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35611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latin typeface="+mn-lt"/>
                          <a:ea typeface="+mn-ea"/>
                          <a:cs typeface="+mn-cs"/>
                        </a:rPr>
                        <a:t>81%</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35611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latin typeface="+mn-lt"/>
                          <a:ea typeface="+mn-ea"/>
                          <a:cs typeface="+mn-cs"/>
                        </a:rPr>
                        <a:t>69%</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35611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latin typeface="+mn-lt"/>
                          <a:ea typeface="+mn-ea"/>
                          <a:cs typeface="+mn-cs"/>
                        </a:rPr>
                        <a:t>72%</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35611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mn-lt"/>
                          <a:ea typeface="+mn-ea"/>
                          <a:cs typeface="+mn-cs"/>
                        </a:rPr>
                        <a:t>65%</a:t>
                      </a:r>
                      <a:endParaRPr lang="en-GB" sz="1200" b="0" kern="1200" dirty="0">
                        <a:solidFill>
                          <a:schemeClr val="tx1"/>
                        </a:solidFill>
                        <a:latin typeface="+mn-lt"/>
                        <a:ea typeface="+mn-ea"/>
                        <a:cs typeface="+mn-cs"/>
                      </a:endParaRP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35611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69</a:t>
                      </a:r>
                      <a:r>
                        <a:rPr lang="en-US" sz="1200" b="0" kern="1200" dirty="0">
                          <a:solidFill>
                            <a:schemeClr val="tx1"/>
                          </a:solidFill>
                          <a:latin typeface="+mn-lt"/>
                          <a:ea typeface="+mn-ea"/>
                          <a:cs typeface="+mn-cs"/>
                        </a:rPr>
                        <a:t>%</a:t>
                      </a:r>
                      <a:endParaRPr lang="en-GB" sz="1200" b="0" kern="1200" dirty="0">
                        <a:solidFill>
                          <a:schemeClr val="tx1"/>
                        </a:solidFill>
                        <a:latin typeface="+mn-lt"/>
                        <a:ea typeface="+mn-ea"/>
                        <a:cs typeface="+mn-cs"/>
                      </a:endParaRP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0914615"/>
                  </a:ext>
                </a:extLst>
              </a:tr>
              <a:tr h="35611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latin typeface="+mn-lt"/>
                          <a:ea typeface="+mn-ea"/>
                          <a:cs typeface="+mn-cs"/>
                        </a:rPr>
                        <a:t>66%</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81477962"/>
                  </a:ext>
                </a:extLst>
              </a:tr>
              <a:tr h="35611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latin typeface="+mn-lt"/>
                          <a:ea typeface="+mn-ea"/>
                          <a:cs typeface="+mn-cs"/>
                        </a:rPr>
                        <a:t>61%</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57680069"/>
                  </a:ext>
                </a:extLst>
              </a:tr>
              <a:tr h="35611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mn-lt"/>
                          <a:ea typeface="+mn-ea"/>
                          <a:cs typeface="+mn-cs"/>
                        </a:rPr>
                        <a:t>70%</a:t>
                      </a:r>
                      <a:endParaRPr lang="en-GB" sz="1200" b="0" kern="1200" dirty="0">
                        <a:solidFill>
                          <a:schemeClr val="tx1"/>
                        </a:solidFill>
                        <a:latin typeface="+mn-lt"/>
                        <a:ea typeface="+mn-ea"/>
                        <a:cs typeface="+mn-cs"/>
                      </a:endParaRP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75608771"/>
                  </a:ext>
                </a:extLst>
              </a:tr>
              <a:tr h="35611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mn-lt"/>
                          <a:ea typeface="+mn-ea"/>
                          <a:cs typeface="+mn-cs"/>
                        </a:rPr>
                        <a:t>65%</a:t>
                      </a:r>
                      <a:endParaRPr lang="en-GB" sz="1200" b="0" kern="1200" dirty="0">
                        <a:solidFill>
                          <a:schemeClr val="tx1"/>
                        </a:solidFill>
                        <a:latin typeface="+mn-lt"/>
                        <a:ea typeface="+mn-ea"/>
                        <a:cs typeface="+mn-cs"/>
                      </a:endParaRP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80827126"/>
                  </a:ext>
                </a:extLst>
              </a:tr>
            </a:tbl>
          </a:graphicData>
        </a:graphic>
      </p:graphicFrame>
      <p:sp>
        <p:nvSpPr>
          <p:cNvPr id="3" name="Slide Number Placeholder 2"/>
          <p:cNvSpPr>
            <a:spLocks noGrp="1"/>
          </p:cNvSpPr>
          <p:nvPr>
            <p:ph type="sldNum" sz="quarter" idx="12"/>
          </p:nvPr>
        </p:nvSpPr>
        <p:spPr/>
        <p:txBody>
          <a:bodyPr/>
          <a:lstStyle/>
          <a:p>
            <a:fld id="{9784CBA3-D598-4B1F-BAA3-EE14B5154290}" type="slidenum">
              <a:rPr lang="en-AU" smtClean="0"/>
              <a:pPr/>
              <a:t>37</a:t>
            </a:fld>
            <a:endParaRPr lang="en-AU" dirty="0"/>
          </a:p>
        </p:txBody>
      </p:sp>
      <p:graphicFrame>
        <p:nvGraphicFramePr>
          <p:cNvPr id="39" name="Content Placeholder 8">
            <a:extLst>
              <a:ext uri="{FF2B5EF4-FFF2-40B4-BE49-F238E27FC236}">
                <a16:creationId xmlns:a16="http://schemas.microsoft.com/office/drawing/2014/main" id="{63EEC968-E115-4506-AC42-9DADE936987D}"/>
              </a:ext>
            </a:extLst>
          </p:cNvPr>
          <p:cNvGraphicFramePr>
            <a:graphicFrameLocks noGrp="1"/>
          </p:cNvGraphicFramePr>
          <p:nvPr>
            <p:ph sz="quarter" idx="18"/>
            <p:extLst>
              <p:ext uri="{D42A27DB-BD31-4B8C-83A1-F6EECF244321}">
                <p14:modId xmlns:p14="http://schemas.microsoft.com/office/powerpoint/2010/main" val="3903262653"/>
              </p:ext>
            </p:extLst>
          </p:nvPr>
        </p:nvGraphicFramePr>
        <p:xfrm>
          <a:off x="334962" y="1495086"/>
          <a:ext cx="10432886" cy="4861264"/>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 Placeholder 4"/>
          <p:cNvSpPr>
            <a:spLocks noGrp="1"/>
          </p:cNvSpPr>
          <p:nvPr>
            <p:ph type="body" sz="quarter" idx="11"/>
          </p:nvPr>
        </p:nvSpPr>
        <p:spPr>
          <a:xfrm>
            <a:off x="334963" y="180788"/>
            <a:ext cx="10647997" cy="1299219"/>
          </a:xfrm>
        </p:spPr>
        <p:txBody>
          <a:bodyPr vert="horz" lIns="72000" tIns="0" rIns="0" bIns="0" rtlCol="0" anchor="ctr" anchorCtr="0">
            <a:normAutofit/>
          </a:bodyPr>
          <a:lstStyle/>
          <a:p>
            <a:r>
              <a:rPr lang="en-GB" sz="2400" dirty="0"/>
              <a:t>Similar to previous waves, around two thirds of drivers agreed that people on bikes should have the same rights as drivers on the roads. </a:t>
            </a:r>
          </a:p>
        </p:txBody>
      </p:sp>
      <p:sp>
        <p:nvSpPr>
          <p:cNvPr id="27" name="Rectangle 26">
            <a:extLst>
              <a:ext uri="{FF2B5EF4-FFF2-40B4-BE49-F238E27FC236}">
                <a16:creationId xmlns:a16="http://schemas.microsoft.com/office/drawing/2014/main" id="{7C64B292-AD4B-45F7-9502-3D8561235C93}"/>
              </a:ext>
            </a:extLst>
          </p:cNvPr>
          <p:cNvSpPr/>
          <p:nvPr/>
        </p:nvSpPr>
        <p:spPr>
          <a:xfrm>
            <a:off x="334963" y="6481540"/>
            <a:ext cx="8651382" cy="246221"/>
          </a:xfrm>
          <a:prstGeom prst="rect">
            <a:avLst/>
          </a:prstGeom>
        </p:spPr>
        <p:txBody>
          <a:bodyPr wrap="square" anchor="ctr">
            <a:spAutoFit/>
          </a:bodyPr>
          <a:lstStyle/>
          <a:p>
            <a:r>
              <a:rPr lang="en-US" sz="1000" dirty="0"/>
              <a:t>Q3. How much do you agree or disagree that……</a:t>
            </a:r>
          </a:p>
        </p:txBody>
      </p:sp>
      <p:sp>
        <p:nvSpPr>
          <p:cNvPr id="11" name="TextBox 10">
            <a:extLst>
              <a:ext uri="{FF2B5EF4-FFF2-40B4-BE49-F238E27FC236}">
                <a16:creationId xmlns:a16="http://schemas.microsoft.com/office/drawing/2014/main" id="{7C039CD7-DA51-49B8-8C2D-A4B88532F8B8}"/>
              </a:ext>
            </a:extLst>
          </p:cNvPr>
          <p:cNvSpPr txBox="1"/>
          <p:nvPr/>
        </p:nvSpPr>
        <p:spPr>
          <a:xfrm>
            <a:off x="3100608" y="6288322"/>
            <a:ext cx="4565111" cy="400110"/>
          </a:xfrm>
          <a:prstGeom prst="rect">
            <a:avLst/>
          </a:prstGeom>
          <a:noFill/>
          <a:ln>
            <a:solidFill>
              <a:schemeClr val="accent1"/>
            </a:solidFill>
          </a:ln>
        </p:spPr>
        <p:txBody>
          <a:bodyPr wrap="square" rtlCol="0">
            <a:spAutoFit/>
          </a:bodyPr>
          <a:lstStyle/>
          <a:p>
            <a:r>
              <a:rPr lang="en-US" sz="1000" dirty="0"/>
              <a:t>* Electric bikes added to statements between Nov ‘19 and Aug ‘24. In waves prior to this and in waves since Feb ’25 the statement only refers to pedal bikes.</a:t>
            </a:r>
          </a:p>
        </p:txBody>
      </p:sp>
      <p:sp>
        <p:nvSpPr>
          <p:cNvPr id="15" name="Text Placeholder 7"/>
          <p:cNvSpPr txBox="1">
            <a:spLocks/>
          </p:cNvSpPr>
          <p:nvPr/>
        </p:nvSpPr>
        <p:spPr>
          <a:xfrm>
            <a:off x="8041064" y="6496619"/>
            <a:ext cx="3602609" cy="2930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534988" indent="-26828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801688" indent="-2667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077913" indent="-27622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34620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Font typeface="Arial" panose="020B0604020202020204" pitchFamily="34" charset="0"/>
              <a:buNone/>
            </a:pPr>
            <a:r>
              <a:rPr lang="en-GB" sz="1000" b="1" dirty="0"/>
              <a:t>Base (all W26): 531</a:t>
            </a:r>
            <a:endParaRPr lang="en-GB" sz="1000" b="1" dirty="0">
              <a:solidFill>
                <a:srgbClr val="FF0000"/>
              </a:solidFill>
            </a:endParaRPr>
          </a:p>
          <a:p>
            <a:pPr marL="0" indent="0">
              <a:lnSpc>
                <a:spcPct val="100000"/>
              </a:lnSpc>
              <a:spcBef>
                <a:spcPts val="0"/>
              </a:spcBef>
              <a:buFont typeface="Arial" panose="020B0604020202020204" pitchFamily="34" charset="0"/>
              <a:buNone/>
            </a:pPr>
            <a:endParaRPr lang="en-GB" sz="1000" b="1" dirty="0"/>
          </a:p>
        </p:txBody>
      </p:sp>
      <p:sp>
        <p:nvSpPr>
          <p:cNvPr id="2" name="TextBox 1">
            <a:extLst>
              <a:ext uri="{FF2B5EF4-FFF2-40B4-BE49-F238E27FC236}">
                <a16:creationId xmlns:a16="http://schemas.microsoft.com/office/drawing/2014/main" id="{46537ADF-FECF-4EF2-C574-8253A9EF2B08}"/>
              </a:ext>
            </a:extLst>
          </p:cNvPr>
          <p:cNvSpPr txBox="1"/>
          <p:nvPr/>
        </p:nvSpPr>
        <p:spPr>
          <a:xfrm>
            <a:off x="422511" y="1605197"/>
            <a:ext cx="9243749" cy="369332"/>
          </a:xfrm>
          <a:prstGeom prst="rect">
            <a:avLst/>
          </a:prstGeom>
          <a:noFill/>
        </p:spPr>
        <p:txBody>
          <a:bodyPr wrap="none" rtlCol="0">
            <a:spAutoFit/>
          </a:bodyPr>
          <a:lstStyle/>
          <a:p>
            <a:r>
              <a:rPr lang="en-US" sz="1800" dirty="0">
                <a:solidFill>
                  <a:schemeClr val="tx1"/>
                </a:solidFill>
              </a:rPr>
              <a:t>People on pedal bikes have the same rights as car drivers on the roads - % agreeing/disagreeing*</a:t>
            </a:r>
          </a:p>
        </p:txBody>
      </p:sp>
    </p:spTree>
    <p:extLst>
      <p:ext uri="{BB962C8B-B14F-4D97-AF65-F5344CB8AC3E}">
        <p14:creationId xmlns:p14="http://schemas.microsoft.com/office/powerpoint/2010/main" val="3500680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784CBA3-D598-4B1F-BAA3-EE14B5154290}" type="slidenum">
              <a:rPr lang="en-AU" smtClean="0"/>
              <a:pPr/>
              <a:t>38</a:t>
            </a:fld>
            <a:endParaRPr lang="en-AU" dirty="0"/>
          </a:p>
        </p:txBody>
      </p:sp>
      <p:sp>
        <p:nvSpPr>
          <p:cNvPr id="7" name="Rectangle 6">
            <a:extLst>
              <a:ext uri="{FF2B5EF4-FFF2-40B4-BE49-F238E27FC236}">
                <a16:creationId xmlns:a16="http://schemas.microsoft.com/office/drawing/2014/main" id="{BCF59D52-7E16-4D80-9092-CBBD8FD882B9}"/>
              </a:ext>
            </a:extLst>
          </p:cNvPr>
          <p:cNvSpPr/>
          <p:nvPr/>
        </p:nvSpPr>
        <p:spPr>
          <a:xfrm>
            <a:off x="253417" y="6316460"/>
            <a:ext cx="8965227" cy="400110"/>
          </a:xfrm>
          <a:prstGeom prst="rect">
            <a:avLst/>
          </a:prstGeom>
        </p:spPr>
        <p:txBody>
          <a:bodyPr wrap="square" anchor="ctr">
            <a:spAutoFit/>
          </a:bodyPr>
          <a:lstStyle/>
          <a:p>
            <a:r>
              <a:rPr lang="en-US" sz="1000" dirty="0"/>
              <a:t>Q3. How much do you agree or disagree that……</a:t>
            </a:r>
          </a:p>
          <a:p>
            <a:r>
              <a:rPr lang="en-US" sz="1000" dirty="0"/>
              <a:t>Note: In waves prior to Feb 2025 these two statements were combined</a:t>
            </a:r>
            <a:r>
              <a:rPr lang="en-US" sz="1000" i="1" dirty="0"/>
              <a:t>: People on pedal or electric bikes have the same rights as car drivers on the roads</a:t>
            </a:r>
          </a:p>
        </p:txBody>
      </p:sp>
      <p:sp>
        <p:nvSpPr>
          <p:cNvPr id="12" name="Text Placeholder 4"/>
          <p:cNvSpPr>
            <a:spLocks noGrp="1"/>
          </p:cNvSpPr>
          <p:nvPr>
            <p:ph type="body" sz="quarter" idx="11"/>
          </p:nvPr>
        </p:nvSpPr>
        <p:spPr>
          <a:xfrm>
            <a:off x="334964" y="180788"/>
            <a:ext cx="10744516" cy="1299219"/>
          </a:xfrm>
        </p:spPr>
        <p:txBody>
          <a:bodyPr vert="horz" lIns="72000" tIns="0" rIns="0" bIns="0" rtlCol="0" anchor="ctr" anchorCtr="0">
            <a:noAutofit/>
          </a:bodyPr>
          <a:lstStyle/>
          <a:p>
            <a:r>
              <a:rPr lang="en-US" sz="2400" dirty="0"/>
              <a:t>Drivers remain more likely to agree that people on pedal bikes have the same rights on the roads as drivers, than people on electric bikes. Further, there has been an increase in disagreement that people on electric bikes have the same rights this wave.</a:t>
            </a:r>
          </a:p>
        </p:txBody>
      </p:sp>
      <p:graphicFrame>
        <p:nvGraphicFramePr>
          <p:cNvPr id="5" name="Table 4">
            <a:extLst>
              <a:ext uri="{FF2B5EF4-FFF2-40B4-BE49-F238E27FC236}">
                <a16:creationId xmlns:a16="http://schemas.microsoft.com/office/drawing/2014/main" id="{339BD0C0-45BB-D0A4-090E-8794A70FAF18}"/>
              </a:ext>
            </a:extLst>
          </p:cNvPr>
          <p:cNvGraphicFramePr>
            <a:graphicFrameLocks noGrp="1"/>
          </p:cNvGraphicFramePr>
          <p:nvPr>
            <p:extLst>
              <p:ext uri="{D42A27DB-BD31-4B8C-83A1-F6EECF244321}">
                <p14:modId xmlns:p14="http://schemas.microsoft.com/office/powerpoint/2010/main" val="1223404376"/>
              </p:ext>
            </p:extLst>
          </p:nvPr>
        </p:nvGraphicFramePr>
        <p:xfrm>
          <a:off x="9428025" y="1670263"/>
          <a:ext cx="771563" cy="1737376"/>
        </p:xfrm>
        <a:graphic>
          <a:graphicData uri="http://schemas.openxmlformats.org/drawingml/2006/table">
            <a:tbl>
              <a:tblPr firstRow="1" bandRow="1">
                <a:tableStyleId>{2D5ABB26-0587-4C30-8999-92F81FD0307C}</a:tableStyleId>
              </a:tblPr>
              <a:tblGrid>
                <a:gridCol w="771563">
                  <a:extLst>
                    <a:ext uri="{9D8B030D-6E8A-4147-A177-3AD203B41FA5}">
                      <a16:colId xmlns:a16="http://schemas.microsoft.com/office/drawing/2014/main" val="20000"/>
                    </a:ext>
                  </a:extLst>
                </a:gridCol>
              </a:tblGrid>
              <a:tr h="616378">
                <a:tc>
                  <a:txBody>
                    <a:bodyPr/>
                    <a:lstStyle/>
                    <a:p>
                      <a:pPr algn="ctr"/>
                      <a:r>
                        <a:rPr lang="en-GB" sz="1400" b="1" dirty="0">
                          <a:solidFill>
                            <a:schemeClr val="tx1"/>
                          </a:solidFill>
                        </a:rPr>
                        <a:t>Total agree</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36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kern="1200" dirty="0">
                          <a:solidFill>
                            <a:schemeClr val="tx1"/>
                          </a:solidFill>
                          <a:latin typeface="+mn-lt"/>
                          <a:ea typeface="+mn-ea"/>
                          <a:cs typeface="+mn-cs"/>
                        </a:rPr>
                        <a:t>53%</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736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tx1"/>
                          </a:solidFill>
                          <a:latin typeface="+mn-lt"/>
                          <a:ea typeface="+mn-ea"/>
                          <a:cs typeface="+mn-cs"/>
                        </a:rPr>
                        <a:t>61%</a:t>
                      </a:r>
                      <a:endParaRPr lang="en-GB" sz="1400" b="0" kern="1200" dirty="0">
                        <a:solidFill>
                          <a:schemeClr val="tx1"/>
                        </a:solidFill>
                        <a:latin typeface="+mn-lt"/>
                        <a:ea typeface="+mn-ea"/>
                        <a:cs typeface="+mn-cs"/>
                      </a:endParaRP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59666103"/>
                  </a:ext>
                </a:extLst>
              </a:tr>
              <a:tr h="3736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kern="1200" dirty="0">
                          <a:solidFill>
                            <a:schemeClr val="tx1"/>
                          </a:solidFill>
                          <a:latin typeface="+mn-lt"/>
                          <a:ea typeface="+mn-ea"/>
                          <a:cs typeface="+mn-cs"/>
                        </a:rPr>
                        <a:t>56%</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10948761"/>
                  </a:ext>
                </a:extLst>
              </a:tr>
            </a:tbl>
          </a:graphicData>
        </a:graphic>
      </p:graphicFrame>
      <p:graphicFrame>
        <p:nvGraphicFramePr>
          <p:cNvPr id="6" name="Content Placeholder 8">
            <a:extLst>
              <a:ext uri="{FF2B5EF4-FFF2-40B4-BE49-F238E27FC236}">
                <a16:creationId xmlns:a16="http://schemas.microsoft.com/office/drawing/2014/main" id="{778C5E82-4930-8ECD-ADAE-39A7823E1A53}"/>
              </a:ext>
            </a:extLst>
          </p:cNvPr>
          <p:cNvGraphicFramePr>
            <a:graphicFrameLocks noGrp="1"/>
          </p:cNvGraphicFramePr>
          <p:nvPr>
            <p:ph sz="quarter" idx="18"/>
            <p:extLst>
              <p:ext uri="{D42A27DB-BD31-4B8C-83A1-F6EECF244321}">
                <p14:modId xmlns:p14="http://schemas.microsoft.com/office/powerpoint/2010/main" val="525650862"/>
              </p:ext>
            </p:extLst>
          </p:nvPr>
        </p:nvGraphicFramePr>
        <p:xfrm>
          <a:off x="1657034" y="1655039"/>
          <a:ext cx="7867214" cy="2190442"/>
        </p:xfrm>
        <a:graphic>
          <a:graphicData uri="http://schemas.openxmlformats.org/drawingml/2006/chart">
            <c:chart xmlns:c="http://schemas.openxmlformats.org/drawingml/2006/chart" xmlns:r="http://schemas.openxmlformats.org/officeDocument/2006/relationships" r:id="rId3"/>
          </a:graphicData>
        </a:graphic>
      </p:graphicFrame>
      <p:cxnSp>
        <p:nvCxnSpPr>
          <p:cNvPr id="11" name="Straight Connector 10">
            <a:extLst>
              <a:ext uri="{FF2B5EF4-FFF2-40B4-BE49-F238E27FC236}">
                <a16:creationId xmlns:a16="http://schemas.microsoft.com/office/drawing/2014/main" id="{2D8FFCBF-E981-69D2-15CC-B4FA0848D90A}"/>
              </a:ext>
            </a:extLst>
          </p:cNvPr>
          <p:cNvCxnSpPr>
            <a:cxnSpLocks/>
          </p:cNvCxnSpPr>
          <p:nvPr/>
        </p:nvCxnSpPr>
        <p:spPr>
          <a:xfrm flipH="1">
            <a:off x="603288" y="3960641"/>
            <a:ext cx="10876506" cy="0"/>
          </a:xfrm>
          <a:prstGeom prst="line">
            <a:avLst/>
          </a:prstGeom>
          <a:ln w="12700">
            <a:solidFill>
              <a:schemeClr val="bg1">
                <a:lumMod val="65000"/>
              </a:schemeClr>
            </a:solidFill>
            <a:prstDash val="dashDot"/>
            <a:tailEnd type="none"/>
          </a:ln>
        </p:spPr>
        <p:style>
          <a:lnRef idx="1">
            <a:schemeClr val="accent1"/>
          </a:lnRef>
          <a:fillRef idx="0">
            <a:schemeClr val="accent1"/>
          </a:fillRef>
          <a:effectRef idx="0">
            <a:schemeClr val="accent1"/>
          </a:effectRef>
          <a:fontRef idx="minor">
            <a:schemeClr val="tx1"/>
          </a:fontRef>
        </p:style>
      </p:cxnSp>
      <p:graphicFrame>
        <p:nvGraphicFramePr>
          <p:cNvPr id="17" name="Table 16">
            <a:extLst>
              <a:ext uri="{FF2B5EF4-FFF2-40B4-BE49-F238E27FC236}">
                <a16:creationId xmlns:a16="http://schemas.microsoft.com/office/drawing/2014/main" id="{FD374570-9A0E-CCA0-DA0B-BBE6D3B074A0}"/>
              </a:ext>
            </a:extLst>
          </p:cNvPr>
          <p:cNvGraphicFramePr>
            <a:graphicFrameLocks noGrp="1"/>
          </p:cNvGraphicFramePr>
          <p:nvPr>
            <p:extLst>
              <p:ext uri="{D42A27DB-BD31-4B8C-83A1-F6EECF244321}">
                <p14:modId xmlns:p14="http://schemas.microsoft.com/office/powerpoint/2010/main" val="1109630533"/>
              </p:ext>
            </p:extLst>
          </p:nvPr>
        </p:nvGraphicFramePr>
        <p:xfrm>
          <a:off x="9439201" y="4044991"/>
          <a:ext cx="800268" cy="1822410"/>
        </p:xfrm>
        <a:graphic>
          <a:graphicData uri="http://schemas.openxmlformats.org/drawingml/2006/table">
            <a:tbl>
              <a:tblPr firstRow="1" bandRow="1">
                <a:tableStyleId>{2D5ABB26-0587-4C30-8999-92F81FD0307C}</a:tableStyleId>
              </a:tblPr>
              <a:tblGrid>
                <a:gridCol w="800268">
                  <a:extLst>
                    <a:ext uri="{9D8B030D-6E8A-4147-A177-3AD203B41FA5}">
                      <a16:colId xmlns:a16="http://schemas.microsoft.com/office/drawing/2014/main" val="20000"/>
                    </a:ext>
                  </a:extLst>
                </a:gridCol>
              </a:tblGrid>
              <a:tr h="598778">
                <a:tc>
                  <a:txBody>
                    <a:bodyPr/>
                    <a:lstStyle/>
                    <a:p>
                      <a:pPr algn="ctr"/>
                      <a:r>
                        <a:rPr lang="en-GB" sz="1400" b="1" dirty="0">
                          <a:solidFill>
                            <a:schemeClr val="tx1"/>
                          </a:solidFill>
                        </a:rPr>
                        <a:t>Total agree</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308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kern="1200" dirty="0">
                          <a:solidFill>
                            <a:schemeClr val="tx1"/>
                          </a:solidFill>
                          <a:latin typeface="+mn-lt"/>
                          <a:ea typeface="+mn-ea"/>
                          <a:cs typeface="+mn-cs"/>
                        </a:rPr>
                        <a:t>61%</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963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tx1"/>
                          </a:solidFill>
                          <a:latin typeface="+mn-lt"/>
                          <a:ea typeface="+mn-ea"/>
                          <a:cs typeface="+mn-cs"/>
                        </a:rPr>
                        <a:t>70%</a:t>
                      </a:r>
                      <a:endParaRPr lang="en-GB" sz="1400" b="0" kern="1200" dirty="0">
                        <a:solidFill>
                          <a:schemeClr val="tx1"/>
                        </a:solidFill>
                        <a:latin typeface="+mn-lt"/>
                        <a:ea typeface="+mn-ea"/>
                        <a:cs typeface="+mn-cs"/>
                      </a:endParaRP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8555412"/>
                  </a:ext>
                </a:extLst>
              </a:tr>
              <a:tr h="3963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kern="1200" dirty="0">
                          <a:solidFill>
                            <a:schemeClr val="tx1"/>
                          </a:solidFill>
                          <a:latin typeface="+mn-lt"/>
                          <a:ea typeface="+mn-ea"/>
                          <a:cs typeface="+mn-cs"/>
                        </a:rPr>
                        <a:t>65%</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61737436"/>
                  </a:ext>
                </a:extLst>
              </a:tr>
            </a:tbl>
          </a:graphicData>
        </a:graphic>
      </p:graphicFrame>
      <p:graphicFrame>
        <p:nvGraphicFramePr>
          <p:cNvPr id="18" name="Content Placeholder 8">
            <a:extLst>
              <a:ext uri="{FF2B5EF4-FFF2-40B4-BE49-F238E27FC236}">
                <a16:creationId xmlns:a16="http://schemas.microsoft.com/office/drawing/2014/main" id="{A9CC5507-E703-E4AE-303D-C611043E595E}"/>
              </a:ext>
            </a:extLst>
          </p:cNvPr>
          <p:cNvGraphicFramePr>
            <a:graphicFrameLocks/>
          </p:cNvGraphicFramePr>
          <p:nvPr>
            <p:extLst>
              <p:ext uri="{D42A27DB-BD31-4B8C-83A1-F6EECF244321}">
                <p14:modId xmlns:p14="http://schemas.microsoft.com/office/powerpoint/2010/main" val="4014914972"/>
              </p:ext>
            </p:extLst>
          </p:nvPr>
        </p:nvGraphicFramePr>
        <p:xfrm>
          <a:off x="1799262" y="4073551"/>
          <a:ext cx="7724985" cy="2282799"/>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 Placeholder 7">
            <a:extLst>
              <a:ext uri="{FF2B5EF4-FFF2-40B4-BE49-F238E27FC236}">
                <a16:creationId xmlns:a16="http://schemas.microsoft.com/office/drawing/2014/main" id="{38BA7C27-914C-14DE-0F42-09BB5154A923}"/>
              </a:ext>
            </a:extLst>
          </p:cNvPr>
          <p:cNvSpPr txBox="1">
            <a:spLocks/>
          </p:cNvSpPr>
          <p:nvPr/>
        </p:nvSpPr>
        <p:spPr>
          <a:xfrm>
            <a:off x="9938083" y="6472555"/>
            <a:ext cx="1705589" cy="277157"/>
          </a:xfrm>
          <a:prstGeom prst="rect">
            <a:avLst/>
          </a:prstGeom>
        </p:spPr>
        <p:txBody>
          <a:bodyPr vert="horz" lIns="91440" tIns="45720" rIns="91440" bIns="4572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534988" indent="-26828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801688" indent="-2667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077913" indent="-27622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34620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ts val="0"/>
              </a:spcBef>
            </a:pPr>
            <a:r>
              <a:rPr lang="en-GB" sz="1000" b="1" dirty="0"/>
              <a:t>Base (all W26): 531</a:t>
            </a:r>
          </a:p>
        </p:txBody>
      </p:sp>
      <p:sp>
        <p:nvSpPr>
          <p:cNvPr id="8" name="TextBox 7">
            <a:extLst>
              <a:ext uri="{FF2B5EF4-FFF2-40B4-BE49-F238E27FC236}">
                <a16:creationId xmlns:a16="http://schemas.microsoft.com/office/drawing/2014/main" id="{66C79508-F67A-3A1C-553F-9850F9183DC8}"/>
              </a:ext>
            </a:extLst>
          </p:cNvPr>
          <p:cNvSpPr txBox="1"/>
          <p:nvPr/>
        </p:nvSpPr>
        <p:spPr>
          <a:xfrm>
            <a:off x="9609440" y="6266245"/>
            <a:ext cx="2073003" cy="246221"/>
          </a:xfrm>
          <a:prstGeom prst="rect">
            <a:avLst/>
          </a:prstGeom>
          <a:noFill/>
          <a:ln>
            <a:solidFill>
              <a:schemeClr val="accent1"/>
            </a:solidFill>
          </a:ln>
        </p:spPr>
        <p:txBody>
          <a:bodyPr wrap="none" rtlCol="0">
            <a:spAutoFit/>
          </a:bodyPr>
          <a:lstStyle/>
          <a:p>
            <a:r>
              <a:rPr lang="en-GB" sz="1000" dirty="0"/>
              <a:t>Chart shows % agreeing/disagreeing</a:t>
            </a:r>
          </a:p>
        </p:txBody>
      </p:sp>
      <p:sp>
        <p:nvSpPr>
          <p:cNvPr id="2" name="Oval 1">
            <a:extLst>
              <a:ext uri="{FF2B5EF4-FFF2-40B4-BE49-F238E27FC236}">
                <a16:creationId xmlns:a16="http://schemas.microsoft.com/office/drawing/2014/main" id="{049C73FF-6B9E-0615-7484-C6902A430D1F}"/>
              </a:ext>
            </a:extLst>
          </p:cNvPr>
          <p:cNvSpPr/>
          <p:nvPr/>
        </p:nvSpPr>
        <p:spPr>
          <a:xfrm>
            <a:off x="3635541" y="3110124"/>
            <a:ext cx="403582" cy="236555"/>
          </a:xfrm>
          <a:prstGeom prst="ellipse">
            <a:avLst/>
          </a:prstGeom>
          <a:noFill/>
          <a:ln w="19050" cap="flat">
            <a:solidFill>
              <a:srgbClr val="00B05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dirty="0">
              <a:ln>
                <a:noFill/>
              </a:ln>
              <a:solidFill>
                <a:srgbClr val="7F7F7F"/>
              </a:solidFill>
              <a:effectLst/>
              <a:uFillTx/>
              <a:latin typeface="+mn-lt"/>
              <a:ea typeface="+mn-ea"/>
              <a:cs typeface="+mn-cs"/>
              <a:sym typeface="Open Sans"/>
            </a:endParaRPr>
          </a:p>
        </p:txBody>
      </p:sp>
    </p:spTree>
    <p:extLst>
      <p:ext uri="{BB962C8B-B14F-4D97-AF65-F5344CB8AC3E}">
        <p14:creationId xmlns:p14="http://schemas.microsoft.com/office/powerpoint/2010/main" val="12930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371838-9861-9101-D362-0F7AFEE96CA4}"/>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54C31AD-26CC-3F03-5BC3-856AADCFBDC0}"/>
              </a:ext>
            </a:extLst>
          </p:cNvPr>
          <p:cNvSpPr>
            <a:spLocks noGrp="1"/>
          </p:cNvSpPr>
          <p:nvPr>
            <p:ph type="sldNum" sz="quarter" idx="12"/>
          </p:nvPr>
        </p:nvSpPr>
        <p:spPr/>
        <p:txBody>
          <a:bodyPr/>
          <a:lstStyle/>
          <a:p>
            <a:fld id="{9784CBA3-D598-4B1F-BAA3-EE14B5154290}" type="slidenum">
              <a:rPr lang="en-AU" smtClean="0"/>
              <a:pPr/>
              <a:t>39</a:t>
            </a:fld>
            <a:endParaRPr lang="en-AU" dirty="0"/>
          </a:p>
        </p:txBody>
      </p:sp>
      <p:sp>
        <p:nvSpPr>
          <p:cNvPr id="7" name="Rectangle 6">
            <a:extLst>
              <a:ext uri="{FF2B5EF4-FFF2-40B4-BE49-F238E27FC236}">
                <a16:creationId xmlns:a16="http://schemas.microsoft.com/office/drawing/2014/main" id="{E6410823-8FC9-E54B-A678-8921A19964D9}"/>
              </a:ext>
            </a:extLst>
          </p:cNvPr>
          <p:cNvSpPr/>
          <p:nvPr/>
        </p:nvSpPr>
        <p:spPr>
          <a:xfrm>
            <a:off x="0" y="6346240"/>
            <a:ext cx="9136337" cy="400110"/>
          </a:xfrm>
          <a:prstGeom prst="rect">
            <a:avLst/>
          </a:prstGeom>
        </p:spPr>
        <p:txBody>
          <a:bodyPr wrap="square" anchor="ctr">
            <a:spAutoFit/>
          </a:bodyPr>
          <a:lstStyle/>
          <a:p>
            <a:r>
              <a:rPr lang="en-US" sz="1000" dirty="0"/>
              <a:t>Q2. Please indicate how much you agree or disagree with each of these statements. Q4. How serious do you think each of these are in terms of the risks to the safety of drivers, their passengers and/or other road users? Q4. Which of the following have you done at all in the last 12 months, even if only on one occasion or for a short distance? </a:t>
            </a:r>
            <a:endParaRPr lang="en-GB" sz="1000" dirty="0"/>
          </a:p>
        </p:txBody>
      </p:sp>
      <p:sp>
        <p:nvSpPr>
          <p:cNvPr id="12" name="Text Placeholder 4">
            <a:extLst>
              <a:ext uri="{FF2B5EF4-FFF2-40B4-BE49-F238E27FC236}">
                <a16:creationId xmlns:a16="http://schemas.microsoft.com/office/drawing/2014/main" id="{FD51D29E-F6FE-6EF2-9AE7-27A436DE93A2}"/>
              </a:ext>
            </a:extLst>
          </p:cNvPr>
          <p:cNvSpPr>
            <a:spLocks noGrp="1"/>
          </p:cNvSpPr>
          <p:nvPr>
            <p:ph type="body" sz="quarter" idx="11"/>
          </p:nvPr>
        </p:nvSpPr>
        <p:spPr>
          <a:xfrm>
            <a:off x="334964" y="180788"/>
            <a:ext cx="10647362" cy="1299219"/>
          </a:xfrm>
        </p:spPr>
        <p:txBody>
          <a:bodyPr vert="horz" lIns="72000" tIns="0" rIns="0" bIns="0" rtlCol="0" anchor="ctr" anchorCtr="0">
            <a:noAutofit/>
          </a:bodyPr>
          <a:lstStyle/>
          <a:p>
            <a:r>
              <a:rPr lang="en-GB" sz="2400" dirty="0"/>
              <a:t>A quarter of drivers reported that they have parked on the pavement in the last 12 months (similar to last wave, 25%), while around half disagree that it’s sometimes necessary and three fifths consider it serious. Both of these measures are consistent with Sept ‘25.</a:t>
            </a:r>
          </a:p>
        </p:txBody>
      </p:sp>
      <p:graphicFrame>
        <p:nvGraphicFramePr>
          <p:cNvPr id="5" name="Table 4">
            <a:extLst>
              <a:ext uri="{FF2B5EF4-FFF2-40B4-BE49-F238E27FC236}">
                <a16:creationId xmlns:a16="http://schemas.microsoft.com/office/drawing/2014/main" id="{1935A1F0-B26B-3A5B-91C3-18DC4EE05AC7}"/>
              </a:ext>
            </a:extLst>
          </p:cNvPr>
          <p:cNvGraphicFramePr>
            <a:graphicFrameLocks noGrp="1"/>
          </p:cNvGraphicFramePr>
          <p:nvPr>
            <p:extLst>
              <p:ext uri="{D42A27DB-BD31-4B8C-83A1-F6EECF244321}">
                <p14:modId xmlns:p14="http://schemas.microsoft.com/office/powerpoint/2010/main" val="3313322875"/>
              </p:ext>
            </p:extLst>
          </p:nvPr>
        </p:nvGraphicFramePr>
        <p:xfrm>
          <a:off x="9297998" y="1671834"/>
          <a:ext cx="1684328" cy="1843171"/>
        </p:xfrm>
        <a:graphic>
          <a:graphicData uri="http://schemas.openxmlformats.org/drawingml/2006/table">
            <a:tbl>
              <a:tblPr firstRow="1" bandRow="1">
                <a:tableStyleId>{2D5ABB26-0587-4C30-8999-92F81FD0307C}</a:tableStyleId>
              </a:tblPr>
              <a:tblGrid>
                <a:gridCol w="840266">
                  <a:extLst>
                    <a:ext uri="{9D8B030D-6E8A-4147-A177-3AD203B41FA5}">
                      <a16:colId xmlns:a16="http://schemas.microsoft.com/office/drawing/2014/main" val="20000"/>
                    </a:ext>
                  </a:extLst>
                </a:gridCol>
                <a:gridCol w="844062">
                  <a:extLst>
                    <a:ext uri="{9D8B030D-6E8A-4147-A177-3AD203B41FA5}">
                      <a16:colId xmlns:a16="http://schemas.microsoft.com/office/drawing/2014/main" val="1214326454"/>
                    </a:ext>
                  </a:extLst>
                </a:gridCol>
              </a:tblGrid>
              <a:tr h="538163">
                <a:tc>
                  <a:txBody>
                    <a:bodyPr/>
                    <a:lstStyle/>
                    <a:p>
                      <a:pPr algn="ctr"/>
                      <a:r>
                        <a:rPr lang="en-GB" sz="1400" b="1" dirty="0">
                          <a:solidFill>
                            <a:schemeClr val="tx1"/>
                          </a:solidFill>
                        </a:rPr>
                        <a:t>Total agree</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400" b="1" dirty="0">
                          <a:solidFill>
                            <a:schemeClr val="tx1"/>
                          </a:solidFill>
                        </a:rPr>
                        <a:t>Total disagree</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262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kern="1200" dirty="0">
                          <a:solidFill>
                            <a:schemeClr val="tx1"/>
                          </a:solidFill>
                          <a:latin typeface="+mn-lt"/>
                          <a:ea typeface="+mn-ea"/>
                          <a:cs typeface="+mn-cs"/>
                        </a:rPr>
                        <a:t>40%</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kern="1200" dirty="0">
                          <a:solidFill>
                            <a:schemeClr val="tx1"/>
                          </a:solidFill>
                          <a:latin typeface="+mn-lt"/>
                          <a:ea typeface="+mn-ea"/>
                          <a:cs typeface="+mn-cs"/>
                        </a:rPr>
                        <a:t>44%</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262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tx1"/>
                          </a:solidFill>
                          <a:latin typeface="+mn-lt"/>
                          <a:ea typeface="+mn-ea"/>
                          <a:cs typeface="+mn-cs"/>
                        </a:rPr>
                        <a:t>40%</a:t>
                      </a:r>
                      <a:endParaRPr lang="en-GB" sz="1400" b="0" kern="1200" dirty="0">
                        <a:solidFill>
                          <a:schemeClr val="tx1"/>
                        </a:solidFill>
                        <a:latin typeface="+mn-lt"/>
                        <a:ea typeface="+mn-ea"/>
                        <a:cs typeface="+mn-cs"/>
                      </a:endParaRP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kern="1200" dirty="0">
                          <a:solidFill>
                            <a:schemeClr val="tx1"/>
                          </a:solidFill>
                          <a:latin typeface="+mn-lt"/>
                          <a:ea typeface="+mn-ea"/>
                          <a:cs typeface="+mn-cs"/>
                        </a:rPr>
                        <a:t>42%</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59666103"/>
                  </a:ext>
                </a:extLst>
              </a:tr>
              <a:tr h="3262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tx1"/>
                          </a:solidFill>
                          <a:latin typeface="+mn-lt"/>
                          <a:ea typeface="+mn-ea"/>
                          <a:cs typeface="+mn-cs"/>
                        </a:rPr>
                        <a:t>39%</a:t>
                      </a:r>
                      <a:endParaRPr lang="en-GB" sz="1400" b="0" kern="1200" dirty="0">
                        <a:solidFill>
                          <a:schemeClr val="tx1"/>
                        </a:solidFill>
                        <a:latin typeface="+mn-lt"/>
                        <a:ea typeface="+mn-ea"/>
                        <a:cs typeface="+mn-cs"/>
                      </a:endParaRP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kern="1200" dirty="0">
                          <a:solidFill>
                            <a:schemeClr val="tx1"/>
                          </a:solidFill>
                          <a:latin typeface="+mn-lt"/>
                          <a:ea typeface="+mn-ea"/>
                          <a:cs typeface="+mn-cs"/>
                        </a:rPr>
                        <a:t>48%</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7449859"/>
                  </a:ext>
                </a:extLst>
              </a:tr>
              <a:tr h="3262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kern="1200" dirty="0">
                          <a:solidFill>
                            <a:schemeClr val="tx1"/>
                          </a:solidFill>
                          <a:latin typeface="+mn-lt"/>
                          <a:ea typeface="+mn-ea"/>
                          <a:cs typeface="+mn-cs"/>
                        </a:rPr>
                        <a:t>38%</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kern="1200" dirty="0">
                          <a:solidFill>
                            <a:schemeClr val="tx1"/>
                          </a:solidFill>
                          <a:latin typeface="+mn-lt"/>
                          <a:ea typeface="+mn-ea"/>
                          <a:cs typeface="+mn-cs"/>
                        </a:rPr>
                        <a:t>48%</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15297703"/>
                  </a:ext>
                </a:extLst>
              </a:tr>
            </a:tbl>
          </a:graphicData>
        </a:graphic>
      </p:graphicFrame>
      <p:graphicFrame>
        <p:nvGraphicFramePr>
          <p:cNvPr id="6" name="Content Placeholder 8">
            <a:extLst>
              <a:ext uri="{FF2B5EF4-FFF2-40B4-BE49-F238E27FC236}">
                <a16:creationId xmlns:a16="http://schemas.microsoft.com/office/drawing/2014/main" id="{0BEF54B2-FC27-17FE-F5B5-F24174FB4079}"/>
              </a:ext>
            </a:extLst>
          </p:cNvPr>
          <p:cNvGraphicFramePr>
            <a:graphicFrameLocks noGrp="1"/>
          </p:cNvGraphicFramePr>
          <p:nvPr>
            <p:ph sz="quarter" idx="18"/>
            <p:extLst>
              <p:ext uri="{D42A27DB-BD31-4B8C-83A1-F6EECF244321}">
                <p14:modId xmlns:p14="http://schemas.microsoft.com/office/powerpoint/2010/main" val="771898701"/>
              </p:ext>
            </p:extLst>
          </p:nvPr>
        </p:nvGraphicFramePr>
        <p:xfrm>
          <a:off x="1657034" y="1780473"/>
          <a:ext cx="7867214" cy="2065007"/>
        </p:xfrm>
        <a:graphic>
          <a:graphicData uri="http://schemas.openxmlformats.org/drawingml/2006/chart">
            <c:chart xmlns:c="http://schemas.openxmlformats.org/drawingml/2006/chart" xmlns:r="http://schemas.openxmlformats.org/officeDocument/2006/relationships" r:id="rId3"/>
          </a:graphicData>
        </a:graphic>
      </p:graphicFrame>
      <p:cxnSp>
        <p:nvCxnSpPr>
          <p:cNvPr id="11" name="Straight Connector 10">
            <a:extLst>
              <a:ext uri="{FF2B5EF4-FFF2-40B4-BE49-F238E27FC236}">
                <a16:creationId xmlns:a16="http://schemas.microsoft.com/office/drawing/2014/main" id="{F9D11173-ED91-53FA-131F-5E4CC2D81C51}"/>
              </a:ext>
            </a:extLst>
          </p:cNvPr>
          <p:cNvCxnSpPr>
            <a:cxnSpLocks/>
          </p:cNvCxnSpPr>
          <p:nvPr/>
        </p:nvCxnSpPr>
        <p:spPr>
          <a:xfrm flipH="1">
            <a:off x="603288" y="3960641"/>
            <a:ext cx="10876506" cy="0"/>
          </a:xfrm>
          <a:prstGeom prst="line">
            <a:avLst/>
          </a:prstGeom>
          <a:ln w="12700">
            <a:solidFill>
              <a:schemeClr val="bg1">
                <a:lumMod val="65000"/>
              </a:schemeClr>
            </a:solidFill>
            <a:prstDash val="dashDot"/>
            <a:tailEnd type="none"/>
          </a:ln>
        </p:spPr>
        <p:style>
          <a:lnRef idx="1">
            <a:schemeClr val="accent1"/>
          </a:lnRef>
          <a:fillRef idx="0">
            <a:schemeClr val="accent1"/>
          </a:fillRef>
          <a:effectRef idx="0">
            <a:schemeClr val="accent1"/>
          </a:effectRef>
          <a:fontRef idx="minor">
            <a:schemeClr val="tx1"/>
          </a:fontRef>
        </p:style>
      </p:cxnSp>
      <p:graphicFrame>
        <p:nvGraphicFramePr>
          <p:cNvPr id="17" name="Table 16">
            <a:extLst>
              <a:ext uri="{FF2B5EF4-FFF2-40B4-BE49-F238E27FC236}">
                <a16:creationId xmlns:a16="http://schemas.microsoft.com/office/drawing/2014/main" id="{08918838-BD66-160A-66AF-47395E511913}"/>
              </a:ext>
            </a:extLst>
          </p:cNvPr>
          <p:cNvGraphicFramePr>
            <a:graphicFrameLocks noGrp="1"/>
          </p:cNvGraphicFramePr>
          <p:nvPr>
            <p:extLst>
              <p:ext uri="{D42A27DB-BD31-4B8C-83A1-F6EECF244321}">
                <p14:modId xmlns:p14="http://schemas.microsoft.com/office/powerpoint/2010/main" val="1495099761"/>
              </p:ext>
            </p:extLst>
          </p:nvPr>
        </p:nvGraphicFramePr>
        <p:xfrm>
          <a:off x="9297998" y="4166952"/>
          <a:ext cx="1835052" cy="1733039"/>
        </p:xfrm>
        <a:graphic>
          <a:graphicData uri="http://schemas.openxmlformats.org/drawingml/2006/table">
            <a:tbl>
              <a:tblPr firstRow="1" bandRow="1">
                <a:tableStyleId>{2D5ABB26-0587-4C30-8999-92F81FD0307C}</a:tableStyleId>
              </a:tblPr>
              <a:tblGrid>
                <a:gridCol w="917526">
                  <a:extLst>
                    <a:ext uri="{9D8B030D-6E8A-4147-A177-3AD203B41FA5}">
                      <a16:colId xmlns:a16="http://schemas.microsoft.com/office/drawing/2014/main" val="20000"/>
                    </a:ext>
                  </a:extLst>
                </a:gridCol>
                <a:gridCol w="917526">
                  <a:extLst>
                    <a:ext uri="{9D8B030D-6E8A-4147-A177-3AD203B41FA5}">
                      <a16:colId xmlns:a16="http://schemas.microsoft.com/office/drawing/2014/main" val="233757482"/>
                    </a:ext>
                  </a:extLst>
                </a:gridCol>
              </a:tblGrid>
              <a:tr h="467690">
                <a:tc>
                  <a:txBody>
                    <a:bodyPr/>
                    <a:lstStyle/>
                    <a:p>
                      <a:pPr algn="ctr"/>
                      <a:r>
                        <a:rPr lang="en-GB" sz="1400" b="1" dirty="0">
                          <a:solidFill>
                            <a:schemeClr val="tx1"/>
                          </a:solidFill>
                        </a:rPr>
                        <a:t>Total serious</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400" b="1" dirty="0">
                          <a:solidFill>
                            <a:schemeClr val="tx1"/>
                          </a:solidFill>
                        </a:rPr>
                        <a:t>Total not serious</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365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kern="1200" dirty="0">
                          <a:solidFill>
                            <a:schemeClr val="tx1"/>
                          </a:solidFill>
                          <a:latin typeface="+mn-lt"/>
                          <a:ea typeface="+mn-ea"/>
                          <a:cs typeface="+mn-cs"/>
                        </a:rPr>
                        <a:t>57%</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kern="1200" dirty="0">
                          <a:solidFill>
                            <a:schemeClr val="tx1"/>
                          </a:solidFill>
                          <a:latin typeface="+mn-lt"/>
                          <a:ea typeface="+mn-ea"/>
                          <a:cs typeface="+mn-cs"/>
                        </a:rPr>
                        <a:t>43%</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0960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tx1"/>
                          </a:solidFill>
                          <a:latin typeface="+mn-lt"/>
                          <a:ea typeface="+mn-ea"/>
                          <a:cs typeface="+mn-cs"/>
                        </a:rPr>
                        <a:t>59%</a:t>
                      </a:r>
                      <a:endParaRPr lang="en-GB" sz="1400" b="0" kern="1200" dirty="0">
                        <a:solidFill>
                          <a:schemeClr val="tx1"/>
                        </a:solidFill>
                        <a:latin typeface="+mn-lt"/>
                        <a:ea typeface="+mn-ea"/>
                        <a:cs typeface="+mn-cs"/>
                      </a:endParaRP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kern="1200" dirty="0">
                          <a:solidFill>
                            <a:schemeClr val="tx1"/>
                          </a:solidFill>
                          <a:latin typeface="+mn-lt"/>
                          <a:ea typeface="+mn-ea"/>
                          <a:cs typeface="+mn-cs"/>
                        </a:rPr>
                        <a:t>41%</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8555412"/>
                  </a:ext>
                </a:extLst>
              </a:tr>
              <a:tr h="30960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tx1"/>
                          </a:solidFill>
                          <a:latin typeface="+mn-lt"/>
                          <a:ea typeface="+mn-ea"/>
                          <a:cs typeface="+mn-cs"/>
                        </a:rPr>
                        <a:t>62%</a:t>
                      </a:r>
                      <a:endParaRPr lang="en-GB" sz="1400" b="0" kern="1200" dirty="0">
                        <a:solidFill>
                          <a:schemeClr val="tx1"/>
                        </a:solidFill>
                        <a:latin typeface="+mn-lt"/>
                        <a:ea typeface="+mn-ea"/>
                        <a:cs typeface="+mn-cs"/>
                      </a:endParaRP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kern="1200" dirty="0">
                          <a:solidFill>
                            <a:schemeClr val="tx1"/>
                          </a:solidFill>
                          <a:latin typeface="+mn-lt"/>
                          <a:ea typeface="+mn-ea"/>
                          <a:cs typeface="+mn-cs"/>
                        </a:rPr>
                        <a:t>38%</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44636580"/>
                  </a:ext>
                </a:extLst>
              </a:tr>
              <a:tr h="30960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kern="1200" dirty="0">
                          <a:solidFill>
                            <a:schemeClr val="tx1"/>
                          </a:solidFill>
                          <a:latin typeface="+mn-lt"/>
                          <a:ea typeface="+mn-ea"/>
                          <a:cs typeface="+mn-cs"/>
                        </a:rPr>
                        <a:t>60%</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kern="1200" dirty="0">
                          <a:solidFill>
                            <a:schemeClr val="tx1"/>
                          </a:solidFill>
                          <a:latin typeface="+mn-lt"/>
                          <a:ea typeface="+mn-ea"/>
                          <a:cs typeface="+mn-cs"/>
                        </a:rPr>
                        <a:t>40%</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19600066"/>
                  </a:ext>
                </a:extLst>
              </a:tr>
            </a:tbl>
          </a:graphicData>
        </a:graphic>
      </p:graphicFrame>
      <p:graphicFrame>
        <p:nvGraphicFramePr>
          <p:cNvPr id="18" name="Content Placeholder 8">
            <a:extLst>
              <a:ext uri="{FF2B5EF4-FFF2-40B4-BE49-F238E27FC236}">
                <a16:creationId xmlns:a16="http://schemas.microsoft.com/office/drawing/2014/main" id="{18DF6863-38FF-039A-AEDE-3DB91DD61659}"/>
              </a:ext>
            </a:extLst>
          </p:cNvPr>
          <p:cNvGraphicFramePr>
            <a:graphicFrameLocks/>
          </p:cNvGraphicFramePr>
          <p:nvPr>
            <p:extLst>
              <p:ext uri="{D42A27DB-BD31-4B8C-83A1-F6EECF244321}">
                <p14:modId xmlns:p14="http://schemas.microsoft.com/office/powerpoint/2010/main" val="1213839722"/>
              </p:ext>
            </p:extLst>
          </p:nvPr>
        </p:nvGraphicFramePr>
        <p:xfrm>
          <a:off x="1799262" y="4073550"/>
          <a:ext cx="7724985" cy="2438913"/>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a:extLst>
              <a:ext uri="{FF2B5EF4-FFF2-40B4-BE49-F238E27FC236}">
                <a16:creationId xmlns:a16="http://schemas.microsoft.com/office/drawing/2014/main" id="{65007801-5C3E-686F-72AC-E78F5144FD1D}"/>
              </a:ext>
            </a:extLst>
          </p:cNvPr>
          <p:cNvSpPr txBox="1"/>
          <p:nvPr/>
        </p:nvSpPr>
        <p:spPr>
          <a:xfrm>
            <a:off x="290666" y="1775807"/>
            <a:ext cx="1466850" cy="1323439"/>
          </a:xfrm>
          <a:prstGeom prst="rect">
            <a:avLst/>
          </a:prstGeom>
          <a:noFill/>
          <a:ln>
            <a:solidFill>
              <a:schemeClr val="accent1"/>
            </a:solidFill>
          </a:ln>
        </p:spPr>
        <p:txBody>
          <a:bodyPr wrap="square" rtlCol="0">
            <a:spAutoFit/>
          </a:bodyPr>
          <a:lstStyle/>
          <a:p>
            <a:pPr algn="ctr"/>
            <a:r>
              <a:rPr lang="en-GB" sz="1600" dirty="0"/>
              <a:t>26% of drivers reported they had pavement parked in last 12 months</a:t>
            </a:r>
          </a:p>
        </p:txBody>
      </p:sp>
      <p:sp>
        <p:nvSpPr>
          <p:cNvPr id="4" name="Text Placeholder 7">
            <a:extLst>
              <a:ext uri="{FF2B5EF4-FFF2-40B4-BE49-F238E27FC236}">
                <a16:creationId xmlns:a16="http://schemas.microsoft.com/office/drawing/2014/main" id="{DDA322EC-AF5C-0AF8-E182-CEE1EAAB5D7F}"/>
              </a:ext>
            </a:extLst>
          </p:cNvPr>
          <p:cNvSpPr txBox="1">
            <a:spLocks/>
          </p:cNvSpPr>
          <p:nvPr/>
        </p:nvSpPr>
        <p:spPr>
          <a:xfrm>
            <a:off x="9938083" y="6472555"/>
            <a:ext cx="1705589" cy="277157"/>
          </a:xfrm>
          <a:prstGeom prst="rect">
            <a:avLst/>
          </a:prstGeom>
        </p:spPr>
        <p:txBody>
          <a:bodyPr vert="horz" lIns="91440" tIns="45720" rIns="91440" bIns="4572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534988" indent="-26828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801688" indent="-2667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077913" indent="-27622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34620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ts val="0"/>
              </a:spcBef>
            </a:pPr>
            <a:r>
              <a:rPr lang="en-GB" sz="1000" b="1" dirty="0"/>
              <a:t>Base (all W26): 531</a:t>
            </a:r>
          </a:p>
        </p:txBody>
      </p:sp>
      <p:sp>
        <p:nvSpPr>
          <p:cNvPr id="8" name="TextBox 7">
            <a:extLst>
              <a:ext uri="{FF2B5EF4-FFF2-40B4-BE49-F238E27FC236}">
                <a16:creationId xmlns:a16="http://schemas.microsoft.com/office/drawing/2014/main" id="{ABACAF29-95BD-81E7-70E9-4B490D37A909}"/>
              </a:ext>
            </a:extLst>
          </p:cNvPr>
          <p:cNvSpPr txBox="1"/>
          <p:nvPr/>
        </p:nvSpPr>
        <p:spPr>
          <a:xfrm>
            <a:off x="9609440" y="6266245"/>
            <a:ext cx="2073003" cy="246221"/>
          </a:xfrm>
          <a:prstGeom prst="rect">
            <a:avLst/>
          </a:prstGeom>
          <a:noFill/>
          <a:ln>
            <a:solidFill>
              <a:schemeClr val="accent1"/>
            </a:solidFill>
          </a:ln>
        </p:spPr>
        <p:txBody>
          <a:bodyPr wrap="none" rtlCol="0">
            <a:spAutoFit/>
          </a:bodyPr>
          <a:lstStyle/>
          <a:p>
            <a:r>
              <a:rPr lang="en-GB" sz="1000" dirty="0"/>
              <a:t>Chart shows % agreeing/disagreeing</a:t>
            </a:r>
          </a:p>
        </p:txBody>
      </p:sp>
    </p:spTree>
    <p:extLst>
      <p:ext uri="{BB962C8B-B14F-4D97-AF65-F5344CB8AC3E}">
        <p14:creationId xmlns:p14="http://schemas.microsoft.com/office/powerpoint/2010/main" val="137272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 Placeholder 39">
            <a:extLst>
              <a:ext uri="{FF2B5EF4-FFF2-40B4-BE49-F238E27FC236}">
                <a16:creationId xmlns:a16="http://schemas.microsoft.com/office/drawing/2014/main" id="{E5AE05D4-C2DD-4795-B654-F3299A59B932}"/>
              </a:ext>
            </a:extLst>
          </p:cNvPr>
          <p:cNvSpPr>
            <a:spLocks noGrp="1"/>
          </p:cNvSpPr>
          <p:nvPr>
            <p:ph type="body" sz="quarter" idx="15"/>
          </p:nvPr>
        </p:nvSpPr>
        <p:spPr>
          <a:xfrm>
            <a:off x="566525" y="2380735"/>
            <a:ext cx="5337983" cy="355600"/>
          </a:xfrm>
        </p:spPr>
        <p:txBody>
          <a:bodyPr/>
          <a:lstStyle/>
          <a:p>
            <a:r>
              <a:rPr lang="en-US" dirty="0"/>
              <a:t>Quantitative survey</a:t>
            </a:r>
          </a:p>
        </p:txBody>
      </p:sp>
      <p:sp>
        <p:nvSpPr>
          <p:cNvPr id="7" name="Text Placeholder 6">
            <a:extLst>
              <a:ext uri="{FF2B5EF4-FFF2-40B4-BE49-F238E27FC236}">
                <a16:creationId xmlns:a16="http://schemas.microsoft.com/office/drawing/2014/main" id="{0CDE4C6D-C5AC-4AA8-B676-AAD44C0D0174}"/>
              </a:ext>
            </a:extLst>
          </p:cNvPr>
          <p:cNvSpPr>
            <a:spLocks noGrp="1"/>
          </p:cNvSpPr>
          <p:nvPr>
            <p:ph type="body" sz="quarter" idx="14"/>
          </p:nvPr>
        </p:nvSpPr>
        <p:spPr>
          <a:xfrm>
            <a:off x="472863" y="1866385"/>
            <a:ext cx="11053762" cy="355600"/>
          </a:xfrm>
        </p:spPr>
        <p:txBody>
          <a:bodyPr/>
          <a:lstStyle/>
          <a:p>
            <a:r>
              <a:rPr lang="en-GB" dirty="0"/>
              <a:t>Online survey (panel)</a:t>
            </a:r>
          </a:p>
        </p:txBody>
      </p:sp>
      <p:sp>
        <p:nvSpPr>
          <p:cNvPr id="6" name="Text Placeholder 5">
            <a:extLst>
              <a:ext uri="{FF2B5EF4-FFF2-40B4-BE49-F238E27FC236}">
                <a16:creationId xmlns:a16="http://schemas.microsoft.com/office/drawing/2014/main" id="{73FDA647-3993-4D57-84BE-5E65404B0FC6}"/>
              </a:ext>
            </a:extLst>
          </p:cNvPr>
          <p:cNvSpPr>
            <a:spLocks noGrp="1"/>
          </p:cNvSpPr>
          <p:nvPr>
            <p:ph type="body" sz="quarter" idx="13"/>
          </p:nvPr>
        </p:nvSpPr>
        <p:spPr>
          <a:xfrm>
            <a:off x="472863" y="1466335"/>
            <a:ext cx="11053762" cy="355600"/>
          </a:xfrm>
        </p:spPr>
        <p:txBody>
          <a:bodyPr/>
          <a:lstStyle/>
          <a:p>
            <a:r>
              <a:rPr lang="en-GB" dirty="0"/>
              <a:t>Research method:</a:t>
            </a:r>
          </a:p>
        </p:txBody>
      </p:sp>
      <p:sp>
        <p:nvSpPr>
          <p:cNvPr id="4" name="Text Placeholder 3">
            <a:extLst>
              <a:ext uri="{FF2B5EF4-FFF2-40B4-BE49-F238E27FC236}">
                <a16:creationId xmlns:a16="http://schemas.microsoft.com/office/drawing/2014/main" id="{EC5DA8EC-FFAA-4313-B2C4-534C96D2F81F}"/>
              </a:ext>
            </a:extLst>
          </p:cNvPr>
          <p:cNvSpPr>
            <a:spLocks noGrp="1"/>
          </p:cNvSpPr>
          <p:nvPr>
            <p:ph type="body" sz="quarter" idx="11"/>
          </p:nvPr>
        </p:nvSpPr>
        <p:spPr>
          <a:xfrm>
            <a:off x="334964" y="180789"/>
            <a:ext cx="4356090" cy="1285546"/>
          </a:xfrm>
        </p:spPr>
        <p:txBody>
          <a:bodyPr/>
          <a:lstStyle/>
          <a:p>
            <a:r>
              <a:rPr lang="en-GB" dirty="0"/>
              <a:t>Method &amp; sample</a:t>
            </a:r>
          </a:p>
        </p:txBody>
      </p:sp>
      <p:sp>
        <p:nvSpPr>
          <p:cNvPr id="2" name="Slide Number Placeholder 1"/>
          <p:cNvSpPr>
            <a:spLocks noGrp="1"/>
          </p:cNvSpPr>
          <p:nvPr>
            <p:ph type="sldNum" sz="quarter" idx="12"/>
          </p:nvPr>
        </p:nvSpPr>
        <p:spPr/>
        <p:txBody>
          <a:bodyPr/>
          <a:lstStyle/>
          <a:p>
            <a:fld id="{86CB4B4D-7CA3-9044-876B-883B54F8677D}" type="slidenum">
              <a:rPr lang="en-GB" smtClean="0"/>
              <a:pPr/>
              <a:t>4</a:t>
            </a:fld>
            <a:endParaRPr lang="en-GB" dirty="0"/>
          </a:p>
        </p:txBody>
      </p:sp>
      <p:sp>
        <p:nvSpPr>
          <p:cNvPr id="10" name="Text Placeholder 9">
            <a:extLst>
              <a:ext uri="{FF2B5EF4-FFF2-40B4-BE49-F238E27FC236}">
                <a16:creationId xmlns:a16="http://schemas.microsoft.com/office/drawing/2014/main" id="{5637AF4D-0E7B-4A20-AE2E-B0B48F549A7D}"/>
              </a:ext>
            </a:extLst>
          </p:cNvPr>
          <p:cNvSpPr>
            <a:spLocks noGrp="1"/>
          </p:cNvSpPr>
          <p:nvPr>
            <p:ph type="body" sz="quarter" idx="16"/>
          </p:nvPr>
        </p:nvSpPr>
        <p:spPr>
          <a:xfrm>
            <a:off x="560986" y="2805655"/>
            <a:ext cx="5343525" cy="690469"/>
          </a:xfrm>
        </p:spPr>
        <p:txBody>
          <a:bodyPr>
            <a:noAutofit/>
          </a:bodyPr>
          <a:lstStyle/>
          <a:p>
            <a:pPr>
              <a:spcBef>
                <a:spcPts val="0"/>
              </a:spcBef>
            </a:pPr>
            <a:r>
              <a:rPr lang="en-GB" dirty="0"/>
              <a:t>Online survey administered in partnership with panel providers CINT and Norstat (ensuring ‘fresh’ sample vs. previous wave of survey). Prior to 2020, data collected by F2F in-home interviews*</a:t>
            </a:r>
          </a:p>
        </p:txBody>
      </p:sp>
      <p:sp>
        <p:nvSpPr>
          <p:cNvPr id="25" name="Text Placeholder 9">
            <a:extLst>
              <a:ext uri="{FF2B5EF4-FFF2-40B4-BE49-F238E27FC236}">
                <a16:creationId xmlns:a16="http://schemas.microsoft.com/office/drawing/2014/main" id="{5637AF4D-0E7B-4A20-AE2E-B0B48F549A7D}"/>
              </a:ext>
            </a:extLst>
          </p:cNvPr>
          <p:cNvSpPr>
            <a:spLocks noGrp="1"/>
          </p:cNvSpPr>
          <p:nvPr>
            <p:ph type="body" sz="quarter" idx="17"/>
          </p:nvPr>
        </p:nvSpPr>
        <p:spPr>
          <a:xfrm>
            <a:off x="560985" y="3585746"/>
            <a:ext cx="5343525" cy="851287"/>
          </a:xfrm>
        </p:spPr>
        <p:txBody>
          <a:bodyPr/>
          <a:lstStyle/>
          <a:p>
            <a:pPr>
              <a:spcBef>
                <a:spcPts val="0"/>
              </a:spcBef>
            </a:pPr>
            <a:r>
              <a:rPr lang="en-GB" dirty="0"/>
              <a:t>Drivers living in Scotland were targeted. Quotas were set on age, gender and socio-economic grouping. Weighting was used to adjust profile for any small differences from quotas and for consistency with previous waves of the tracker.</a:t>
            </a:r>
          </a:p>
        </p:txBody>
      </p:sp>
      <p:sp>
        <p:nvSpPr>
          <p:cNvPr id="13" name="Text Placeholder 12">
            <a:extLst>
              <a:ext uri="{FF2B5EF4-FFF2-40B4-BE49-F238E27FC236}">
                <a16:creationId xmlns:a16="http://schemas.microsoft.com/office/drawing/2014/main" id="{9DC8BFC6-1CE7-4B6E-9BB2-0CFFAEA0D87C}"/>
              </a:ext>
            </a:extLst>
          </p:cNvPr>
          <p:cNvSpPr>
            <a:spLocks noGrp="1"/>
          </p:cNvSpPr>
          <p:nvPr>
            <p:ph type="body" sz="quarter" idx="18"/>
          </p:nvPr>
        </p:nvSpPr>
        <p:spPr>
          <a:xfrm>
            <a:off x="560983" y="4520126"/>
            <a:ext cx="5343525" cy="351987"/>
          </a:xfrm>
        </p:spPr>
        <p:txBody>
          <a:bodyPr>
            <a:noAutofit/>
          </a:bodyPr>
          <a:lstStyle/>
          <a:p>
            <a:r>
              <a:rPr lang="en-GB" dirty="0"/>
              <a:t>Sample size: 531</a:t>
            </a:r>
          </a:p>
        </p:txBody>
      </p:sp>
      <p:sp>
        <p:nvSpPr>
          <p:cNvPr id="29" name="Text Placeholder 28">
            <a:extLst>
              <a:ext uri="{FF2B5EF4-FFF2-40B4-BE49-F238E27FC236}">
                <a16:creationId xmlns:a16="http://schemas.microsoft.com/office/drawing/2014/main" id="{C11D3372-78D6-4572-A626-31F451B736FB}"/>
              </a:ext>
            </a:extLst>
          </p:cNvPr>
          <p:cNvSpPr>
            <a:spLocks noGrp="1"/>
          </p:cNvSpPr>
          <p:nvPr>
            <p:ph type="body" sz="quarter" idx="19"/>
          </p:nvPr>
        </p:nvSpPr>
        <p:spPr>
          <a:xfrm>
            <a:off x="560982" y="4942214"/>
            <a:ext cx="5343525" cy="651399"/>
          </a:xfrm>
        </p:spPr>
        <p:txBody>
          <a:bodyPr>
            <a:noAutofit/>
          </a:bodyPr>
          <a:lstStyle/>
          <a:p>
            <a:pPr>
              <a:spcBef>
                <a:spcPts val="600"/>
              </a:spcBef>
            </a:pPr>
            <a:r>
              <a:rPr lang="en-GB" dirty="0"/>
              <a:t>Margins of error** (</a:t>
            </a:r>
            <a:r>
              <a:rPr lang="en-US" dirty="0"/>
              <a:t>calculated at the 95% confidence level): </a:t>
            </a:r>
            <a:r>
              <a:rPr lang="en-US" sz="1400" dirty="0"/>
              <a:t>between ±0.87% and ±</a:t>
            </a:r>
            <a:r>
              <a:rPr lang="en-US" dirty="0"/>
              <a:t>4.35</a:t>
            </a:r>
            <a:r>
              <a:rPr lang="en-US" sz="1400" dirty="0"/>
              <a:t>%</a:t>
            </a:r>
          </a:p>
        </p:txBody>
      </p:sp>
      <p:sp>
        <p:nvSpPr>
          <p:cNvPr id="31" name="Text Placeholder 30">
            <a:extLst>
              <a:ext uri="{FF2B5EF4-FFF2-40B4-BE49-F238E27FC236}">
                <a16:creationId xmlns:a16="http://schemas.microsoft.com/office/drawing/2014/main" id="{F4DC6035-A78B-4F93-BC23-AACC7265EC7A}"/>
              </a:ext>
            </a:extLst>
          </p:cNvPr>
          <p:cNvSpPr>
            <a:spLocks noGrp="1"/>
          </p:cNvSpPr>
          <p:nvPr>
            <p:ph type="body" sz="quarter" idx="20"/>
          </p:nvPr>
        </p:nvSpPr>
        <p:spPr>
          <a:xfrm>
            <a:off x="560981" y="5663714"/>
            <a:ext cx="5343525" cy="448360"/>
          </a:xfrm>
        </p:spPr>
        <p:txBody>
          <a:bodyPr/>
          <a:lstStyle/>
          <a:p>
            <a:r>
              <a:rPr lang="en-GB" dirty="0"/>
              <a:t>Fieldwork conducted 10</a:t>
            </a:r>
            <a:r>
              <a:rPr lang="en-GB" baseline="30000" dirty="0"/>
              <a:t>th</a:t>
            </a:r>
            <a:r>
              <a:rPr lang="en-GB" dirty="0"/>
              <a:t> – 23</a:t>
            </a:r>
            <a:r>
              <a:rPr lang="en-GB" baseline="30000" dirty="0"/>
              <a:t>rd</a:t>
            </a:r>
            <a:r>
              <a:rPr lang="en-GB" dirty="0"/>
              <a:t> February 2026.</a:t>
            </a:r>
          </a:p>
        </p:txBody>
      </p:sp>
      <p:sp>
        <p:nvSpPr>
          <p:cNvPr id="32" name="Text Placeholder 31">
            <a:extLst>
              <a:ext uri="{FF2B5EF4-FFF2-40B4-BE49-F238E27FC236}">
                <a16:creationId xmlns:a16="http://schemas.microsoft.com/office/drawing/2014/main" id="{C6F78827-CD15-482B-B157-A9287EA6EE03}"/>
              </a:ext>
            </a:extLst>
          </p:cNvPr>
          <p:cNvSpPr>
            <a:spLocks noGrp="1"/>
          </p:cNvSpPr>
          <p:nvPr>
            <p:ph type="body" sz="quarter" idx="21"/>
          </p:nvPr>
        </p:nvSpPr>
        <p:spPr>
          <a:xfrm>
            <a:off x="6119594" y="2790722"/>
            <a:ext cx="5343525" cy="707299"/>
          </a:xfrm>
          <a:solidFill>
            <a:schemeClr val="accent2">
              <a:lumMod val="40000"/>
              <a:lumOff val="60000"/>
              <a:alpha val="25000"/>
            </a:schemeClr>
          </a:solidFill>
        </p:spPr>
        <p:txBody>
          <a:bodyPr>
            <a:noAutofit/>
          </a:bodyPr>
          <a:lstStyle/>
          <a:p>
            <a:r>
              <a:rPr lang="en-GB" dirty="0"/>
              <a:t>Only </a:t>
            </a:r>
            <a:r>
              <a:rPr lang="en-ZW" dirty="0"/>
              <a:t>statistically significant differences are reported (at 95% level)  – indicated with red and green circles.                   Only significant differences between W25 and W26 are highlighted.</a:t>
            </a:r>
          </a:p>
        </p:txBody>
      </p:sp>
      <p:sp>
        <p:nvSpPr>
          <p:cNvPr id="35" name="Text Placeholder 34">
            <a:extLst>
              <a:ext uri="{FF2B5EF4-FFF2-40B4-BE49-F238E27FC236}">
                <a16:creationId xmlns:a16="http://schemas.microsoft.com/office/drawing/2014/main" id="{AAF27644-C26E-4792-A320-C3A8FE40CEBC}"/>
              </a:ext>
            </a:extLst>
          </p:cNvPr>
          <p:cNvSpPr>
            <a:spLocks noGrp="1"/>
          </p:cNvSpPr>
          <p:nvPr>
            <p:ph type="body" sz="quarter" idx="22"/>
          </p:nvPr>
        </p:nvSpPr>
        <p:spPr>
          <a:xfrm>
            <a:off x="6119595" y="3552408"/>
            <a:ext cx="5343525" cy="423749"/>
          </a:xfrm>
        </p:spPr>
        <p:txBody>
          <a:bodyPr/>
          <a:lstStyle/>
          <a:p>
            <a:r>
              <a:rPr lang="en-ZW" dirty="0"/>
              <a:t>Where figures do not add to 100% this is due to multi-coded responses or rounding.</a:t>
            </a:r>
            <a:endParaRPr lang="en-GB" dirty="0"/>
          </a:p>
        </p:txBody>
      </p:sp>
      <p:sp>
        <p:nvSpPr>
          <p:cNvPr id="21" name="Text Placeholder 34">
            <a:extLst>
              <a:ext uri="{FF2B5EF4-FFF2-40B4-BE49-F238E27FC236}">
                <a16:creationId xmlns:a16="http://schemas.microsoft.com/office/drawing/2014/main" id="{AAF27644-C26E-4792-A320-C3A8FE40CEBC}"/>
              </a:ext>
            </a:extLst>
          </p:cNvPr>
          <p:cNvSpPr>
            <a:spLocks noGrp="1"/>
          </p:cNvSpPr>
          <p:nvPr>
            <p:ph type="body" sz="quarter" idx="24"/>
          </p:nvPr>
        </p:nvSpPr>
        <p:spPr>
          <a:xfrm>
            <a:off x="6119592" y="4030544"/>
            <a:ext cx="5343525" cy="821376"/>
          </a:xfrm>
          <a:solidFill>
            <a:schemeClr val="accent2">
              <a:lumMod val="60000"/>
              <a:lumOff val="40000"/>
              <a:alpha val="25000"/>
            </a:schemeClr>
          </a:solidFill>
          <a:ln>
            <a:noFill/>
          </a:ln>
        </p:spPr>
        <p:txBody>
          <a:bodyPr vert="horz" lIns="91440" tIns="126000" rIns="91440" bIns="126000" rtlCol="0" anchor="ctr">
            <a:noAutofit/>
          </a:bodyPr>
          <a:lstStyle/>
          <a:p>
            <a:r>
              <a:rPr lang="en-ZW" dirty="0"/>
              <a:t>Data has been weighted to match the previous waves of the tracker. Interlocking weighting was used for age and gender. Data was also weighted by socio-economic group.</a:t>
            </a:r>
            <a:endParaRPr lang="en-GB" dirty="0"/>
          </a:p>
        </p:txBody>
      </p:sp>
      <p:sp>
        <p:nvSpPr>
          <p:cNvPr id="24" name="Text Placeholder 34">
            <a:extLst>
              <a:ext uri="{FF2B5EF4-FFF2-40B4-BE49-F238E27FC236}">
                <a16:creationId xmlns:a16="http://schemas.microsoft.com/office/drawing/2014/main" id="{AAF27644-C26E-4792-A320-C3A8FE40CEBC}"/>
              </a:ext>
            </a:extLst>
          </p:cNvPr>
          <p:cNvSpPr>
            <a:spLocks noGrp="1"/>
          </p:cNvSpPr>
          <p:nvPr>
            <p:ph type="body" sz="quarter" idx="25"/>
          </p:nvPr>
        </p:nvSpPr>
        <p:spPr>
          <a:xfrm>
            <a:off x="6119592" y="4924046"/>
            <a:ext cx="5343525" cy="553997"/>
          </a:xfrm>
          <a:solidFill>
            <a:schemeClr val="accent2">
              <a:lumMod val="60000"/>
              <a:lumOff val="40000"/>
              <a:alpha val="25000"/>
            </a:schemeClr>
          </a:solidFill>
          <a:ln>
            <a:noFill/>
          </a:ln>
        </p:spPr>
        <p:txBody>
          <a:bodyPr vert="horz" lIns="91440" tIns="126000" rIns="91440" bIns="126000" rtlCol="0" anchor="ctr">
            <a:noAutofit/>
          </a:bodyPr>
          <a:lstStyle/>
          <a:p>
            <a:r>
              <a:rPr lang="en-GB" dirty="0"/>
              <a:t>Bases vary by question depending on routing. All bases shown are unweighted bases.</a:t>
            </a:r>
          </a:p>
        </p:txBody>
      </p:sp>
      <p:sp>
        <p:nvSpPr>
          <p:cNvPr id="14" name="Rectangle 13">
            <a:extLst>
              <a:ext uri="{FF2B5EF4-FFF2-40B4-BE49-F238E27FC236}">
                <a16:creationId xmlns:a16="http://schemas.microsoft.com/office/drawing/2014/main" id="{E3F0ADDA-41B2-4024-A841-F7BA5F005E20}"/>
              </a:ext>
            </a:extLst>
          </p:cNvPr>
          <p:cNvSpPr/>
          <p:nvPr/>
        </p:nvSpPr>
        <p:spPr>
          <a:xfrm>
            <a:off x="472863" y="2221985"/>
            <a:ext cx="11053762" cy="80325"/>
          </a:xfrm>
          <a:custGeom>
            <a:avLst/>
            <a:gdLst>
              <a:gd name="connsiteX0" fmla="*/ 0 w 11053762"/>
              <a:gd name="connsiteY0" fmla="*/ 0 h 216644"/>
              <a:gd name="connsiteX1" fmla="*/ 11053762 w 11053762"/>
              <a:gd name="connsiteY1" fmla="*/ 0 h 216644"/>
              <a:gd name="connsiteX2" fmla="*/ 11053762 w 11053762"/>
              <a:gd name="connsiteY2" fmla="*/ 216644 h 216644"/>
              <a:gd name="connsiteX3" fmla="*/ 0 w 11053762"/>
              <a:gd name="connsiteY3" fmla="*/ 216644 h 216644"/>
              <a:gd name="connsiteX4" fmla="*/ 0 w 11053762"/>
              <a:gd name="connsiteY4" fmla="*/ 0 h 216644"/>
              <a:gd name="connsiteX0" fmla="*/ 0 w 11053762"/>
              <a:gd name="connsiteY0" fmla="*/ 216644 h 308084"/>
              <a:gd name="connsiteX1" fmla="*/ 0 w 11053762"/>
              <a:gd name="connsiteY1" fmla="*/ 0 h 308084"/>
              <a:gd name="connsiteX2" fmla="*/ 11053762 w 11053762"/>
              <a:gd name="connsiteY2" fmla="*/ 0 h 308084"/>
              <a:gd name="connsiteX3" fmla="*/ 11053762 w 11053762"/>
              <a:gd name="connsiteY3" fmla="*/ 216644 h 308084"/>
              <a:gd name="connsiteX4" fmla="*/ 91440 w 11053762"/>
              <a:gd name="connsiteY4" fmla="*/ 308084 h 308084"/>
              <a:gd name="connsiteX0" fmla="*/ 0 w 11053762"/>
              <a:gd name="connsiteY0" fmla="*/ 216644 h 216644"/>
              <a:gd name="connsiteX1" fmla="*/ 0 w 11053762"/>
              <a:gd name="connsiteY1" fmla="*/ 0 h 216644"/>
              <a:gd name="connsiteX2" fmla="*/ 11053762 w 11053762"/>
              <a:gd name="connsiteY2" fmla="*/ 0 h 216644"/>
              <a:gd name="connsiteX3" fmla="*/ 11053762 w 11053762"/>
              <a:gd name="connsiteY3" fmla="*/ 216644 h 216644"/>
            </a:gdLst>
            <a:ahLst/>
            <a:cxnLst>
              <a:cxn ang="0">
                <a:pos x="connsiteX0" y="connsiteY0"/>
              </a:cxn>
              <a:cxn ang="0">
                <a:pos x="connsiteX1" y="connsiteY1"/>
              </a:cxn>
              <a:cxn ang="0">
                <a:pos x="connsiteX2" y="connsiteY2"/>
              </a:cxn>
              <a:cxn ang="0">
                <a:pos x="connsiteX3" y="connsiteY3"/>
              </a:cxn>
            </a:cxnLst>
            <a:rect l="l" t="t" r="r" b="b"/>
            <a:pathLst>
              <a:path w="11053762" h="216644">
                <a:moveTo>
                  <a:pt x="0" y="216644"/>
                </a:moveTo>
                <a:lnTo>
                  <a:pt x="0" y="0"/>
                </a:lnTo>
                <a:lnTo>
                  <a:pt x="11053762" y="0"/>
                </a:lnTo>
                <a:lnTo>
                  <a:pt x="11053762" y="216644"/>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p:nvSpPr>
        <p:spPr>
          <a:xfrm>
            <a:off x="472863" y="6212588"/>
            <a:ext cx="10097231" cy="553998"/>
          </a:xfrm>
          <a:prstGeom prst="rect">
            <a:avLst/>
          </a:prstGeom>
        </p:spPr>
        <p:txBody>
          <a:bodyPr wrap="square">
            <a:spAutoFit/>
          </a:bodyPr>
          <a:lstStyle/>
          <a:p>
            <a:r>
              <a:rPr lang="en-US" sz="1000" dirty="0"/>
              <a:t>* Potential considerations for data due to method change in August 2020 are outlined in Appendix IV.</a:t>
            </a:r>
          </a:p>
          <a:p>
            <a:r>
              <a:rPr lang="en-US" sz="1000" dirty="0"/>
              <a:t>** Respondents to online panel surveys are self-selecting rather than being randomly selected using probability sampling. This means that we cannot provide statistically precise margins of error or significance testing as the sampling type is non-probability. Statistical testing and margins of error should therefore be treated as indicative, based on an equivalent probability sample. </a:t>
            </a:r>
            <a:endParaRPr lang="en-GB" sz="1000" dirty="0"/>
          </a:p>
        </p:txBody>
      </p:sp>
      <p:sp>
        <p:nvSpPr>
          <p:cNvPr id="37" name="Oval 36">
            <a:extLst>
              <a:ext uri="{FF2B5EF4-FFF2-40B4-BE49-F238E27FC236}">
                <a16:creationId xmlns:a16="http://schemas.microsoft.com/office/drawing/2014/main" id="{6950AA72-A81E-4611-9203-E9B1BF30DA25}"/>
              </a:ext>
            </a:extLst>
          </p:cNvPr>
          <p:cNvSpPr/>
          <p:nvPr/>
        </p:nvSpPr>
        <p:spPr>
          <a:xfrm>
            <a:off x="8892964" y="3040987"/>
            <a:ext cx="274320" cy="182879"/>
          </a:xfrm>
          <a:prstGeom prst="ellipse">
            <a:avLst/>
          </a:prstGeom>
          <a:noFill/>
          <a:ln w="19050" cap="flat">
            <a:solidFill>
              <a:schemeClr val="accent5">
                <a:lumMod val="50000"/>
              </a:schemeClr>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dirty="0">
              <a:ln>
                <a:noFill/>
              </a:ln>
              <a:solidFill>
                <a:srgbClr val="7F7F7F"/>
              </a:solidFill>
              <a:effectLst/>
              <a:uFillTx/>
              <a:latin typeface="+mn-lt"/>
              <a:ea typeface="+mn-ea"/>
              <a:cs typeface="+mn-cs"/>
              <a:sym typeface="Open Sans"/>
            </a:endParaRPr>
          </a:p>
        </p:txBody>
      </p:sp>
      <p:sp>
        <p:nvSpPr>
          <p:cNvPr id="38" name="Oval 37">
            <a:extLst>
              <a:ext uri="{FF2B5EF4-FFF2-40B4-BE49-F238E27FC236}">
                <a16:creationId xmlns:a16="http://schemas.microsoft.com/office/drawing/2014/main" id="{7839C73A-9C99-4869-B1A2-1638209DE6AB}"/>
              </a:ext>
            </a:extLst>
          </p:cNvPr>
          <p:cNvSpPr/>
          <p:nvPr/>
        </p:nvSpPr>
        <p:spPr>
          <a:xfrm>
            <a:off x="9211056" y="3041128"/>
            <a:ext cx="274320" cy="182879"/>
          </a:xfrm>
          <a:prstGeom prst="ellipse">
            <a:avLst/>
          </a:prstGeom>
          <a:noFill/>
          <a:ln w="19050" cap="flat">
            <a:solidFill>
              <a:srgbClr val="C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dirty="0">
              <a:ln>
                <a:noFill/>
              </a:ln>
              <a:solidFill>
                <a:srgbClr val="7F7F7F"/>
              </a:solidFill>
              <a:effectLst/>
              <a:uFillTx/>
              <a:latin typeface="+mn-lt"/>
              <a:ea typeface="+mn-ea"/>
              <a:cs typeface="+mn-cs"/>
              <a:sym typeface="Open Sans"/>
            </a:endParaRPr>
          </a:p>
        </p:txBody>
      </p:sp>
      <p:sp>
        <p:nvSpPr>
          <p:cNvPr id="8" name="Text Placeholder 39">
            <a:extLst>
              <a:ext uri="{FF2B5EF4-FFF2-40B4-BE49-F238E27FC236}">
                <a16:creationId xmlns:a16="http://schemas.microsoft.com/office/drawing/2014/main" id="{D570628F-F390-7FE5-0B05-5A0F6F8B5F0B}"/>
              </a:ext>
            </a:extLst>
          </p:cNvPr>
          <p:cNvSpPr txBox="1">
            <a:spLocks/>
          </p:cNvSpPr>
          <p:nvPr/>
        </p:nvSpPr>
        <p:spPr>
          <a:xfrm>
            <a:off x="6119592" y="2383166"/>
            <a:ext cx="5343525" cy="355600"/>
          </a:xfrm>
          <a:prstGeom prst="rect">
            <a:avLst/>
          </a:prstGeom>
          <a:solidFill>
            <a:schemeClr val="accent2"/>
          </a:solidFill>
        </p:spPr>
        <p:txBody>
          <a:bodyPr vert="horz" lIns="91440" tIns="45720" rIns="91440" bIns="45720" rtlCol="0" anchor="ctr"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sz="18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Analysis and reporting</a:t>
            </a:r>
          </a:p>
        </p:txBody>
      </p:sp>
    </p:spTree>
    <p:extLst>
      <p:ext uri="{BB962C8B-B14F-4D97-AF65-F5344CB8AC3E}">
        <p14:creationId xmlns:p14="http://schemas.microsoft.com/office/powerpoint/2010/main" val="23257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5B1380-712A-47DD-93BA-9A9827056BD3}"/>
              </a:ext>
            </a:extLst>
          </p:cNvPr>
          <p:cNvSpPr>
            <a:spLocks noGrp="1"/>
          </p:cNvSpPr>
          <p:nvPr>
            <p:ph type="ctrTitle"/>
          </p:nvPr>
        </p:nvSpPr>
        <p:spPr>
          <a:xfrm>
            <a:off x="392865" y="2217927"/>
            <a:ext cx="9084964" cy="1525603"/>
          </a:xfrm>
        </p:spPr>
        <p:txBody>
          <a:bodyPr/>
          <a:lstStyle/>
          <a:p>
            <a:r>
              <a:rPr lang="en-US" dirty="0"/>
              <a:t>Fatigue / distractions</a:t>
            </a:r>
            <a:endParaRPr lang="en-GB" dirty="0">
              <a:solidFill>
                <a:srgbClr val="FF0000"/>
              </a:solidFill>
            </a:endParaRPr>
          </a:p>
        </p:txBody>
      </p:sp>
      <p:sp>
        <p:nvSpPr>
          <p:cNvPr id="15" name="Slide Number Placeholder 14">
            <a:extLst>
              <a:ext uri="{FF2B5EF4-FFF2-40B4-BE49-F238E27FC236}">
                <a16:creationId xmlns:a16="http://schemas.microsoft.com/office/drawing/2014/main" id="{5DA4082C-E9DA-4728-A8E4-C9CD02DD2716}"/>
              </a:ext>
            </a:extLst>
          </p:cNvPr>
          <p:cNvSpPr>
            <a:spLocks noGrp="1"/>
          </p:cNvSpPr>
          <p:nvPr>
            <p:ph type="sldNum" sz="quarter" idx="12"/>
          </p:nvPr>
        </p:nvSpPr>
        <p:spPr/>
        <p:txBody>
          <a:bodyPr/>
          <a:lstStyle/>
          <a:p>
            <a:fld id="{3CF2D5F0-42C9-44CC-9D46-F1CEB28D430F}" type="slidenum">
              <a:rPr lang="en-GB" smtClean="0"/>
              <a:pPr/>
              <a:t>40</a:t>
            </a:fld>
            <a:endParaRPr lang="en-GB" dirty="0"/>
          </a:p>
        </p:txBody>
      </p:sp>
    </p:spTree>
    <p:extLst>
      <p:ext uri="{BB962C8B-B14F-4D97-AF65-F5344CB8AC3E}">
        <p14:creationId xmlns:p14="http://schemas.microsoft.com/office/powerpoint/2010/main" val="125364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784CBA3-D598-4B1F-BAA3-EE14B5154290}" type="slidenum">
              <a:rPr lang="en-AU" smtClean="0"/>
              <a:pPr/>
              <a:t>41</a:t>
            </a:fld>
            <a:endParaRPr lang="en-AU" dirty="0"/>
          </a:p>
        </p:txBody>
      </p:sp>
      <p:graphicFrame>
        <p:nvGraphicFramePr>
          <p:cNvPr id="16" name="Content Placeholder 7">
            <a:extLst>
              <a:ext uri="{FF2B5EF4-FFF2-40B4-BE49-F238E27FC236}">
                <a16:creationId xmlns:a16="http://schemas.microsoft.com/office/drawing/2014/main" id="{5C3A49BD-F06F-4594-BBAB-2839A48CDA22}"/>
              </a:ext>
            </a:extLst>
          </p:cNvPr>
          <p:cNvGraphicFramePr>
            <a:graphicFrameLocks noGrp="1"/>
          </p:cNvGraphicFramePr>
          <p:nvPr>
            <p:ph sz="quarter" idx="18"/>
            <p:extLst>
              <p:ext uri="{D42A27DB-BD31-4B8C-83A1-F6EECF244321}">
                <p14:modId xmlns:p14="http://schemas.microsoft.com/office/powerpoint/2010/main" val="1083247372"/>
              </p:ext>
            </p:extLst>
          </p:nvPr>
        </p:nvGraphicFramePr>
        <p:xfrm>
          <a:off x="1612171" y="1913353"/>
          <a:ext cx="8102276" cy="4140200"/>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 Placeholder 4"/>
          <p:cNvSpPr>
            <a:spLocks noGrp="1"/>
          </p:cNvSpPr>
          <p:nvPr>
            <p:ph type="body" sz="quarter" idx="11"/>
          </p:nvPr>
        </p:nvSpPr>
        <p:spPr>
          <a:xfrm>
            <a:off x="334964" y="180788"/>
            <a:ext cx="10656690" cy="1299219"/>
          </a:xfrm>
        </p:spPr>
        <p:txBody>
          <a:bodyPr vert="horz" lIns="72000" tIns="0" rIns="0" bIns="0" rtlCol="0" anchor="ctr" anchorCtr="0">
            <a:normAutofit/>
          </a:bodyPr>
          <a:lstStyle/>
          <a:p>
            <a:r>
              <a:rPr lang="en-GB" sz="2400" dirty="0"/>
              <a:t>One in six drivers reported that they have driven when feeling sleepy or tired in the last year. This figure is broadly consistent with findings in recent waves of the study, although there has been an upward trend since Aug ‘21.</a:t>
            </a:r>
          </a:p>
        </p:txBody>
      </p:sp>
      <p:sp>
        <p:nvSpPr>
          <p:cNvPr id="19" name="Rectangle 18">
            <a:extLst>
              <a:ext uri="{FF2B5EF4-FFF2-40B4-BE49-F238E27FC236}">
                <a16:creationId xmlns:a16="http://schemas.microsoft.com/office/drawing/2014/main" id="{DC2B4B4A-D253-483D-ABCD-1997BE71BEC1}"/>
              </a:ext>
            </a:extLst>
          </p:cNvPr>
          <p:cNvSpPr/>
          <p:nvPr/>
        </p:nvSpPr>
        <p:spPr>
          <a:xfrm>
            <a:off x="0" y="6491759"/>
            <a:ext cx="8651382" cy="230832"/>
          </a:xfrm>
          <a:prstGeom prst="rect">
            <a:avLst/>
          </a:prstGeom>
        </p:spPr>
        <p:txBody>
          <a:bodyPr vert="horz" lIns="91440" tIns="45720" rIns="91440" bIns="45720" rtlCol="0">
            <a:spAutoFit/>
          </a:bodyPr>
          <a:lstStyle/>
          <a:p>
            <a:pPr marL="266700" lvl="1">
              <a:lnSpc>
                <a:spcPct val="90000"/>
              </a:lnSpc>
              <a:spcBef>
                <a:spcPts val="500"/>
              </a:spcBef>
            </a:pPr>
            <a:r>
              <a:rPr lang="en-US" sz="1000" dirty="0"/>
              <a:t>Q5. Which of the following have you done at all in the last 12 months, even if only on one occasion or for a short distance?</a:t>
            </a:r>
          </a:p>
        </p:txBody>
      </p:sp>
      <p:sp>
        <p:nvSpPr>
          <p:cNvPr id="3" name="Text Placeholder 7">
            <a:extLst>
              <a:ext uri="{FF2B5EF4-FFF2-40B4-BE49-F238E27FC236}">
                <a16:creationId xmlns:a16="http://schemas.microsoft.com/office/drawing/2014/main" id="{46A51261-0B6E-49A8-B347-C2059D3DC390}"/>
              </a:ext>
            </a:extLst>
          </p:cNvPr>
          <p:cNvSpPr txBox="1">
            <a:spLocks/>
          </p:cNvSpPr>
          <p:nvPr/>
        </p:nvSpPr>
        <p:spPr>
          <a:xfrm>
            <a:off x="9938083" y="6472555"/>
            <a:ext cx="1705589" cy="277157"/>
          </a:xfrm>
          <a:prstGeom prst="rect">
            <a:avLst/>
          </a:prstGeom>
        </p:spPr>
        <p:txBody>
          <a:bodyPr vert="horz" lIns="91440" tIns="45720" rIns="91440" bIns="4572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534988" indent="-26828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801688" indent="-2667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077913" indent="-27622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34620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ts val="0"/>
              </a:spcBef>
            </a:pPr>
            <a:r>
              <a:rPr lang="en-GB" sz="1000" b="1" dirty="0"/>
              <a:t>Base (all W26): 531</a:t>
            </a:r>
          </a:p>
        </p:txBody>
      </p:sp>
    </p:spTree>
    <p:extLst>
      <p:ext uri="{BB962C8B-B14F-4D97-AF65-F5344CB8AC3E}">
        <p14:creationId xmlns:p14="http://schemas.microsoft.com/office/powerpoint/2010/main" val="325472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F3B34C-AF41-AACE-DE12-7A75DD819C59}"/>
            </a:ext>
          </a:extLst>
        </p:cNvPr>
        <p:cNvGrpSpPr/>
        <p:nvPr/>
      </p:nvGrpSpPr>
      <p:grpSpPr>
        <a:xfrm>
          <a:off x="0" y="0"/>
          <a:ext cx="0" cy="0"/>
          <a:chOff x="0" y="0"/>
          <a:chExt cx="0" cy="0"/>
        </a:xfrm>
      </p:grpSpPr>
      <p:graphicFrame>
        <p:nvGraphicFramePr>
          <p:cNvPr id="5" name="Content Placeholder 8">
            <a:extLst>
              <a:ext uri="{FF2B5EF4-FFF2-40B4-BE49-F238E27FC236}">
                <a16:creationId xmlns:a16="http://schemas.microsoft.com/office/drawing/2014/main" id="{A00A6C8E-B0F4-3930-B191-0882F7042FAD}"/>
              </a:ext>
            </a:extLst>
          </p:cNvPr>
          <p:cNvGraphicFramePr>
            <a:graphicFrameLocks/>
          </p:cNvGraphicFramePr>
          <p:nvPr>
            <p:extLst>
              <p:ext uri="{D42A27DB-BD31-4B8C-83A1-F6EECF244321}">
                <p14:modId xmlns:p14="http://schemas.microsoft.com/office/powerpoint/2010/main" val="3982428491"/>
              </p:ext>
            </p:extLst>
          </p:nvPr>
        </p:nvGraphicFramePr>
        <p:xfrm>
          <a:off x="6008914" y="1672562"/>
          <a:ext cx="6026924" cy="4165530"/>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a:extLst>
              <a:ext uri="{FF2B5EF4-FFF2-40B4-BE49-F238E27FC236}">
                <a16:creationId xmlns:a16="http://schemas.microsoft.com/office/drawing/2014/main" id="{6A4E8EC8-FB09-2422-34DA-971258965F71}"/>
              </a:ext>
            </a:extLst>
          </p:cNvPr>
          <p:cNvSpPr>
            <a:spLocks noGrp="1"/>
          </p:cNvSpPr>
          <p:nvPr>
            <p:ph type="sldNum" sz="quarter" idx="12"/>
          </p:nvPr>
        </p:nvSpPr>
        <p:spPr/>
        <p:txBody>
          <a:bodyPr/>
          <a:lstStyle/>
          <a:p>
            <a:fld id="{9784CBA3-D598-4B1F-BAA3-EE14B5154290}" type="slidenum">
              <a:rPr lang="en-AU" smtClean="0"/>
              <a:pPr/>
              <a:t>42</a:t>
            </a:fld>
            <a:endParaRPr lang="en-AU" dirty="0"/>
          </a:p>
        </p:txBody>
      </p:sp>
      <p:sp>
        <p:nvSpPr>
          <p:cNvPr id="10" name="Text Placeholder 4">
            <a:extLst>
              <a:ext uri="{FF2B5EF4-FFF2-40B4-BE49-F238E27FC236}">
                <a16:creationId xmlns:a16="http://schemas.microsoft.com/office/drawing/2014/main" id="{3F201DF4-EADB-3EB9-D85F-0ADC8D1E4581}"/>
              </a:ext>
            </a:extLst>
          </p:cNvPr>
          <p:cNvSpPr>
            <a:spLocks noGrp="1"/>
          </p:cNvSpPr>
          <p:nvPr>
            <p:ph type="body" sz="quarter" idx="11"/>
          </p:nvPr>
        </p:nvSpPr>
        <p:spPr>
          <a:xfrm>
            <a:off x="334964" y="180788"/>
            <a:ext cx="10656690" cy="1299219"/>
          </a:xfrm>
        </p:spPr>
        <p:txBody>
          <a:bodyPr vert="horz" lIns="72000" tIns="0" rIns="0" bIns="0" rtlCol="0" anchor="ctr" anchorCtr="0">
            <a:normAutofit/>
          </a:bodyPr>
          <a:lstStyle/>
          <a:p>
            <a:r>
              <a:rPr lang="en-GB" sz="2400" dirty="0"/>
              <a:t>Most drivers tend to plan breaks during long journeys, but only a third say they always do this. Four in five drivers agree that it’s possible to avoid driving tired if you plan ahead, suggesting they understand the importance of avoiding fatigue.</a:t>
            </a:r>
          </a:p>
        </p:txBody>
      </p:sp>
      <p:sp>
        <p:nvSpPr>
          <p:cNvPr id="18" name="Content Placeholder 6">
            <a:extLst>
              <a:ext uri="{FF2B5EF4-FFF2-40B4-BE49-F238E27FC236}">
                <a16:creationId xmlns:a16="http://schemas.microsoft.com/office/drawing/2014/main" id="{0A96B7DD-6ABC-A6A1-C2EE-AD00C2E19FD9}"/>
              </a:ext>
            </a:extLst>
          </p:cNvPr>
          <p:cNvSpPr txBox="1">
            <a:spLocks/>
          </p:cNvSpPr>
          <p:nvPr/>
        </p:nvSpPr>
        <p:spPr>
          <a:xfrm>
            <a:off x="381000" y="192472"/>
            <a:ext cx="11425767" cy="520736"/>
          </a:xfrm>
          <a:prstGeom prst="rect">
            <a:avLst/>
          </a:prstGeom>
        </p:spPr>
        <p:txBody>
          <a:bodyPr>
            <a:noAutofit/>
          </a:bodyPr>
          <a:lstStyle>
            <a:lvl1pPr marL="0" indent="0" algn="l" defTabSz="914400" rtl="0" eaLnBrk="1" latinLnBrk="0" hangingPunct="1">
              <a:spcBef>
                <a:spcPct val="20000"/>
              </a:spcBef>
              <a:buFont typeface="Arial" pitchFamily="34" charset="0"/>
              <a:buNone/>
              <a:defRPr sz="1450" b="0" kern="1200">
                <a:solidFill>
                  <a:schemeClr val="tx1">
                    <a:lumMod val="85000"/>
                    <a:lumOff val="15000"/>
                  </a:schemeClr>
                </a:solidFill>
                <a:latin typeface="+mn-lt"/>
                <a:ea typeface="+mn-ea"/>
                <a:cs typeface="+mn-cs"/>
              </a:defRPr>
            </a:lvl1pPr>
            <a:lvl2pPr marL="0" indent="0" algn="l" defTabSz="914400" rtl="0" eaLnBrk="1" latinLnBrk="0" hangingPunct="1">
              <a:spcBef>
                <a:spcPct val="20000"/>
              </a:spcBef>
              <a:buFont typeface="Arial" pitchFamily="34" charset="0"/>
              <a:buNone/>
              <a:defRPr sz="1450" kern="1200">
                <a:solidFill>
                  <a:schemeClr val="tx1">
                    <a:lumMod val="85000"/>
                    <a:lumOff val="15000"/>
                  </a:schemeClr>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450" kern="1200">
                <a:solidFill>
                  <a:schemeClr val="tx1">
                    <a:lumMod val="85000"/>
                    <a:lumOff val="15000"/>
                  </a:schemeClr>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450" kern="1200">
                <a:solidFill>
                  <a:schemeClr val="tx1">
                    <a:lumMod val="85000"/>
                    <a:lumOff val="15000"/>
                  </a:schemeClr>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45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endParaRPr lang="en-GB" b="1" dirty="0"/>
          </a:p>
        </p:txBody>
      </p:sp>
      <p:sp>
        <p:nvSpPr>
          <p:cNvPr id="8" name="Rectangle 7">
            <a:extLst>
              <a:ext uri="{FF2B5EF4-FFF2-40B4-BE49-F238E27FC236}">
                <a16:creationId xmlns:a16="http://schemas.microsoft.com/office/drawing/2014/main" id="{B9400066-AD04-B35D-47BC-16E0C4564E9F}"/>
              </a:ext>
            </a:extLst>
          </p:cNvPr>
          <p:cNvSpPr/>
          <p:nvPr/>
        </p:nvSpPr>
        <p:spPr>
          <a:xfrm>
            <a:off x="343027" y="6290621"/>
            <a:ext cx="8651382" cy="246221"/>
          </a:xfrm>
          <a:prstGeom prst="rect">
            <a:avLst/>
          </a:prstGeom>
        </p:spPr>
        <p:txBody>
          <a:bodyPr wrap="square" anchor="ctr">
            <a:spAutoFit/>
          </a:bodyPr>
          <a:lstStyle/>
          <a:p>
            <a:r>
              <a:rPr lang="en-US" sz="1000" dirty="0"/>
              <a:t>Q6. How frequently do you….?</a:t>
            </a:r>
            <a:endParaRPr lang="en-GB" sz="1000" dirty="0"/>
          </a:p>
        </p:txBody>
      </p:sp>
      <p:graphicFrame>
        <p:nvGraphicFramePr>
          <p:cNvPr id="12" name="Content Placeholder 8">
            <a:extLst>
              <a:ext uri="{FF2B5EF4-FFF2-40B4-BE49-F238E27FC236}">
                <a16:creationId xmlns:a16="http://schemas.microsoft.com/office/drawing/2014/main" id="{5AA6F533-5847-E4F2-9A6D-E36AFD17AD87}"/>
              </a:ext>
            </a:extLst>
          </p:cNvPr>
          <p:cNvGraphicFramePr>
            <a:graphicFrameLocks/>
          </p:cNvGraphicFramePr>
          <p:nvPr>
            <p:extLst>
              <p:ext uri="{D42A27DB-BD31-4B8C-83A1-F6EECF244321}">
                <p14:modId xmlns:p14="http://schemas.microsoft.com/office/powerpoint/2010/main" val="2342947678"/>
              </p:ext>
            </p:extLst>
          </p:nvPr>
        </p:nvGraphicFramePr>
        <p:xfrm>
          <a:off x="249533" y="1682438"/>
          <a:ext cx="5846467" cy="42312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Table 57">
            <a:extLst>
              <a:ext uri="{FF2B5EF4-FFF2-40B4-BE49-F238E27FC236}">
                <a16:creationId xmlns:a16="http://schemas.microsoft.com/office/drawing/2014/main" id="{28CA19F7-55AB-ABF0-9097-591D405083CA}"/>
              </a:ext>
            </a:extLst>
          </p:cNvPr>
          <p:cNvGraphicFramePr>
            <a:graphicFrameLocks noGrp="1"/>
          </p:cNvGraphicFramePr>
          <p:nvPr>
            <p:extLst>
              <p:ext uri="{D42A27DB-BD31-4B8C-83A1-F6EECF244321}">
                <p14:modId xmlns:p14="http://schemas.microsoft.com/office/powerpoint/2010/main" val="1809856659"/>
              </p:ext>
            </p:extLst>
          </p:nvPr>
        </p:nvGraphicFramePr>
        <p:xfrm>
          <a:off x="566679" y="2374508"/>
          <a:ext cx="5411756" cy="485252"/>
        </p:xfrm>
        <a:graphic>
          <a:graphicData uri="http://schemas.openxmlformats.org/drawingml/2006/table">
            <a:tbl>
              <a:tblPr>
                <a:tableStyleId>{69012ECD-51FC-41F1-AA8D-1B2483CD663E}</a:tableStyleId>
              </a:tblPr>
              <a:tblGrid>
                <a:gridCol w="1213374">
                  <a:extLst>
                    <a:ext uri="{9D8B030D-6E8A-4147-A177-3AD203B41FA5}">
                      <a16:colId xmlns:a16="http://schemas.microsoft.com/office/drawing/2014/main" val="20000"/>
                    </a:ext>
                  </a:extLst>
                </a:gridCol>
                <a:gridCol w="573581">
                  <a:extLst>
                    <a:ext uri="{9D8B030D-6E8A-4147-A177-3AD203B41FA5}">
                      <a16:colId xmlns:a16="http://schemas.microsoft.com/office/drawing/2014/main" val="20001"/>
                    </a:ext>
                  </a:extLst>
                </a:gridCol>
                <a:gridCol w="544015">
                  <a:extLst>
                    <a:ext uri="{9D8B030D-6E8A-4147-A177-3AD203B41FA5}">
                      <a16:colId xmlns:a16="http://schemas.microsoft.com/office/drawing/2014/main" val="20002"/>
                    </a:ext>
                  </a:extLst>
                </a:gridCol>
                <a:gridCol w="473057">
                  <a:extLst>
                    <a:ext uri="{9D8B030D-6E8A-4147-A177-3AD203B41FA5}">
                      <a16:colId xmlns:a16="http://schemas.microsoft.com/office/drawing/2014/main" val="671329352"/>
                    </a:ext>
                  </a:extLst>
                </a:gridCol>
                <a:gridCol w="561754">
                  <a:extLst>
                    <a:ext uri="{9D8B030D-6E8A-4147-A177-3AD203B41FA5}">
                      <a16:colId xmlns:a16="http://schemas.microsoft.com/office/drawing/2014/main" val="2307521667"/>
                    </a:ext>
                  </a:extLst>
                </a:gridCol>
                <a:gridCol w="573581">
                  <a:extLst>
                    <a:ext uri="{9D8B030D-6E8A-4147-A177-3AD203B41FA5}">
                      <a16:colId xmlns:a16="http://schemas.microsoft.com/office/drawing/2014/main" val="1834816640"/>
                    </a:ext>
                  </a:extLst>
                </a:gridCol>
                <a:gridCol w="490798">
                  <a:extLst>
                    <a:ext uri="{9D8B030D-6E8A-4147-A177-3AD203B41FA5}">
                      <a16:colId xmlns:a16="http://schemas.microsoft.com/office/drawing/2014/main" val="330694826"/>
                    </a:ext>
                  </a:extLst>
                </a:gridCol>
                <a:gridCol w="490798">
                  <a:extLst>
                    <a:ext uri="{9D8B030D-6E8A-4147-A177-3AD203B41FA5}">
                      <a16:colId xmlns:a16="http://schemas.microsoft.com/office/drawing/2014/main" val="1873030615"/>
                    </a:ext>
                  </a:extLst>
                </a:gridCol>
                <a:gridCol w="490798">
                  <a:extLst>
                    <a:ext uri="{9D8B030D-6E8A-4147-A177-3AD203B41FA5}">
                      <a16:colId xmlns:a16="http://schemas.microsoft.com/office/drawing/2014/main" val="2437059904"/>
                    </a:ext>
                  </a:extLst>
                </a:gridCol>
              </a:tblGrid>
              <a:tr h="485252">
                <a:tc>
                  <a:txBody>
                    <a:bodyPr/>
                    <a:lstStyle/>
                    <a:p>
                      <a:pPr algn="r"/>
                      <a:r>
                        <a:rPr lang="en-GB" sz="1200" b="1" dirty="0">
                          <a:solidFill>
                            <a:schemeClr val="tx1"/>
                          </a:solidFill>
                          <a:latin typeface="+mn-lt"/>
                        </a:rPr>
                        <a:t>Total always /</a:t>
                      </a:r>
                    </a:p>
                    <a:p>
                      <a:pPr algn="r"/>
                      <a:r>
                        <a:rPr lang="en-GB" sz="1200" b="1" dirty="0">
                          <a:solidFill>
                            <a:schemeClr val="tx1"/>
                          </a:solidFill>
                          <a:latin typeface="+mn-lt"/>
                        </a:rPr>
                        <a:t>nearly always</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200" b="1" dirty="0">
                          <a:solidFill>
                            <a:schemeClr val="tx1"/>
                          </a:solidFill>
                          <a:latin typeface="+mn-lt"/>
                        </a:rPr>
                        <a:t>56%</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200" b="1" dirty="0">
                          <a:solidFill>
                            <a:schemeClr val="tx1"/>
                          </a:solidFill>
                          <a:latin typeface="+mn-lt"/>
                        </a:rPr>
                        <a:t>61%</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dirty="0">
                          <a:solidFill>
                            <a:schemeClr val="tx1"/>
                          </a:solidFill>
                          <a:latin typeface="+mn-lt"/>
                        </a:rPr>
                        <a:t>63%</a:t>
                      </a:r>
                      <a:endParaRPr lang="en-GB" sz="1200" b="1" dirty="0">
                        <a:solidFill>
                          <a:schemeClr val="tx1"/>
                        </a:solidFill>
                        <a:latin typeface="+mn-lt"/>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64</a:t>
                      </a:r>
                      <a:r>
                        <a:rPr lang="en-US" sz="1200" b="1" kern="1200" dirty="0">
                          <a:solidFill>
                            <a:schemeClr val="tx1"/>
                          </a:solidFill>
                          <a:latin typeface="+mn-lt"/>
                          <a:ea typeface="+mn-ea"/>
                          <a:cs typeface="+mn-cs"/>
                        </a:rPr>
                        <a:t>%</a:t>
                      </a:r>
                      <a:endParaRPr lang="en-GB" sz="1200" b="1" kern="1200" dirty="0">
                        <a:solidFill>
                          <a:schemeClr val="tx1"/>
                        </a:solidFill>
                        <a:latin typeface="+mn-lt"/>
                        <a:ea typeface="+mn-ea"/>
                        <a:cs typeface="+mn-cs"/>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latin typeface="+mn-lt"/>
                          <a:ea typeface="+mn-ea"/>
                          <a:cs typeface="+mn-cs"/>
                        </a:rPr>
                        <a:t>63%</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63%</a:t>
                      </a:r>
                      <a:endParaRPr lang="en-GB" sz="1200" b="1" kern="1200" dirty="0">
                        <a:solidFill>
                          <a:schemeClr val="tx1"/>
                        </a:solidFill>
                        <a:latin typeface="+mn-lt"/>
                        <a:ea typeface="+mn-ea"/>
                        <a:cs typeface="+mn-cs"/>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67%</a:t>
                      </a:r>
                      <a:endParaRPr lang="en-GB" sz="1200" b="1" kern="1200" dirty="0">
                        <a:solidFill>
                          <a:schemeClr val="tx1"/>
                        </a:solidFill>
                        <a:latin typeface="+mn-lt"/>
                        <a:ea typeface="+mn-ea"/>
                        <a:cs typeface="+mn-cs"/>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latin typeface="+mn-lt"/>
                          <a:ea typeface="+mn-ea"/>
                          <a:cs typeface="+mn-cs"/>
                        </a:rPr>
                        <a:t>63%</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30177792"/>
                  </a:ext>
                </a:extLst>
              </a:tr>
            </a:tbl>
          </a:graphicData>
        </a:graphic>
      </p:graphicFrame>
      <p:sp>
        <p:nvSpPr>
          <p:cNvPr id="14" name="TextBox 13">
            <a:extLst>
              <a:ext uri="{FF2B5EF4-FFF2-40B4-BE49-F238E27FC236}">
                <a16:creationId xmlns:a16="http://schemas.microsoft.com/office/drawing/2014/main" id="{5B4E71A7-3BCA-9707-F7F1-2C61B0CE2D13}"/>
              </a:ext>
            </a:extLst>
          </p:cNvPr>
          <p:cNvSpPr txBox="1"/>
          <p:nvPr/>
        </p:nvSpPr>
        <p:spPr>
          <a:xfrm>
            <a:off x="2648803" y="1745842"/>
            <a:ext cx="2499360" cy="584775"/>
          </a:xfrm>
          <a:prstGeom prst="rect">
            <a:avLst/>
          </a:prstGeom>
          <a:noFill/>
        </p:spPr>
        <p:txBody>
          <a:bodyPr wrap="square" rtlCol="0">
            <a:spAutoFit/>
          </a:bodyPr>
          <a:lstStyle/>
          <a:p>
            <a:pPr algn="ctr"/>
            <a:r>
              <a:rPr lang="en-GB" sz="1600" dirty="0"/>
              <a:t>Allow time for breaks when planning long journeys</a:t>
            </a:r>
          </a:p>
        </p:txBody>
      </p:sp>
      <p:sp>
        <p:nvSpPr>
          <p:cNvPr id="2" name="Text Placeholder 7">
            <a:extLst>
              <a:ext uri="{FF2B5EF4-FFF2-40B4-BE49-F238E27FC236}">
                <a16:creationId xmlns:a16="http://schemas.microsoft.com/office/drawing/2014/main" id="{DC8A8A95-9979-FAB8-E50A-A0D683ABE8E4}"/>
              </a:ext>
            </a:extLst>
          </p:cNvPr>
          <p:cNvSpPr txBox="1">
            <a:spLocks/>
          </p:cNvSpPr>
          <p:nvPr/>
        </p:nvSpPr>
        <p:spPr>
          <a:xfrm>
            <a:off x="9938083" y="6472555"/>
            <a:ext cx="1705589" cy="277157"/>
          </a:xfrm>
          <a:prstGeom prst="rect">
            <a:avLst/>
          </a:prstGeom>
        </p:spPr>
        <p:txBody>
          <a:bodyPr vert="horz" lIns="91440" tIns="45720" rIns="91440" bIns="4572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534988" indent="-26828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801688" indent="-2667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077913" indent="-27622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34620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ts val="0"/>
              </a:spcBef>
            </a:pPr>
            <a:r>
              <a:rPr lang="en-GB" sz="1000" b="1" dirty="0"/>
              <a:t>Base (all W26): 531</a:t>
            </a:r>
          </a:p>
        </p:txBody>
      </p:sp>
      <p:sp>
        <p:nvSpPr>
          <p:cNvPr id="6" name="TextBox 5">
            <a:extLst>
              <a:ext uri="{FF2B5EF4-FFF2-40B4-BE49-F238E27FC236}">
                <a16:creationId xmlns:a16="http://schemas.microsoft.com/office/drawing/2014/main" id="{D97A3247-C898-52F2-E33C-646AD09A1AC5}"/>
              </a:ext>
            </a:extLst>
          </p:cNvPr>
          <p:cNvSpPr txBox="1"/>
          <p:nvPr/>
        </p:nvSpPr>
        <p:spPr>
          <a:xfrm>
            <a:off x="8492294" y="1745842"/>
            <a:ext cx="2499360" cy="584775"/>
          </a:xfrm>
          <a:prstGeom prst="rect">
            <a:avLst/>
          </a:prstGeom>
          <a:noFill/>
        </p:spPr>
        <p:txBody>
          <a:bodyPr wrap="square" rtlCol="0">
            <a:spAutoFit/>
          </a:bodyPr>
          <a:lstStyle/>
          <a:p>
            <a:pPr algn="ctr"/>
            <a:r>
              <a:rPr lang="en-GB" sz="1600" dirty="0"/>
              <a:t>It’s possible to avoid driving tired if you plan ahead</a:t>
            </a:r>
          </a:p>
        </p:txBody>
      </p:sp>
      <p:graphicFrame>
        <p:nvGraphicFramePr>
          <p:cNvPr id="7" name="Table 57">
            <a:extLst>
              <a:ext uri="{FF2B5EF4-FFF2-40B4-BE49-F238E27FC236}">
                <a16:creationId xmlns:a16="http://schemas.microsoft.com/office/drawing/2014/main" id="{F0DCA51D-38BE-34AC-5880-44ED169FCD2A}"/>
              </a:ext>
            </a:extLst>
          </p:cNvPr>
          <p:cNvGraphicFramePr>
            <a:graphicFrameLocks noGrp="1"/>
          </p:cNvGraphicFramePr>
          <p:nvPr>
            <p:extLst>
              <p:ext uri="{D42A27DB-BD31-4B8C-83A1-F6EECF244321}">
                <p14:modId xmlns:p14="http://schemas.microsoft.com/office/powerpoint/2010/main" val="846838631"/>
              </p:ext>
            </p:extLst>
          </p:nvPr>
        </p:nvGraphicFramePr>
        <p:xfrm>
          <a:off x="6800593" y="2457260"/>
          <a:ext cx="5035193" cy="371606"/>
        </p:xfrm>
        <a:graphic>
          <a:graphicData uri="http://schemas.openxmlformats.org/drawingml/2006/table">
            <a:tbl>
              <a:tblPr>
                <a:tableStyleId>{69012ECD-51FC-41F1-AA8D-1B2483CD663E}</a:tableStyleId>
              </a:tblPr>
              <a:tblGrid>
                <a:gridCol w="800185">
                  <a:extLst>
                    <a:ext uri="{9D8B030D-6E8A-4147-A177-3AD203B41FA5}">
                      <a16:colId xmlns:a16="http://schemas.microsoft.com/office/drawing/2014/main" val="20000"/>
                    </a:ext>
                  </a:extLst>
                </a:gridCol>
                <a:gridCol w="529376">
                  <a:extLst>
                    <a:ext uri="{9D8B030D-6E8A-4147-A177-3AD203B41FA5}">
                      <a16:colId xmlns:a16="http://schemas.microsoft.com/office/drawing/2014/main" val="20001"/>
                    </a:ext>
                  </a:extLst>
                </a:gridCol>
                <a:gridCol w="529376">
                  <a:extLst>
                    <a:ext uri="{9D8B030D-6E8A-4147-A177-3AD203B41FA5}">
                      <a16:colId xmlns:a16="http://schemas.microsoft.com/office/drawing/2014/main" val="20002"/>
                    </a:ext>
                  </a:extLst>
                </a:gridCol>
                <a:gridCol w="529376">
                  <a:extLst>
                    <a:ext uri="{9D8B030D-6E8A-4147-A177-3AD203B41FA5}">
                      <a16:colId xmlns:a16="http://schemas.microsoft.com/office/drawing/2014/main" val="2167100986"/>
                    </a:ext>
                  </a:extLst>
                </a:gridCol>
                <a:gridCol w="529376">
                  <a:extLst>
                    <a:ext uri="{9D8B030D-6E8A-4147-A177-3AD203B41FA5}">
                      <a16:colId xmlns:a16="http://schemas.microsoft.com/office/drawing/2014/main" val="3468609236"/>
                    </a:ext>
                  </a:extLst>
                </a:gridCol>
                <a:gridCol w="529376">
                  <a:extLst>
                    <a:ext uri="{9D8B030D-6E8A-4147-A177-3AD203B41FA5}">
                      <a16:colId xmlns:a16="http://schemas.microsoft.com/office/drawing/2014/main" val="155627553"/>
                    </a:ext>
                  </a:extLst>
                </a:gridCol>
                <a:gridCol w="529376">
                  <a:extLst>
                    <a:ext uri="{9D8B030D-6E8A-4147-A177-3AD203B41FA5}">
                      <a16:colId xmlns:a16="http://schemas.microsoft.com/office/drawing/2014/main" val="3470890558"/>
                    </a:ext>
                  </a:extLst>
                </a:gridCol>
                <a:gridCol w="529376">
                  <a:extLst>
                    <a:ext uri="{9D8B030D-6E8A-4147-A177-3AD203B41FA5}">
                      <a16:colId xmlns:a16="http://schemas.microsoft.com/office/drawing/2014/main" val="1904979382"/>
                    </a:ext>
                  </a:extLst>
                </a:gridCol>
                <a:gridCol w="529376">
                  <a:extLst>
                    <a:ext uri="{9D8B030D-6E8A-4147-A177-3AD203B41FA5}">
                      <a16:colId xmlns:a16="http://schemas.microsoft.com/office/drawing/2014/main" val="570400089"/>
                    </a:ext>
                  </a:extLst>
                </a:gridCol>
              </a:tblGrid>
              <a:tr h="371606">
                <a:tc>
                  <a:txBody>
                    <a:bodyPr/>
                    <a:lstStyle/>
                    <a:p>
                      <a:pPr algn="ctr"/>
                      <a:r>
                        <a:rPr lang="en-GB" sz="1200" b="1" dirty="0">
                          <a:solidFill>
                            <a:schemeClr val="tx1"/>
                          </a:solidFill>
                          <a:latin typeface="+mn-lt"/>
                        </a:rPr>
                        <a:t>Total agree</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200" b="1" dirty="0">
                          <a:solidFill>
                            <a:schemeClr val="tx1"/>
                          </a:solidFill>
                          <a:latin typeface="+mn-lt"/>
                        </a:rPr>
                        <a:t>81%</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200" b="1" dirty="0">
                          <a:solidFill>
                            <a:schemeClr val="tx1"/>
                          </a:solidFill>
                          <a:latin typeface="+mn-lt"/>
                        </a:rPr>
                        <a:t>83%</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dirty="0">
                          <a:solidFill>
                            <a:schemeClr val="tx1"/>
                          </a:solidFill>
                          <a:latin typeface="+mn-lt"/>
                        </a:rPr>
                        <a:t>80%</a:t>
                      </a:r>
                      <a:endParaRPr lang="en-GB" sz="1200" b="1" dirty="0">
                        <a:solidFill>
                          <a:schemeClr val="tx1"/>
                        </a:solidFill>
                        <a:latin typeface="+mn-lt"/>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dirty="0">
                          <a:solidFill>
                            <a:schemeClr val="tx1"/>
                          </a:solidFill>
                          <a:latin typeface="+mn-lt"/>
                        </a:rPr>
                        <a:t>81%</a:t>
                      </a:r>
                      <a:endParaRPr lang="en-GB" sz="1200" b="1" dirty="0">
                        <a:solidFill>
                          <a:schemeClr val="tx1"/>
                        </a:solidFill>
                        <a:latin typeface="+mn-lt"/>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200" b="1" dirty="0">
                          <a:solidFill>
                            <a:schemeClr val="tx1"/>
                          </a:solidFill>
                          <a:latin typeface="+mn-lt"/>
                        </a:rPr>
                        <a:t>74%</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dirty="0">
                          <a:solidFill>
                            <a:schemeClr val="tx1"/>
                          </a:solidFill>
                          <a:latin typeface="+mn-lt"/>
                        </a:rPr>
                        <a:t>78%</a:t>
                      </a:r>
                      <a:endParaRPr lang="en-GB" sz="1200" b="1" dirty="0">
                        <a:solidFill>
                          <a:schemeClr val="tx1"/>
                        </a:solidFill>
                        <a:latin typeface="+mn-lt"/>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dirty="0">
                          <a:solidFill>
                            <a:schemeClr val="tx1"/>
                          </a:solidFill>
                          <a:latin typeface="+mn-lt"/>
                        </a:rPr>
                        <a:t>80%</a:t>
                      </a:r>
                      <a:endParaRPr lang="en-GB" sz="1200" b="1" dirty="0">
                        <a:solidFill>
                          <a:schemeClr val="tx1"/>
                        </a:solidFill>
                        <a:latin typeface="+mn-lt"/>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200" b="1" dirty="0">
                          <a:solidFill>
                            <a:schemeClr val="tx1"/>
                          </a:solidFill>
                          <a:latin typeface="+mn-lt"/>
                        </a:rPr>
                        <a:t>78%</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30177792"/>
                  </a:ext>
                </a:extLst>
              </a:tr>
            </a:tbl>
          </a:graphicData>
        </a:graphic>
      </p:graphicFrame>
      <p:sp>
        <p:nvSpPr>
          <p:cNvPr id="9" name="Rectangle 8">
            <a:extLst>
              <a:ext uri="{FF2B5EF4-FFF2-40B4-BE49-F238E27FC236}">
                <a16:creationId xmlns:a16="http://schemas.microsoft.com/office/drawing/2014/main" id="{CC715B27-2F99-2FD4-88CA-48F7D1D3E139}"/>
              </a:ext>
            </a:extLst>
          </p:cNvPr>
          <p:cNvSpPr/>
          <p:nvPr/>
        </p:nvSpPr>
        <p:spPr>
          <a:xfrm>
            <a:off x="334963" y="6493572"/>
            <a:ext cx="8651382" cy="246221"/>
          </a:xfrm>
          <a:prstGeom prst="rect">
            <a:avLst/>
          </a:prstGeom>
        </p:spPr>
        <p:txBody>
          <a:bodyPr wrap="square" anchor="ctr">
            <a:spAutoFit/>
          </a:bodyPr>
          <a:lstStyle/>
          <a:p>
            <a:r>
              <a:rPr lang="en-US" sz="1000" dirty="0"/>
              <a:t>Q2. How much do you agree or disagree that……</a:t>
            </a:r>
          </a:p>
        </p:txBody>
      </p:sp>
      <p:sp>
        <p:nvSpPr>
          <p:cNvPr id="11" name="TextBox 10">
            <a:extLst>
              <a:ext uri="{FF2B5EF4-FFF2-40B4-BE49-F238E27FC236}">
                <a16:creationId xmlns:a16="http://schemas.microsoft.com/office/drawing/2014/main" id="{64C75C86-FAD7-20B2-45B5-8269EC007BA7}"/>
              </a:ext>
            </a:extLst>
          </p:cNvPr>
          <p:cNvSpPr txBox="1"/>
          <p:nvPr/>
        </p:nvSpPr>
        <p:spPr>
          <a:xfrm>
            <a:off x="9498040" y="6259372"/>
            <a:ext cx="2073003" cy="246221"/>
          </a:xfrm>
          <a:prstGeom prst="rect">
            <a:avLst/>
          </a:prstGeom>
          <a:noFill/>
          <a:ln>
            <a:solidFill>
              <a:schemeClr val="accent1"/>
            </a:solidFill>
          </a:ln>
        </p:spPr>
        <p:txBody>
          <a:bodyPr wrap="none" rtlCol="0">
            <a:spAutoFit/>
          </a:bodyPr>
          <a:lstStyle/>
          <a:p>
            <a:r>
              <a:rPr lang="en-GB" sz="1000" dirty="0"/>
              <a:t>Chart shows % agreeing/disagreeing</a:t>
            </a:r>
          </a:p>
        </p:txBody>
      </p:sp>
    </p:spTree>
    <p:extLst>
      <p:ext uri="{BB962C8B-B14F-4D97-AF65-F5344CB8AC3E}">
        <p14:creationId xmlns:p14="http://schemas.microsoft.com/office/powerpoint/2010/main" val="3800301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2BA0ACA0-E1ED-B8BC-C03C-4AAD5053D1E1}"/>
              </a:ext>
            </a:extLst>
          </p:cNvPr>
          <p:cNvGraphicFramePr/>
          <p:nvPr>
            <p:extLst>
              <p:ext uri="{D42A27DB-BD31-4B8C-83A1-F6EECF244321}">
                <p14:modId xmlns:p14="http://schemas.microsoft.com/office/powerpoint/2010/main" val="4212731990"/>
              </p:ext>
            </p:extLst>
          </p:nvPr>
        </p:nvGraphicFramePr>
        <p:xfrm>
          <a:off x="7465325" y="1877568"/>
          <a:ext cx="4726675" cy="4764659"/>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9784CBA3-D598-4B1F-BAA3-EE14B5154290}" type="slidenum">
              <a:rPr lang="en-AU" smtClean="0"/>
              <a:pPr/>
              <a:t>43</a:t>
            </a:fld>
            <a:endParaRPr lang="en-AU" dirty="0"/>
          </a:p>
        </p:txBody>
      </p:sp>
      <p:graphicFrame>
        <p:nvGraphicFramePr>
          <p:cNvPr id="17" name="Content Placeholder 7">
            <a:extLst>
              <a:ext uri="{FF2B5EF4-FFF2-40B4-BE49-F238E27FC236}">
                <a16:creationId xmlns:a16="http://schemas.microsoft.com/office/drawing/2014/main" id="{0963B911-4D19-4A20-AC71-3E29DCFF54DF}"/>
              </a:ext>
            </a:extLst>
          </p:cNvPr>
          <p:cNvGraphicFramePr>
            <a:graphicFrameLocks noGrp="1"/>
          </p:cNvGraphicFramePr>
          <p:nvPr>
            <p:ph sz="quarter" idx="18"/>
            <p:extLst>
              <p:ext uri="{D42A27DB-BD31-4B8C-83A1-F6EECF244321}">
                <p14:modId xmlns:p14="http://schemas.microsoft.com/office/powerpoint/2010/main" val="3035413056"/>
              </p:ext>
            </p:extLst>
          </p:nvPr>
        </p:nvGraphicFramePr>
        <p:xfrm>
          <a:off x="334962" y="1773238"/>
          <a:ext cx="7358189" cy="4486048"/>
        </p:xfrm>
        <a:graphic>
          <a:graphicData uri="http://schemas.openxmlformats.org/drawingml/2006/chart">
            <c:chart xmlns:c="http://schemas.openxmlformats.org/drawingml/2006/chart" xmlns:r="http://schemas.openxmlformats.org/officeDocument/2006/relationships" r:id="rId4"/>
          </a:graphicData>
        </a:graphic>
      </p:graphicFrame>
      <p:sp>
        <p:nvSpPr>
          <p:cNvPr id="19" name="Text Placeholder 4"/>
          <p:cNvSpPr>
            <a:spLocks noGrp="1"/>
          </p:cNvSpPr>
          <p:nvPr>
            <p:ph type="body" sz="quarter" idx="11"/>
          </p:nvPr>
        </p:nvSpPr>
        <p:spPr>
          <a:xfrm>
            <a:off x="334964" y="180788"/>
            <a:ext cx="10667333" cy="1299219"/>
          </a:xfrm>
        </p:spPr>
        <p:txBody>
          <a:bodyPr vert="horz" lIns="72000" tIns="0" rIns="0" bIns="0" rtlCol="0" anchor="ctr" anchorCtr="0">
            <a:normAutofit/>
          </a:bodyPr>
          <a:lstStyle/>
          <a:p>
            <a:r>
              <a:rPr lang="en-GB" sz="2400" dirty="0"/>
              <a:t>Just over half of drivers consider the risk of losing concentration (either through tiredness or distraction) a ‘very serious’ driving behaviour. However, these are generally considered to be less serious than some other behaviours.</a:t>
            </a:r>
          </a:p>
        </p:txBody>
      </p:sp>
      <p:sp>
        <p:nvSpPr>
          <p:cNvPr id="26" name="Rectangle 25"/>
          <p:cNvSpPr/>
          <p:nvPr/>
        </p:nvSpPr>
        <p:spPr>
          <a:xfrm>
            <a:off x="329623" y="160527"/>
            <a:ext cx="11185798" cy="64963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GB" sz="2200" b="1" dirty="0">
              <a:solidFill>
                <a:srgbClr val="848484"/>
              </a:solidFill>
              <a:latin typeface="+mj-lt"/>
            </a:endParaRPr>
          </a:p>
        </p:txBody>
      </p:sp>
      <p:sp>
        <p:nvSpPr>
          <p:cNvPr id="16" name="Text Placeholder 14">
            <a:extLst>
              <a:ext uri="{FF2B5EF4-FFF2-40B4-BE49-F238E27FC236}">
                <a16:creationId xmlns:a16="http://schemas.microsoft.com/office/drawing/2014/main" id="{53DC2C36-3D8B-490C-A14F-17AF2679222F}"/>
              </a:ext>
            </a:extLst>
          </p:cNvPr>
          <p:cNvSpPr txBox="1">
            <a:spLocks/>
          </p:cNvSpPr>
          <p:nvPr/>
        </p:nvSpPr>
        <p:spPr>
          <a:xfrm>
            <a:off x="164498" y="6444588"/>
            <a:ext cx="7745937" cy="29928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534988" indent="-26828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801688" indent="-2667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077913" indent="-27622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34620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GB" sz="1000" dirty="0"/>
              <a:t>Q4. How serious do you think each of these are in terms of the risks to the safety of drivers, their passengers and/or other road users?</a:t>
            </a:r>
            <a:endParaRPr lang="en-GB" sz="1000" b="1" dirty="0"/>
          </a:p>
        </p:txBody>
      </p:sp>
      <p:sp>
        <p:nvSpPr>
          <p:cNvPr id="2" name="TextBox 1">
            <a:extLst>
              <a:ext uri="{FF2B5EF4-FFF2-40B4-BE49-F238E27FC236}">
                <a16:creationId xmlns:a16="http://schemas.microsoft.com/office/drawing/2014/main" id="{E4BA87DF-F517-6A7F-491D-574E9964A07B}"/>
              </a:ext>
            </a:extLst>
          </p:cNvPr>
          <p:cNvSpPr txBox="1"/>
          <p:nvPr/>
        </p:nvSpPr>
        <p:spPr>
          <a:xfrm>
            <a:off x="8021230" y="1442373"/>
            <a:ext cx="3936166" cy="584775"/>
          </a:xfrm>
          <a:prstGeom prst="rect">
            <a:avLst/>
          </a:prstGeom>
          <a:noFill/>
        </p:spPr>
        <p:txBody>
          <a:bodyPr wrap="square" rtlCol="0">
            <a:spAutoFit/>
          </a:bodyPr>
          <a:lstStyle/>
          <a:p>
            <a:r>
              <a:rPr lang="en-GB" sz="1600" dirty="0"/>
              <a:t>% rating ‘very serious’ across all behaviours </a:t>
            </a:r>
          </a:p>
          <a:p>
            <a:r>
              <a:rPr lang="en-GB" sz="1600" dirty="0"/>
              <a:t>– Feb 2026</a:t>
            </a:r>
          </a:p>
        </p:txBody>
      </p:sp>
      <p:sp>
        <p:nvSpPr>
          <p:cNvPr id="6" name="Text Placeholder 7">
            <a:extLst>
              <a:ext uri="{FF2B5EF4-FFF2-40B4-BE49-F238E27FC236}">
                <a16:creationId xmlns:a16="http://schemas.microsoft.com/office/drawing/2014/main" id="{FD7FDFFD-8BBC-EBB0-1278-2A1793E00B85}"/>
              </a:ext>
            </a:extLst>
          </p:cNvPr>
          <p:cNvSpPr txBox="1">
            <a:spLocks/>
          </p:cNvSpPr>
          <p:nvPr/>
        </p:nvSpPr>
        <p:spPr>
          <a:xfrm>
            <a:off x="9938083" y="6472555"/>
            <a:ext cx="1705589" cy="277157"/>
          </a:xfrm>
          <a:prstGeom prst="rect">
            <a:avLst/>
          </a:prstGeom>
        </p:spPr>
        <p:txBody>
          <a:bodyPr vert="horz" lIns="91440" tIns="45720" rIns="91440" bIns="4572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534988" indent="-26828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801688" indent="-2667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077913" indent="-27622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34620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ts val="0"/>
              </a:spcBef>
            </a:pPr>
            <a:r>
              <a:rPr lang="en-GB" sz="1000" b="1" dirty="0"/>
              <a:t>Base (all W26): 531</a:t>
            </a:r>
          </a:p>
        </p:txBody>
      </p:sp>
    </p:spTree>
    <p:extLst>
      <p:ext uri="{BB962C8B-B14F-4D97-AF65-F5344CB8AC3E}">
        <p14:creationId xmlns:p14="http://schemas.microsoft.com/office/powerpoint/2010/main" val="3121391022"/>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AAD861-A9A0-2FD8-504A-A8AA37F1F2B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12823D1-1D03-9BAF-1DA1-DB84B6DEFCB8}"/>
              </a:ext>
            </a:extLst>
          </p:cNvPr>
          <p:cNvSpPr>
            <a:spLocks noGrp="1"/>
          </p:cNvSpPr>
          <p:nvPr>
            <p:ph type="ctrTitle"/>
          </p:nvPr>
        </p:nvSpPr>
        <p:spPr>
          <a:xfrm>
            <a:off x="392865" y="2217927"/>
            <a:ext cx="9084964" cy="1525603"/>
          </a:xfrm>
        </p:spPr>
        <p:txBody>
          <a:bodyPr/>
          <a:lstStyle/>
          <a:p>
            <a:r>
              <a:rPr lang="en-US" dirty="0"/>
              <a:t>2050 zero fatalities target / Importance of driving safely </a:t>
            </a:r>
            <a:endParaRPr lang="en-GB" dirty="0">
              <a:solidFill>
                <a:srgbClr val="FF0000"/>
              </a:solidFill>
            </a:endParaRPr>
          </a:p>
        </p:txBody>
      </p:sp>
      <p:sp>
        <p:nvSpPr>
          <p:cNvPr id="15" name="Slide Number Placeholder 14">
            <a:extLst>
              <a:ext uri="{FF2B5EF4-FFF2-40B4-BE49-F238E27FC236}">
                <a16:creationId xmlns:a16="http://schemas.microsoft.com/office/drawing/2014/main" id="{BD69B72C-416D-C4FA-6A51-A14690387003}"/>
              </a:ext>
            </a:extLst>
          </p:cNvPr>
          <p:cNvSpPr>
            <a:spLocks noGrp="1"/>
          </p:cNvSpPr>
          <p:nvPr>
            <p:ph type="sldNum" sz="quarter" idx="12"/>
          </p:nvPr>
        </p:nvSpPr>
        <p:spPr/>
        <p:txBody>
          <a:bodyPr/>
          <a:lstStyle/>
          <a:p>
            <a:fld id="{3CF2D5F0-42C9-44CC-9D46-F1CEB28D430F}" type="slidenum">
              <a:rPr lang="en-GB" smtClean="0"/>
              <a:pPr/>
              <a:t>44</a:t>
            </a:fld>
            <a:endParaRPr lang="en-GB" dirty="0"/>
          </a:p>
        </p:txBody>
      </p:sp>
    </p:spTree>
    <p:extLst>
      <p:ext uri="{BB962C8B-B14F-4D97-AF65-F5344CB8AC3E}">
        <p14:creationId xmlns:p14="http://schemas.microsoft.com/office/powerpoint/2010/main" val="1390235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486958-8239-5E3D-AA14-FD8B09B0F75B}"/>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D5FC21C-ED00-2EF8-AA3D-8038C66B1E4A}"/>
              </a:ext>
            </a:extLst>
          </p:cNvPr>
          <p:cNvSpPr>
            <a:spLocks noGrp="1"/>
          </p:cNvSpPr>
          <p:nvPr>
            <p:ph type="sldNum" sz="quarter" idx="12"/>
          </p:nvPr>
        </p:nvSpPr>
        <p:spPr/>
        <p:txBody>
          <a:bodyPr/>
          <a:lstStyle/>
          <a:p>
            <a:fld id="{9784CBA3-D598-4B1F-BAA3-EE14B5154290}" type="slidenum">
              <a:rPr lang="en-AU" smtClean="0"/>
              <a:pPr/>
              <a:t>45</a:t>
            </a:fld>
            <a:endParaRPr lang="en-AU" dirty="0"/>
          </a:p>
        </p:txBody>
      </p:sp>
      <p:sp>
        <p:nvSpPr>
          <p:cNvPr id="10" name="Text Placeholder 4">
            <a:extLst>
              <a:ext uri="{FF2B5EF4-FFF2-40B4-BE49-F238E27FC236}">
                <a16:creationId xmlns:a16="http://schemas.microsoft.com/office/drawing/2014/main" id="{320A4123-FC86-0FD0-A03A-1B5DC2AA400C}"/>
              </a:ext>
            </a:extLst>
          </p:cNvPr>
          <p:cNvSpPr>
            <a:spLocks noGrp="1"/>
          </p:cNvSpPr>
          <p:nvPr>
            <p:ph type="body" sz="quarter" idx="11"/>
          </p:nvPr>
        </p:nvSpPr>
        <p:spPr>
          <a:xfrm>
            <a:off x="334964" y="180788"/>
            <a:ext cx="10656690" cy="1299219"/>
          </a:xfrm>
        </p:spPr>
        <p:txBody>
          <a:bodyPr vert="horz" lIns="72000" tIns="0" rIns="0" bIns="0" rtlCol="0" anchor="ctr" anchorCtr="0">
            <a:normAutofit/>
          </a:bodyPr>
          <a:lstStyle/>
          <a:p>
            <a:r>
              <a:rPr lang="en-GB" sz="2400" dirty="0"/>
              <a:t>Consistent with Sept ‘25, drivers remain very supportive of the 2050 zero fatalities target but are sceptical it can be achieved. </a:t>
            </a:r>
          </a:p>
        </p:txBody>
      </p:sp>
      <p:graphicFrame>
        <p:nvGraphicFramePr>
          <p:cNvPr id="12" name="Content Placeholder 8">
            <a:extLst>
              <a:ext uri="{FF2B5EF4-FFF2-40B4-BE49-F238E27FC236}">
                <a16:creationId xmlns:a16="http://schemas.microsoft.com/office/drawing/2014/main" id="{99B4CA3B-D031-D43D-8E34-5D657B856B60}"/>
              </a:ext>
            </a:extLst>
          </p:cNvPr>
          <p:cNvGraphicFramePr>
            <a:graphicFrameLocks/>
          </p:cNvGraphicFramePr>
          <p:nvPr>
            <p:extLst>
              <p:ext uri="{D42A27DB-BD31-4B8C-83A1-F6EECF244321}">
                <p14:modId xmlns:p14="http://schemas.microsoft.com/office/powerpoint/2010/main" val="3207583892"/>
              </p:ext>
            </p:extLst>
          </p:nvPr>
        </p:nvGraphicFramePr>
        <p:xfrm>
          <a:off x="1394203" y="1726922"/>
          <a:ext cx="4587724" cy="42312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Table 57">
            <a:extLst>
              <a:ext uri="{FF2B5EF4-FFF2-40B4-BE49-F238E27FC236}">
                <a16:creationId xmlns:a16="http://schemas.microsoft.com/office/drawing/2014/main" id="{2C1F2429-612A-7FD6-7B43-087603F2401F}"/>
              </a:ext>
            </a:extLst>
          </p:cNvPr>
          <p:cNvGraphicFramePr>
            <a:graphicFrameLocks noGrp="1"/>
          </p:cNvGraphicFramePr>
          <p:nvPr>
            <p:extLst>
              <p:ext uri="{D42A27DB-BD31-4B8C-83A1-F6EECF244321}">
                <p14:modId xmlns:p14="http://schemas.microsoft.com/office/powerpoint/2010/main" val="3796094277"/>
              </p:ext>
            </p:extLst>
          </p:nvPr>
        </p:nvGraphicFramePr>
        <p:xfrm>
          <a:off x="1802931" y="2386510"/>
          <a:ext cx="3353115" cy="485252"/>
        </p:xfrm>
        <a:graphic>
          <a:graphicData uri="http://schemas.openxmlformats.org/drawingml/2006/table">
            <a:tbl>
              <a:tblPr>
                <a:tableStyleId>{69012ECD-51FC-41F1-AA8D-1B2483CD663E}</a:tableStyleId>
              </a:tblPr>
              <a:tblGrid>
                <a:gridCol w="1480503">
                  <a:extLst>
                    <a:ext uri="{9D8B030D-6E8A-4147-A177-3AD203B41FA5}">
                      <a16:colId xmlns:a16="http://schemas.microsoft.com/office/drawing/2014/main" val="20000"/>
                    </a:ext>
                  </a:extLst>
                </a:gridCol>
                <a:gridCol w="936306">
                  <a:extLst>
                    <a:ext uri="{9D8B030D-6E8A-4147-A177-3AD203B41FA5}">
                      <a16:colId xmlns:a16="http://schemas.microsoft.com/office/drawing/2014/main" val="20001"/>
                    </a:ext>
                  </a:extLst>
                </a:gridCol>
                <a:gridCol w="936306">
                  <a:extLst>
                    <a:ext uri="{9D8B030D-6E8A-4147-A177-3AD203B41FA5}">
                      <a16:colId xmlns:a16="http://schemas.microsoft.com/office/drawing/2014/main" val="365576197"/>
                    </a:ext>
                  </a:extLst>
                </a:gridCol>
              </a:tblGrid>
              <a:tr h="485252">
                <a:tc>
                  <a:txBody>
                    <a:bodyPr/>
                    <a:lstStyle/>
                    <a:p>
                      <a:pPr algn="r"/>
                      <a:r>
                        <a:rPr lang="en-GB" sz="1200" b="1" dirty="0">
                          <a:solidFill>
                            <a:schemeClr val="tx1"/>
                          </a:solidFill>
                          <a:latin typeface="+mn-lt"/>
                        </a:rPr>
                        <a:t>Total support</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200" b="1" dirty="0">
                          <a:solidFill>
                            <a:schemeClr val="tx1"/>
                          </a:solidFill>
                          <a:latin typeface="+mn-lt"/>
                        </a:rPr>
                        <a:t>80%</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dirty="0">
                          <a:solidFill>
                            <a:schemeClr val="tx1"/>
                          </a:solidFill>
                          <a:latin typeface="+mn-lt"/>
                        </a:rPr>
                        <a:t>77%</a:t>
                      </a:r>
                      <a:endParaRPr lang="en-GB" sz="1200" b="1" dirty="0">
                        <a:solidFill>
                          <a:schemeClr val="tx1"/>
                        </a:solidFill>
                        <a:latin typeface="+mn-lt"/>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30177792"/>
                  </a:ext>
                </a:extLst>
              </a:tr>
            </a:tbl>
          </a:graphicData>
        </a:graphic>
      </p:graphicFrame>
      <p:sp>
        <p:nvSpPr>
          <p:cNvPr id="14" name="TextBox 13">
            <a:extLst>
              <a:ext uri="{FF2B5EF4-FFF2-40B4-BE49-F238E27FC236}">
                <a16:creationId xmlns:a16="http://schemas.microsoft.com/office/drawing/2014/main" id="{C0D519EC-C991-AF34-7F5A-0F1EC5DFA61A}"/>
              </a:ext>
            </a:extLst>
          </p:cNvPr>
          <p:cNvSpPr txBox="1"/>
          <p:nvPr/>
        </p:nvSpPr>
        <p:spPr>
          <a:xfrm>
            <a:off x="2155538" y="1887833"/>
            <a:ext cx="3353115" cy="584775"/>
          </a:xfrm>
          <a:prstGeom prst="rect">
            <a:avLst/>
          </a:prstGeom>
          <a:noFill/>
        </p:spPr>
        <p:txBody>
          <a:bodyPr wrap="square" rtlCol="0">
            <a:spAutoFit/>
          </a:bodyPr>
          <a:lstStyle/>
          <a:p>
            <a:pPr algn="ctr"/>
            <a:r>
              <a:rPr lang="en-GB" sz="1600" dirty="0"/>
              <a:t>Support /oppose SG’s 2050 zero fatalities target</a:t>
            </a:r>
          </a:p>
        </p:txBody>
      </p:sp>
      <p:sp>
        <p:nvSpPr>
          <p:cNvPr id="2" name="Text Placeholder 7">
            <a:extLst>
              <a:ext uri="{FF2B5EF4-FFF2-40B4-BE49-F238E27FC236}">
                <a16:creationId xmlns:a16="http://schemas.microsoft.com/office/drawing/2014/main" id="{361BA001-D623-3F42-493C-FB6EE1B04D49}"/>
              </a:ext>
            </a:extLst>
          </p:cNvPr>
          <p:cNvSpPr txBox="1">
            <a:spLocks/>
          </p:cNvSpPr>
          <p:nvPr/>
        </p:nvSpPr>
        <p:spPr>
          <a:xfrm>
            <a:off x="9938083" y="6472555"/>
            <a:ext cx="1705589" cy="277157"/>
          </a:xfrm>
          <a:prstGeom prst="rect">
            <a:avLst/>
          </a:prstGeom>
        </p:spPr>
        <p:txBody>
          <a:bodyPr vert="horz" lIns="91440" tIns="45720" rIns="91440" bIns="4572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534988" indent="-26828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801688" indent="-2667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077913" indent="-27622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34620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ts val="0"/>
              </a:spcBef>
            </a:pPr>
            <a:r>
              <a:rPr lang="en-GB" sz="1000" b="1" dirty="0"/>
              <a:t>Base (all W26): 531</a:t>
            </a:r>
          </a:p>
        </p:txBody>
      </p:sp>
      <p:sp>
        <p:nvSpPr>
          <p:cNvPr id="9" name="Rectangle 8">
            <a:extLst>
              <a:ext uri="{FF2B5EF4-FFF2-40B4-BE49-F238E27FC236}">
                <a16:creationId xmlns:a16="http://schemas.microsoft.com/office/drawing/2014/main" id="{FAED9096-FC27-7E9A-F5C0-E5C3A9FBD871}"/>
              </a:ext>
            </a:extLst>
          </p:cNvPr>
          <p:cNvSpPr/>
          <p:nvPr/>
        </p:nvSpPr>
        <p:spPr>
          <a:xfrm>
            <a:off x="260056" y="6298208"/>
            <a:ext cx="8651382" cy="400110"/>
          </a:xfrm>
          <a:prstGeom prst="rect">
            <a:avLst/>
          </a:prstGeom>
        </p:spPr>
        <p:txBody>
          <a:bodyPr wrap="square" anchor="ctr">
            <a:spAutoFit/>
          </a:bodyPr>
          <a:lstStyle/>
          <a:p>
            <a:r>
              <a:rPr lang="en-US" sz="1000" dirty="0"/>
              <a:t>Q10. To what extent do you support or oppose the Scottish Government’s target to have zero fatalities or serious injuries on Scotland’s roads by 2050? </a:t>
            </a:r>
          </a:p>
          <a:p>
            <a:r>
              <a:rPr lang="en-US" sz="1000" dirty="0"/>
              <a:t>Q11. How likely or unlikely do you think it is that the Scottish Government will achieve its target of zero fatalities or serious injuries on Scotland’s roads by 2050?</a:t>
            </a:r>
          </a:p>
        </p:txBody>
      </p:sp>
      <p:graphicFrame>
        <p:nvGraphicFramePr>
          <p:cNvPr id="15" name="Content Placeholder 8">
            <a:extLst>
              <a:ext uri="{FF2B5EF4-FFF2-40B4-BE49-F238E27FC236}">
                <a16:creationId xmlns:a16="http://schemas.microsoft.com/office/drawing/2014/main" id="{7A9F3E10-B056-791B-4CC2-BB355CD8508D}"/>
              </a:ext>
            </a:extLst>
          </p:cNvPr>
          <p:cNvGraphicFramePr>
            <a:graphicFrameLocks/>
          </p:cNvGraphicFramePr>
          <p:nvPr>
            <p:extLst>
              <p:ext uri="{D42A27DB-BD31-4B8C-83A1-F6EECF244321}">
                <p14:modId xmlns:p14="http://schemas.microsoft.com/office/powerpoint/2010/main" val="4146345717"/>
              </p:ext>
            </p:extLst>
          </p:nvPr>
        </p:nvGraphicFramePr>
        <p:xfrm>
          <a:off x="5495371" y="1726922"/>
          <a:ext cx="4781153" cy="42312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Table 57">
            <a:extLst>
              <a:ext uri="{FF2B5EF4-FFF2-40B4-BE49-F238E27FC236}">
                <a16:creationId xmlns:a16="http://schemas.microsoft.com/office/drawing/2014/main" id="{386BE4FA-7718-B77E-1D6B-3D9D9F87A57F}"/>
              </a:ext>
            </a:extLst>
          </p:cNvPr>
          <p:cNvGraphicFramePr>
            <a:graphicFrameLocks noGrp="1"/>
          </p:cNvGraphicFramePr>
          <p:nvPr>
            <p:extLst>
              <p:ext uri="{D42A27DB-BD31-4B8C-83A1-F6EECF244321}">
                <p14:modId xmlns:p14="http://schemas.microsoft.com/office/powerpoint/2010/main" val="1045695718"/>
              </p:ext>
            </p:extLst>
          </p:nvPr>
        </p:nvGraphicFramePr>
        <p:xfrm>
          <a:off x="6648631" y="2393819"/>
          <a:ext cx="2961189" cy="485252"/>
        </p:xfrm>
        <a:graphic>
          <a:graphicData uri="http://schemas.openxmlformats.org/drawingml/2006/table">
            <a:tbl>
              <a:tblPr>
                <a:tableStyleId>{69012ECD-51FC-41F1-AA8D-1B2483CD663E}</a:tableStyleId>
              </a:tblPr>
              <a:tblGrid>
                <a:gridCol w="987063">
                  <a:extLst>
                    <a:ext uri="{9D8B030D-6E8A-4147-A177-3AD203B41FA5}">
                      <a16:colId xmlns:a16="http://schemas.microsoft.com/office/drawing/2014/main" val="20000"/>
                    </a:ext>
                  </a:extLst>
                </a:gridCol>
                <a:gridCol w="987063">
                  <a:extLst>
                    <a:ext uri="{9D8B030D-6E8A-4147-A177-3AD203B41FA5}">
                      <a16:colId xmlns:a16="http://schemas.microsoft.com/office/drawing/2014/main" val="20001"/>
                    </a:ext>
                  </a:extLst>
                </a:gridCol>
                <a:gridCol w="987063">
                  <a:extLst>
                    <a:ext uri="{9D8B030D-6E8A-4147-A177-3AD203B41FA5}">
                      <a16:colId xmlns:a16="http://schemas.microsoft.com/office/drawing/2014/main" val="2010721654"/>
                    </a:ext>
                  </a:extLst>
                </a:gridCol>
              </a:tblGrid>
              <a:tr h="485252">
                <a:tc>
                  <a:txBody>
                    <a:bodyPr/>
                    <a:lstStyle/>
                    <a:p>
                      <a:pPr algn="r"/>
                      <a:r>
                        <a:rPr lang="en-GB" sz="1200" b="1" dirty="0">
                          <a:solidFill>
                            <a:schemeClr val="tx1"/>
                          </a:solidFill>
                          <a:latin typeface="+mn-lt"/>
                        </a:rPr>
                        <a:t>Total likely</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200" b="1" dirty="0">
                          <a:solidFill>
                            <a:schemeClr val="tx1"/>
                          </a:solidFill>
                          <a:latin typeface="+mn-lt"/>
                        </a:rPr>
                        <a:t>20%</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dirty="0">
                          <a:solidFill>
                            <a:schemeClr val="tx1"/>
                          </a:solidFill>
                          <a:latin typeface="+mn-lt"/>
                        </a:rPr>
                        <a:t>21%</a:t>
                      </a:r>
                      <a:endParaRPr lang="en-GB" sz="1200" b="1" dirty="0">
                        <a:solidFill>
                          <a:schemeClr val="tx1"/>
                        </a:solidFill>
                        <a:latin typeface="+mn-lt"/>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30177792"/>
                  </a:ext>
                </a:extLst>
              </a:tr>
            </a:tbl>
          </a:graphicData>
        </a:graphic>
      </p:graphicFrame>
      <p:sp>
        <p:nvSpPr>
          <p:cNvPr id="17" name="TextBox 16">
            <a:extLst>
              <a:ext uri="{FF2B5EF4-FFF2-40B4-BE49-F238E27FC236}">
                <a16:creationId xmlns:a16="http://schemas.microsoft.com/office/drawing/2014/main" id="{B5FF08B5-40D7-60AF-0C81-BE16E845AFB0}"/>
              </a:ext>
            </a:extLst>
          </p:cNvPr>
          <p:cNvSpPr txBox="1"/>
          <p:nvPr/>
        </p:nvSpPr>
        <p:spPr>
          <a:xfrm>
            <a:off x="7166397" y="1906834"/>
            <a:ext cx="2843307" cy="584775"/>
          </a:xfrm>
          <a:prstGeom prst="rect">
            <a:avLst/>
          </a:prstGeom>
          <a:noFill/>
        </p:spPr>
        <p:txBody>
          <a:bodyPr wrap="square" rtlCol="0">
            <a:spAutoFit/>
          </a:bodyPr>
          <a:lstStyle/>
          <a:p>
            <a:pPr algn="ctr"/>
            <a:r>
              <a:rPr lang="en-GB" sz="1600" dirty="0"/>
              <a:t>Likelihood of achieving 2050 zero fatalities target</a:t>
            </a:r>
          </a:p>
        </p:txBody>
      </p:sp>
      <p:sp>
        <p:nvSpPr>
          <p:cNvPr id="4" name="TextBox 3">
            <a:extLst>
              <a:ext uri="{FF2B5EF4-FFF2-40B4-BE49-F238E27FC236}">
                <a16:creationId xmlns:a16="http://schemas.microsoft.com/office/drawing/2014/main" id="{952E1436-3916-14E0-B39A-B903429584A3}"/>
              </a:ext>
            </a:extLst>
          </p:cNvPr>
          <p:cNvSpPr txBox="1"/>
          <p:nvPr/>
        </p:nvSpPr>
        <p:spPr>
          <a:xfrm>
            <a:off x="9735281" y="6065482"/>
            <a:ext cx="2113692" cy="400110"/>
          </a:xfrm>
          <a:prstGeom prst="rect">
            <a:avLst/>
          </a:prstGeom>
          <a:noFill/>
          <a:ln>
            <a:solidFill>
              <a:schemeClr val="accent1"/>
            </a:solidFill>
          </a:ln>
        </p:spPr>
        <p:txBody>
          <a:bodyPr wrap="square" rtlCol="0">
            <a:spAutoFit/>
          </a:bodyPr>
          <a:lstStyle/>
          <a:p>
            <a:pPr algn="ctr"/>
            <a:r>
              <a:rPr lang="en-GB" sz="1000" dirty="0"/>
              <a:t>Charts shows % support/oppose, likely/unlikely</a:t>
            </a:r>
          </a:p>
        </p:txBody>
      </p:sp>
    </p:spTree>
    <p:extLst>
      <p:ext uri="{BB962C8B-B14F-4D97-AF65-F5344CB8AC3E}">
        <p14:creationId xmlns:p14="http://schemas.microsoft.com/office/powerpoint/2010/main" val="3835099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A2BFC-F3D1-70C6-9356-EDAA1DD4F88C}"/>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BA34E60-C6FC-D853-BB76-F6CA49BF6A35}"/>
              </a:ext>
            </a:extLst>
          </p:cNvPr>
          <p:cNvSpPr>
            <a:spLocks noGrp="1"/>
          </p:cNvSpPr>
          <p:nvPr>
            <p:ph type="sldNum" sz="quarter" idx="12"/>
          </p:nvPr>
        </p:nvSpPr>
        <p:spPr/>
        <p:txBody>
          <a:bodyPr/>
          <a:lstStyle/>
          <a:p>
            <a:fld id="{9784CBA3-D598-4B1F-BAA3-EE14B5154290}" type="slidenum">
              <a:rPr lang="en-AU" smtClean="0"/>
              <a:pPr/>
              <a:t>46</a:t>
            </a:fld>
            <a:endParaRPr lang="en-AU" dirty="0"/>
          </a:p>
        </p:txBody>
      </p:sp>
      <p:sp>
        <p:nvSpPr>
          <p:cNvPr id="10" name="Text Placeholder 4">
            <a:extLst>
              <a:ext uri="{FF2B5EF4-FFF2-40B4-BE49-F238E27FC236}">
                <a16:creationId xmlns:a16="http://schemas.microsoft.com/office/drawing/2014/main" id="{3FC1A9DC-3971-0A1B-E8DD-C8EF5103BA72}"/>
              </a:ext>
            </a:extLst>
          </p:cNvPr>
          <p:cNvSpPr>
            <a:spLocks noGrp="1"/>
          </p:cNvSpPr>
          <p:nvPr>
            <p:ph type="body" sz="quarter" idx="11"/>
          </p:nvPr>
        </p:nvSpPr>
        <p:spPr>
          <a:xfrm>
            <a:off x="334964" y="180788"/>
            <a:ext cx="10656690" cy="1299219"/>
          </a:xfrm>
        </p:spPr>
        <p:txBody>
          <a:bodyPr vert="horz" lIns="72000" tIns="0" rIns="0" bIns="0" rtlCol="0" anchor="ctr" anchorCtr="0">
            <a:normAutofit lnSpcReduction="10000"/>
          </a:bodyPr>
          <a:lstStyle/>
          <a:p>
            <a:r>
              <a:rPr lang="en-GB" sz="2400" dirty="0"/>
              <a:t>Drivers see all of the factors that can affect fatalities on Scotland’s roads as important, but provided the highest scores for drivers themselves taking responsibility, driving instructors and examiners teaching and assessing effectively, and emergency services responding effectively. </a:t>
            </a:r>
          </a:p>
        </p:txBody>
      </p:sp>
      <p:sp>
        <p:nvSpPr>
          <p:cNvPr id="2" name="Text Placeholder 7">
            <a:extLst>
              <a:ext uri="{FF2B5EF4-FFF2-40B4-BE49-F238E27FC236}">
                <a16:creationId xmlns:a16="http://schemas.microsoft.com/office/drawing/2014/main" id="{464F0C81-6CEF-80A0-8F0D-F7B1B0B58159}"/>
              </a:ext>
            </a:extLst>
          </p:cNvPr>
          <p:cNvSpPr txBox="1">
            <a:spLocks/>
          </p:cNvSpPr>
          <p:nvPr/>
        </p:nvSpPr>
        <p:spPr>
          <a:xfrm>
            <a:off x="9938083" y="6472555"/>
            <a:ext cx="1705589" cy="277157"/>
          </a:xfrm>
          <a:prstGeom prst="rect">
            <a:avLst/>
          </a:prstGeom>
        </p:spPr>
        <p:txBody>
          <a:bodyPr vert="horz" lIns="91440" tIns="45720" rIns="91440" bIns="4572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534988" indent="-26828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801688" indent="-2667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077913" indent="-27622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34620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ts val="0"/>
              </a:spcBef>
            </a:pPr>
            <a:r>
              <a:rPr lang="en-GB" sz="1000" b="1" dirty="0"/>
              <a:t>Base (all W26): 531</a:t>
            </a:r>
          </a:p>
        </p:txBody>
      </p:sp>
      <p:sp>
        <p:nvSpPr>
          <p:cNvPr id="9" name="Rectangle 8">
            <a:extLst>
              <a:ext uri="{FF2B5EF4-FFF2-40B4-BE49-F238E27FC236}">
                <a16:creationId xmlns:a16="http://schemas.microsoft.com/office/drawing/2014/main" id="{0809A2FD-8452-BCD7-9A46-5EF3E5A63F08}"/>
              </a:ext>
            </a:extLst>
          </p:cNvPr>
          <p:cNvSpPr/>
          <p:nvPr/>
        </p:nvSpPr>
        <p:spPr>
          <a:xfrm>
            <a:off x="260055" y="6456432"/>
            <a:ext cx="9129699" cy="246221"/>
          </a:xfrm>
          <a:prstGeom prst="rect">
            <a:avLst/>
          </a:prstGeom>
        </p:spPr>
        <p:txBody>
          <a:bodyPr wrap="square" anchor="ctr">
            <a:spAutoFit/>
          </a:bodyPr>
          <a:lstStyle/>
          <a:p>
            <a:r>
              <a:rPr lang="en-US" sz="1000" dirty="0"/>
              <a:t>Q12. </a:t>
            </a:r>
            <a:r>
              <a:rPr lang="en-GB" sz="1000" dirty="0"/>
              <a:t>On a scale of 1 to 10, where 1 is not important and 10 is very important, how important do you think each of the following is in reducing fatalities on Scotland’s roads?</a:t>
            </a:r>
            <a:endParaRPr lang="en-US" sz="1000" dirty="0"/>
          </a:p>
        </p:txBody>
      </p:sp>
      <p:sp>
        <p:nvSpPr>
          <p:cNvPr id="4" name="TextBox 3">
            <a:extLst>
              <a:ext uri="{FF2B5EF4-FFF2-40B4-BE49-F238E27FC236}">
                <a16:creationId xmlns:a16="http://schemas.microsoft.com/office/drawing/2014/main" id="{D4B7B404-5ED1-3028-985F-BEEAA2C08668}"/>
              </a:ext>
            </a:extLst>
          </p:cNvPr>
          <p:cNvSpPr txBox="1"/>
          <p:nvPr/>
        </p:nvSpPr>
        <p:spPr>
          <a:xfrm>
            <a:off x="9530080" y="5906592"/>
            <a:ext cx="2318893" cy="246221"/>
          </a:xfrm>
          <a:prstGeom prst="rect">
            <a:avLst/>
          </a:prstGeom>
          <a:noFill/>
          <a:ln>
            <a:solidFill>
              <a:schemeClr val="accent1"/>
            </a:solidFill>
          </a:ln>
        </p:spPr>
        <p:txBody>
          <a:bodyPr wrap="square" rtlCol="0">
            <a:spAutoFit/>
          </a:bodyPr>
          <a:lstStyle/>
          <a:p>
            <a:pPr algn="ctr"/>
            <a:r>
              <a:rPr lang="en-GB" sz="1000" dirty="0"/>
              <a:t>Charts shows % important/not important</a:t>
            </a:r>
          </a:p>
        </p:txBody>
      </p:sp>
      <p:graphicFrame>
        <p:nvGraphicFramePr>
          <p:cNvPr id="6" name="Chart 5">
            <a:extLst>
              <a:ext uri="{FF2B5EF4-FFF2-40B4-BE49-F238E27FC236}">
                <a16:creationId xmlns:a16="http://schemas.microsoft.com/office/drawing/2014/main" id="{B6E1D6C5-5166-8893-1F97-3004438350A8}"/>
              </a:ext>
            </a:extLst>
          </p:cNvPr>
          <p:cNvGraphicFramePr/>
          <p:nvPr>
            <p:extLst>
              <p:ext uri="{D42A27DB-BD31-4B8C-83A1-F6EECF244321}">
                <p14:modId xmlns:p14="http://schemas.microsoft.com/office/powerpoint/2010/main" val="3978595450"/>
              </p:ext>
            </p:extLst>
          </p:nvPr>
        </p:nvGraphicFramePr>
        <p:xfrm>
          <a:off x="-833119" y="2082800"/>
          <a:ext cx="11971434" cy="398268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Table 7">
            <a:extLst>
              <a:ext uri="{FF2B5EF4-FFF2-40B4-BE49-F238E27FC236}">
                <a16:creationId xmlns:a16="http://schemas.microsoft.com/office/drawing/2014/main" id="{4E522BF2-53E2-ABC9-3E37-049FB4D7F85F}"/>
              </a:ext>
            </a:extLst>
          </p:cNvPr>
          <p:cNvGraphicFramePr>
            <a:graphicFrameLocks noGrp="1"/>
          </p:cNvGraphicFramePr>
          <p:nvPr>
            <p:extLst>
              <p:ext uri="{D42A27DB-BD31-4B8C-83A1-F6EECF244321}">
                <p14:modId xmlns:p14="http://schemas.microsoft.com/office/powerpoint/2010/main" val="1764916328"/>
              </p:ext>
            </p:extLst>
          </p:nvPr>
        </p:nvGraphicFramePr>
        <p:xfrm>
          <a:off x="10991654" y="1845213"/>
          <a:ext cx="637083" cy="3982680"/>
        </p:xfrm>
        <a:graphic>
          <a:graphicData uri="http://schemas.openxmlformats.org/drawingml/2006/table">
            <a:tbl>
              <a:tblPr firstRow="1" bandRow="1">
                <a:tableStyleId>{2D5ABB26-0587-4C30-8999-92F81FD0307C}</a:tableStyleId>
              </a:tblPr>
              <a:tblGrid>
                <a:gridCol w="637083">
                  <a:extLst>
                    <a:ext uri="{9D8B030D-6E8A-4147-A177-3AD203B41FA5}">
                      <a16:colId xmlns:a16="http://schemas.microsoft.com/office/drawing/2014/main" val="20000"/>
                    </a:ext>
                  </a:extLst>
                </a:gridCol>
              </a:tblGrid>
              <a:tr h="680816">
                <a:tc>
                  <a:txBody>
                    <a:bodyPr/>
                    <a:lstStyle/>
                    <a:p>
                      <a:pPr algn="ctr"/>
                      <a:r>
                        <a:rPr lang="en-GB" sz="1200" b="1" dirty="0">
                          <a:solidFill>
                            <a:schemeClr val="tx1"/>
                          </a:solidFill>
                        </a:rPr>
                        <a:t>Mean score*</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127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latin typeface="+mn-lt"/>
                          <a:ea typeface="+mn-ea"/>
                          <a:cs typeface="+mn-cs"/>
                        </a:rPr>
                        <a:t>8.73</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4127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latin typeface="+mn-lt"/>
                          <a:ea typeface="+mn-ea"/>
                          <a:cs typeface="+mn-cs"/>
                        </a:rPr>
                        <a:t>8.58</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4127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latin typeface="+mn-lt"/>
                          <a:ea typeface="+mn-ea"/>
                          <a:cs typeface="+mn-cs"/>
                        </a:rPr>
                        <a:t>8.56</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4127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latin typeface="+mn-lt"/>
                          <a:ea typeface="+mn-ea"/>
                          <a:cs typeface="+mn-cs"/>
                        </a:rPr>
                        <a:t>8.29</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4127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latin typeface="+mn-lt"/>
                          <a:ea typeface="+mn-ea"/>
                          <a:cs typeface="+mn-cs"/>
                        </a:rPr>
                        <a:t>8.18</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4127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mn-lt"/>
                          <a:ea typeface="+mn-ea"/>
                          <a:cs typeface="+mn-cs"/>
                        </a:rPr>
                        <a:t>8.05</a:t>
                      </a:r>
                      <a:endParaRPr lang="en-GB" sz="1200" b="0" kern="1200" dirty="0">
                        <a:solidFill>
                          <a:schemeClr val="tx1"/>
                        </a:solidFill>
                        <a:latin typeface="+mn-lt"/>
                        <a:ea typeface="+mn-ea"/>
                        <a:cs typeface="+mn-cs"/>
                      </a:endParaRP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4127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8.03</a:t>
                      </a:r>
                      <a:endParaRPr lang="en-GB" sz="1200" b="0" kern="1200" dirty="0">
                        <a:solidFill>
                          <a:schemeClr val="tx1"/>
                        </a:solidFill>
                        <a:latin typeface="+mn-lt"/>
                        <a:ea typeface="+mn-ea"/>
                        <a:cs typeface="+mn-cs"/>
                      </a:endParaRP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0914615"/>
                  </a:ext>
                </a:extLst>
              </a:tr>
              <a:tr h="4127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latin typeface="+mn-lt"/>
                          <a:ea typeface="+mn-ea"/>
                          <a:cs typeface="+mn-cs"/>
                        </a:rPr>
                        <a:t>7.47</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81477962"/>
                  </a:ext>
                </a:extLst>
              </a:tr>
            </a:tbl>
          </a:graphicData>
        </a:graphic>
      </p:graphicFrame>
      <p:sp>
        <p:nvSpPr>
          <p:cNvPr id="11" name="TextBox 10">
            <a:extLst>
              <a:ext uri="{FF2B5EF4-FFF2-40B4-BE49-F238E27FC236}">
                <a16:creationId xmlns:a16="http://schemas.microsoft.com/office/drawing/2014/main" id="{2EF750AC-4445-AA54-7354-41940BA63DA8}"/>
              </a:ext>
            </a:extLst>
          </p:cNvPr>
          <p:cNvSpPr txBox="1"/>
          <p:nvPr/>
        </p:nvSpPr>
        <p:spPr>
          <a:xfrm>
            <a:off x="9530080" y="6198959"/>
            <a:ext cx="2318893" cy="246221"/>
          </a:xfrm>
          <a:prstGeom prst="rect">
            <a:avLst/>
          </a:prstGeom>
          <a:noFill/>
          <a:ln>
            <a:solidFill>
              <a:schemeClr val="accent1"/>
            </a:solidFill>
          </a:ln>
        </p:spPr>
        <p:txBody>
          <a:bodyPr wrap="square" rtlCol="0">
            <a:spAutoFit/>
          </a:bodyPr>
          <a:lstStyle/>
          <a:p>
            <a:pPr algn="ctr"/>
            <a:r>
              <a:rPr lang="en-GB" sz="1000" dirty="0"/>
              <a:t>*Mean score out of 10</a:t>
            </a:r>
          </a:p>
        </p:txBody>
      </p:sp>
      <p:sp>
        <p:nvSpPr>
          <p:cNvPr id="18" name="TextBox 17">
            <a:extLst>
              <a:ext uri="{FF2B5EF4-FFF2-40B4-BE49-F238E27FC236}">
                <a16:creationId xmlns:a16="http://schemas.microsoft.com/office/drawing/2014/main" id="{C9D9F978-65F3-A385-92FE-06774F9144FD}"/>
              </a:ext>
            </a:extLst>
          </p:cNvPr>
          <p:cNvSpPr txBox="1"/>
          <p:nvPr/>
        </p:nvSpPr>
        <p:spPr>
          <a:xfrm>
            <a:off x="5496560" y="1949323"/>
            <a:ext cx="1417504" cy="276999"/>
          </a:xfrm>
          <a:prstGeom prst="rect">
            <a:avLst/>
          </a:prstGeom>
          <a:noFill/>
        </p:spPr>
        <p:txBody>
          <a:bodyPr wrap="none" rtlCol="0">
            <a:spAutoFit/>
          </a:bodyPr>
          <a:lstStyle/>
          <a:p>
            <a:r>
              <a:rPr lang="en-GB" sz="1200" dirty="0"/>
              <a:t>Not at all important</a:t>
            </a:r>
          </a:p>
        </p:txBody>
      </p:sp>
      <p:sp>
        <p:nvSpPr>
          <p:cNvPr id="19" name="TextBox 18">
            <a:extLst>
              <a:ext uri="{FF2B5EF4-FFF2-40B4-BE49-F238E27FC236}">
                <a16:creationId xmlns:a16="http://schemas.microsoft.com/office/drawing/2014/main" id="{9AEBBDAF-9E7E-B1AD-91AC-69A00689ED8A}"/>
              </a:ext>
            </a:extLst>
          </p:cNvPr>
          <p:cNvSpPr txBox="1"/>
          <p:nvPr/>
        </p:nvSpPr>
        <p:spPr>
          <a:xfrm>
            <a:off x="9938083" y="1949323"/>
            <a:ext cx="1125052" cy="276999"/>
          </a:xfrm>
          <a:prstGeom prst="rect">
            <a:avLst/>
          </a:prstGeom>
          <a:noFill/>
        </p:spPr>
        <p:txBody>
          <a:bodyPr wrap="none" rtlCol="0">
            <a:spAutoFit/>
          </a:bodyPr>
          <a:lstStyle/>
          <a:p>
            <a:r>
              <a:rPr lang="en-GB" sz="1200" dirty="0"/>
              <a:t>Very important</a:t>
            </a:r>
          </a:p>
        </p:txBody>
      </p:sp>
      <p:sp>
        <p:nvSpPr>
          <p:cNvPr id="20" name="TextBox 19">
            <a:extLst>
              <a:ext uri="{FF2B5EF4-FFF2-40B4-BE49-F238E27FC236}">
                <a16:creationId xmlns:a16="http://schemas.microsoft.com/office/drawing/2014/main" id="{50CE2710-45B2-3E36-2401-8D20F52FD4A9}"/>
              </a:ext>
            </a:extLst>
          </p:cNvPr>
          <p:cNvSpPr txBox="1"/>
          <p:nvPr/>
        </p:nvSpPr>
        <p:spPr>
          <a:xfrm>
            <a:off x="3333344" y="1656229"/>
            <a:ext cx="5361661" cy="338554"/>
          </a:xfrm>
          <a:prstGeom prst="rect">
            <a:avLst/>
          </a:prstGeom>
          <a:noFill/>
        </p:spPr>
        <p:txBody>
          <a:bodyPr wrap="none" rtlCol="0">
            <a:spAutoFit/>
          </a:bodyPr>
          <a:lstStyle/>
          <a:p>
            <a:r>
              <a:rPr lang="en-GB" sz="1600" dirty="0"/>
              <a:t>Importance of factors in reducing fatalities on Scotland’s roads</a:t>
            </a:r>
          </a:p>
        </p:txBody>
      </p:sp>
    </p:spTree>
    <p:extLst>
      <p:ext uri="{BB962C8B-B14F-4D97-AF65-F5344CB8AC3E}">
        <p14:creationId xmlns:p14="http://schemas.microsoft.com/office/powerpoint/2010/main" val="1094473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427782-081F-5CAE-E4E4-48E51EA9935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2AC71E-8B4E-B8BB-A4C4-6C49559C3BEE}"/>
              </a:ext>
            </a:extLst>
          </p:cNvPr>
          <p:cNvSpPr>
            <a:spLocks noGrp="1"/>
          </p:cNvSpPr>
          <p:nvPr>
            <p:ph type="sldNum" sz="quarter" idx="12"/>
          </p:nvPr>
        </p:nvSpPr>
        <p:spPr/>
        <p:txBody>
          <a:bodyPr/>
          <a:lstStyle/>
          <a:p>
            <a:fld id="{3CF2D5F0-42C9-44CC-9D46-F1CEB28D430F}" type="slidenum">
              <a:rPr lang="en-GB" smtClean="0"/>
              <a:pPr/>
              <a:t>47</a:t>
            </a:fld>
            <a:endParaRPr lang="en-GB" dirty="0"/>
          </a:p>
        </p:txBody>
      </p:sp>
      <p:graphicFrame>
        <p:nvGraphicFramePr>
          <p:cNvPr id="7" name="Chart 6">
            <a:extLst>
              <a:ext uri="{FF2B5EF4-FFF2-40B4-BE49-F238E27FC236}">
                <a16:creationId xmlns:a16="http://schemas.microsoft.com/office/drawing/2014/main" id="{FE71C9B1-D879-4ED9-94BA-70095F688796}"/>
              </a:ext>
            </a:extLst>
          </p:cNvPr>
          <p:cNvGraphicFramePr/>
          <p:nvPr>
            <p:extLst>
              <p:ext uri="{D42A27DB-BD31-4B8C-83A1-F6EECF244321}">
                <p14:modId xmlns:p14="http://schemas.microsoft.com/office/powerpoint/2010/main" val="503769022"/>
              </p:ext>
            </p:extLst>
          </p:nvPr>
        </p:nvGraphicFramePr>
        <p:xfrm>
          <a:off x="4218457" y="2286000"/>
          <a:ext cx="8107234" cy="407035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 Placeholder 4">
            <a:extLst>
              <a:ext uri="{FF2B5EF4-FFF2-40B4-BE49-F238E27FC236}">
                <a16:creationId xmlns:a16="http://schemas.microsoft.com/office/drawing/2014/main" id="{032562CE-A078-ED7D-E23C-49706D18B8B1}"/>
              </a:ext>
            </a:extLst>
          </p:cNvPr>
          <p:cNvSpPr>
            <a:spLocks noGrp="1"/>
          </p:cNvSpPr>
          <p:nvPr>
            <p:ph type="body" sz="quarter" idx="11"/>
          </p:nvPr>
        </p:nvSpPr>
        <p:spPr>
          <a:xfrm>
            <a:off x="334964" y="180788"/>
            <a:ext cx="10656690" cy="1299219"/>
          </a:xfrm>
        </p:spPr>
        <p:txBody>
          <a:bodyPr vert="horz" lIns="72000" tIns="0" rIns="0" bIns="0" rtlCol="0" anchor="ctr" anchorCtr="0">
            <a:normAutofit/>
          </a:bodyPr>
          <a:lstStyle/>
          <a:p>
            <a:r>
              <a:rPr lang="en-GB" sz="2400" dirty="0"/>
              <a:t>The vast majority recognise their personal responsibility to make Scotland’s roads safer. Their reasons for this are mainly a conviction that it is important to drive safely to avoid accidents, and to comply with the law. Many felt a collective responsibility.</a:t>
            </a:r>
          </a:p>
        </p:txBody>
      </p:sp>
      <p:graphicFrame>
        <p:nvGraphicFramePr>
          <p:cNvPr id="10" name="Content Placeholder 8">
            <a:extLst>
              <a:ext uri="{FF2B5EF4-FFF2-40B4-BE49-F238E27FC236}">
                <a16:creationId xmlns:a16="http://schemas.microsoft.com/office/drawing/2014/main" id="{D904F2E2-39A6-AFDA-E3B1-29B87E14CEBA}"/>
              </a:ext>
            </a:extLst>
          </p:cNvPr>
          <p:cNvGraphicFramePr>
            <a:graphicFrameLocks/>
          </p:cNvGraphicFramePr>
          <p:nvPr>
            <p:extLst>
              <p:ext uri="{D42A27DB-BD31-4B8C-83A1-F6EECF244321}">
                <p14:modId xmlns:p14="http://schemas.microsoft.com/office/powerpoint/2010/main" val="3254896825"/>
              </p:ext>
            </p:extLst>
          </p:nvPr>
        </p:nvGraphicFramePr>
        <p:xfrm>
          <a:off x="396424" y="1724969"/>
          <a:ext cx="4781153" cy="4231271"/>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 Placeholder 7">
            <a:extLst>
              <a:ext uri="{FF2B5EF4-FFF2-40B4-BE49-F238E27FC236}">
                <a16:creationId xmlns:a16="http://schemas.microsoft.com/office/drawing/2014/main" id="{518A1AAD-423E-91EF-4418-4D38F7E2BCAE}"/>
              </a:ext>
            </a:extLst>
          </p:cNvPr>
          <p:cNvSpPr txBox="1">
            <a:spLocks/>
          </p:cNvSpPr>
          <p:nvPr/>
        </p:nvSpPr>
        <p:spPr>
          <a:xfrm>
            <a:off x="9571383" y="6331875"/>
            <a:ext cx="2072289" cy="553998"/>
          </a:xfrm>
          <a:prstGeom prst="rect">
            <a:avLst/>
          </a:prstGeom>
        </p:spPr>
        <p:txBody>
          <a:bodyPr vert="horz" lIns="91440" tIns="45720" rIns="91440" bIns="45720" rtlCol="0" anchor="ctr" anchorCtr="0">
            <a:sp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534988" indent="-26828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801688" indent="-2667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077913" indent="-27622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34620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ts val="0"/>
              </a:spcBef>
            </a:pPr>
            <a:r>
              <a:rPr lang="en-GB" sz="1000" b="1" dirty="0"/>
              <a:t>Q13: Base (all W26): 531</a:t>
            </a:r>
          </a:p>
          <a:p>
            <a:pPr algn="r">
              <a:lnSpc>
                <a:spcPct val="100000"/>
              </a:lnSpc>
              <a:spcBef>
                <a:spcPts val="0"/>
              </a:spcBef>
            </a:pPr>
            <a:r>
              <a:rPr lang="en-GB" sz="1000" b="1" dirty="0"/>
              <a:t>Q13a: Base (all who agreed): 505</a:t>
            </a:r>
          </a:p>
          <a:p>
            <a:pPr algn="r">
              <a:lnSpc>
                <a:spcPct val="100000"/>
              </a:lnSpc>
              <a:spcBef>
                <a:spcPts val="0"/>
              </a:spcBef>
            </a:pPr>
            <a:endParaRPr lang="en-GB" sz="1000" b="1" dirty="0"/>
          </a:p>
        </p:txBody>
      </p:sp>
      <p:sp>
        <p:nvSpPr>
          <p:cNvPr id="12" name="Rectangle 11">
            <a:extLst>
              <a:ext uri="{FF2B5EF4-FFF2-40B4-BE49-F238E27FC236}">
                <a16:creationId xmlns:a16="http://schemas.microsoft.com/office/drawing/2014/main" id="{F2611918-86A7-DB4A-8DE3-4BC2DA11AA70}"/>
              </a:ext>
            </a:extLst>
          </p:cNvPr>
          <p:cNvSpPr/>
          <p:nvPr/>
        </p:nvSpPr>
        <p:spPr>
          <a:xfrm>
            <a:off x="260056" y="6298208"/>
            <a:ext cx="8651382" cy="400110"/>
          </a:xfrm>
          <a:prstGeom prst="rect">
            <a:avLst/>
          </a:prstGeom>
        </p:spPr>
        <p:txBody>
          <a:bodyPr wrap="square" anchor="ctr">
            <a:spAutoFit/>
          </a:bodyPr>
          <a:lstStyle/>
          <a:p>
            <a:r>
              <a:rPr lang="en-US" sz="1000" dirty="0"/>
              <a:t>Q13. </a:t>
            </a:r>
            <a:r>
              <a:rPr lang="en-GB" sz="1000" dirty="0"/>
              <a:t>To what extent do you agree or disagree with the following statement: ‘It is my responsibility as a driver to help make Scotland’s roads safer by the way I drive’</a:t>
            </a:r>
          </a:p>
          <a:p>
            <a:r>
              <a:rPr lang="en-GB" sz="1000" dirty="0"/>
              <a:t>Q13a. Why do you say that?</a:t>
            </a:r>
            <a:endParaRPr lang="en-US" sz="1000" dirty="0"/>
          </a:p>
        </p:txBody>
      </p:sp>
      <p:graphicFrame>
        <p:nvGraphicFramePr>
          <p:cNvPr id="13" name="Table 57">
            <a:extLst>
              <a:ext uri="{FF2B5EF4-FFF2-40B4-BE49-F238E27FC236}">
                <a16:creationId xmlns:a16="http://schemas.microsoft.com/office/drawing/2014/main" id="{27411A71-F491-9A9B-073E-A35921457575}"/>
              </a:ext>
            </a:extLst>
          </p:cNvPr>
          <p:cNvGraphicFramePr>
            <a:graphicFrameLocks noGrp="1"/>
          </p:cNvGraphicFramePr>
          <p:nvPr>
            <p:extLst>
              <p:ext uri="{D42A27DB-BD31-4B8C-83A1-F6EECF244321}">
                <p14:modId xmlns:p14="http://schemas.microsoft.com/office/powerpoint/2010/main" val="1341728600"/>
              </p:ext>
            </p:extLst>
          </p:nvPr>
        </p:nvGraphicFramePr>
        <p:xfrm>
          <a:off x="1799937" y="2404006"/>
          <a:ext cx="1974126" cy="485252"/>
        </p:xfrm>
        <a:graphic>
          <a:graphicData uri="http://schemas.openxmlformats.org/drawingml/2006/table">
            <a:tbl>
              <a:tblPr>
                <a:tableStyleId>{69012ECD-51FC-41F1-AA8D-1B2483CD663E}</a:tableStyleId>
              </a:tblPr>
              <a:tblGrid>
                <a:gridCol w="987063">
                  <a:extLst>
                    <a:ext uri="{9D8B030D-6E8A-4147-A177-3AD203B41FA5}">
                      <a16:colId xmlns:a16="http://schemas.microsoft.com/office/drawing/2014/main" val="20000"/>
                    </a:ext>
                  </a:extLst>
                </a:gridCol>
                <a:gridCol w="987063">
                  <a:extLst>
                    <a:ext uri="{9D8B030D-6E8A-4147-A177-3AD203B41FA5}">
                      <a16:colId xmlns:a16="http://schemas.microsoft.com/office/drawing/2014/main" val="20001"/>
                    </a:ext>
                  </a:extLst>
                </a:gridCol>
              </a:tblGrid>
              <a:tr h="485252">
                <a:tc>
                  <a:txBody>
                    <a:bodyPr/>
                    <a:lstStyle/>
                    <a:p>
                      <a:pPr algn="r"/>
                      <a:r>
                        <a:rPr lang="en-GB" sz="1200" b="1" dirty="0">
                          <a:solidFill>
                            <a:schemeClr val="tx1"/>
                          </a:solidFill>
                          <a:latin typeface="+mn-lt"/>
                        </a:rPr>
                        <a:t>Total agree</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200" b="1" dirty="0">
                          <a:solidFill>
                            <a:schemeClr val="tx1"/>
                          </a:solidFill>
                          <a:latin typeface="+mn-lt"/>
                        </a:rPr>
                        <a:t>95%</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30177792"/>
                  </a:ext>
                </a:extLst>
              </a:tr>
            </a:tbl>
          </a:graphicData>
        </a:graphic>
      </p:graphicFrame>
      <p:sp>
        <p:nvSpPr>
          <p:cNvPr id="14" name="TextBox 13">
            <a:extLst>
              <a:ext uri="{FF2B5EF4-FFF2-40B4-BE49-F238E27FC236}">
                <a16:creationId xmlns:a16="http://schemas.microsoft.com/office/drawing/2014/main" id="{8C62CB07-A0DE-40B2-F195-7C076453C5F6}"/>
              </a:ext>
            </a:extLst>
          </p:cNvPr>
          <p:cNvSpPr txBox="1"/>
          <p:nvPr/>
        </p:nvSpPr>
        <p:spPr>
          <a:xfrm>
            <a:off x="1266092" y="1665342"/>
            <a:ext cx="3230203" cy="738664"/>
          </a:xfrm>
          <a:prstGeom prst="rect">
            <a:avLst/>
          </a:prstGeom>
          <a:noFill/>
        </p:spPr>
        <p:txBody>
          <a:bodyPr wrap="square" rtlCol="0">
            <a:spAutoFit/>
          </a:bodyPr>
          <a:lstStyle/>
          <a:p>
            <a:pPr algn="ctr"/>
            <a:r>
              <a:rPr lang="en-GB" sz="1400" dirty="0"/>
              <a:t>Agreement that ‘it is my responsibility as a driver to help make Scotland’s roads safer by the way I drive’</a:t>
            </a:r>
          </a:p>
        </p:txBody>
      </p:sp>
      <p:sp>
        <p:nvSpPr>
          <p:cNvPr id="15" name="TextBox 14">
            <a:extLst>
              <a:ext uri="{FF2B5EF4-FFF2-40B4-BE49-F238E27FC236}">
                <a16:creationId xmlns:a16="http://schemas.microsoft.com/office/drawing/2014/main" id="{89FE6C1C-ABD3-3D39-FE8F-EEE9DFFD3471}"/>
              </a:ext>
            </a:extLst>
          </p:cNvPr>
          <p:cNvSpPr txBox="1"/>
          <p:nvPr/>
        </p:nvSpPr>
        <p:spPr>
          <a:xfrm>
            <a:off x="7393291" y="1636153"/>
            <a:ext cx="3230203" cy="738664"/>
          </a:xfrm>
          <a:prstGeom prst="rect">
            <a:avLst/>
          </a:prstGeom>
          <a:noFill/>
        </p:spPr>
        <p:txBody>
          <a:bodyPr wrap="square" rtlCol="0">
            <a:spAutoFit/>
          </a:bodyPr>
          <a:lstStyle/>
          <a:p>
            <a:pPr algn="ctr"/>
            <a:r>
              <a:rPr lang="en-GB" sz="1400" dirty="0"/>
              <a:t>Why do you agree that ‘it is my responsibility as a driver to help make Scotland’s roads safer by the way I drive’</a:t>
            </a:r>
          </a:p>
        </p:txBody>
      </p:sp>
    </p:spTree>
    <p:extLst>
      <p:ext uri="{BB962C8B-B14F-4D97-AF65-F5344CB8AC3E}">
        <p14:creationId xmlns:p14="http://schemas.microsoft.com/office/powerpoint/2010/main" val="288372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7A33C9-04E8-7D5B-1839-37BACBA44926}"/>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A34E232-EC6B-56F7-2F80-37E49DEAB5BB}"/>
              </a:ext>
            </a:extLst>
          </p:cNvPr>
          <p:cNvSpPr>
            <a:spLocks noGrp="1"/>
          </p:cNvSpPr>
          <p:nvPr>
            <p:ph type="sldNum" sz="quarter" idx="12"/>
          </p:nvPr>
        </p:nvSpPr>
        <p:spPr/>
        <p:txBody>
          <a:bodyPr/>
          <a:lstStyle/>
          <a:p>
            <a:fld id="{3CF2D5F0-42C9-44CC-9D46-F1CEB28D430F}" type="slidenum">
              <a:rPr lang="en-GB" smtClean="0"/>
              <a:pPr/>
              <a:t>48</a:t>
            </a:fld>
            <a:endParaRPr lang="en-GB" dirty="0"/>
          </a:p>
        </p:txBody>
      </p:sp>
      <p:sp>
        <p:nvSpPr>
          <p:cNvPr id="9" name="Text Placeholder 4">
            <a:extLst>
              <a:ext uri="{FF2B5EF4-FFF2-40B4-BE49-F238E27FC236}">
                <a16:creationId xmlns:a16="http://schemas.microsoft.com/office/drawing/2014/main" id="{CE8F1E95-05E7-DE3E-BFE8-A2550EAE9D62}"/>
              </a:ext>
            </a:extLst>
          </p:cNvPr>
          <p:cNvSpPr>
            <a:spLocks noGrp="1"/>
          </p:cNvSpPr>
          <p:nvPr>
            <p:ph type="body" sz="quarter" idx="11"/>
          </p:nvPr>
        </p:nvSpPr>
        <p:spPr>
          <a:xfrm>
            <a:off x="334964" y="180788"/>
            <a:ext cx="10656690" cy="1299219"/>
          </a:xfrm>
        </p:spPr>
        <p:txBody>
          <a:bodyPr vert="horz" lIns="72000" tIns="0" rIns="0" bIns="0" rtlCol="0" anchor="ctr" anchorCtr="0">
            <a:normAutofit/>
          </a:bodyPr>
          <a:lstStyle/>
          <a:p>
            <a:r>
              <a:rPr lang="en-GB" sz="2400" dirty="0"/>
              <a:t>Quotes from drivers illustrate their feelings about the importance of driving safely to prevent accidents and prevent harm to all road users.</a:t>
            </a:r>
          </a:p>
        </p:txBody>
      </p:sp>
      <p:sp>
        <p:nvSpPr>
          <p:cNvPr id="11" name="Text Placeholder 7">
            <a:extLst>
              <a:ext uri="{FF2B5EF4-FFF2-40B4-BE49-F238E27FC236}">
                <a16:creationId xmlns:a16="http://schemas.microsoft.com/office/drawing/2014/main" id="{D16B9CF0-C728-C2D7-CF56-8AFDE732131A}"/>
              </a:ext>
            </a:extLst>
          </p:cNvPr>
          <p:cNvSpPr txBox="1">
            <a:spLocks/>
          </p:cNvSpPr>
          <p:nvPr/>
        </p:nvSpPr>
        <p:spPr>
          <a:xfrm>
            <a:off x="9571383" y="6408819"/>
            <a:ext cx="2072289" cy="400110"/>
          </a:xfrm>
          <a:prstGeom prst="rect">
            <a:avLst/>
          </a:prstGeom>
        </p:spPr>
        <p:txBody>
          <a:bodyPr vert="horz" lIns="91440" tIns="45720" rIns="91440" bIns="45720" rtlCol="0" anchor="ctr" anchorCtr="0">
            <a:sp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534988" indent="-26828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801688" indent="-2667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077913" indent="-27622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34620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ts val="0"/>
              </a:spcBef>
            </a:pPr>
            <a:r>
              <a:rPr lang="en-GB" sz="1000" b="1" dirty="0"/>
              <a:t>Q13a: Base (all who agreed): 505</a:t>
            </a:r>
          </a:p>
          <a:p>
            <a:pPr algn="r">
              <a:lnSpc>
                <a:spcPct val="100000"/>
              </a:lnSpc>
              <a:spcBef>
                <a:spcPts val="0"/>
              </a:spcBef>
            </a:pPr>
            <a:endParaRPr lang="en-GB" sz="1000" b="1" dirty="0"/>
          </a:p>
        </p:txBody>
      </p:sp>
      <p:sp>
        <p:nvSpPr>
          <p:cNvPr id="12" name="Rectangle 11">
            <a:extLst>
              <a:ext uri="{FF2B5EF4-FFF2-40B4-BE49-F238E27FC236}">
                <a16:creationId xmlns:a16="http://schemas.microsoft.com/office/drawing/2014/main" id="{35E3AD1C-F8EB-61A1-3C9F-795B31EEFEA5}"/>
              </a:ext>
            </a:extLst>
          </p:cNvPr>
          <p:cNvSpPr/>
          <p:nvPr/>
        </p:nvSpPr>
        <p:spPr>
          <a:xfrm>
            <a:off x="260056" y="6375152"/>
            <a:ext cx="8651382" cy="246221"/>
          </a:xfrm>
          <a:prstGeom prst="rect">
            <a:avLst/>
          </a:prstGeom>
        </p:spPr>
        <p:txBody>
          <a:bodyPr wrap="square" anchor="ctr">
            <a:spAutoFit/>
          </a:bodyPr>
          <a:lstStyle/>
          <a:p>
            <a:r>
              <a:rPr lang="en-GB" sz="1000" dirty="0"/>
              <a:t>Q13a. Why do you say that?</a:t>
            </a:r>
            <a:endParaRPr lang="en-US" sz="1000" dirty="0"/>
          </a:p>
        </p:txBody>
      </p:sp>
      <p:sp>
        <p:nvSpPr>
          <p:cNvPr id="3" name="Speech Bubble: Rectangle with Corners Rounded 2">
            <a:extLst>
              <a:ext uri="{FF2B5EF4-FFF2-40B4-BE49-F238E27FC236}">
                <a16:creationId xmlns:a16="http://schemas.microsoft.com/office/drawing/2014/main" id="{BA548302-1B02-67AC-12C1-234FA54499B1}"/>
              </a:ext>
            </a:extLst>
          </p:cNvPr>
          <p:cNvSpPr/>
          <p:nvPr/>
        </p:nvSpPr>
        <p:spPr>
          <a:xfrm>
            <a:off x="519640" y="1808683"/>
            <a:ext cx="2815959" cy="715089"/>
          </a:xfrm>
          <a:prstGeom prst="wedgeRoundRectCallout">
            <a:avLst>
              <a:gd name="adj1" fmla="val -28864"/>
              <a:gd name="adj2" fmla="val -68122"/>
              <a:gd name="adj3" fmla="val 16667"/>
            </a:avLst>
          </a:prstGeom>
          <a:no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pPr algn="ctr"/>
            <a:r>
              <a:rPr lang="en-GB" sz="1200" dirty="0">
                <a:solidFill>
                  <a:schemeClr val="tx1"/>
                </a:solidFill>
              </a:rPr>
              <a:t>The laws of the road are there for a purpose: based on road research and designed to keep us safe.</a:t>
            </a:r>
          </a:p>
        </p:txBody>
      </p:sp>
      <p:sp>
        <p:nvSpPr>
          <p:cNvPr id="4" name="Speech Bubble: Rectangle with Corners Rounded 3">
            <a:extLst>
              <a:ext uri="{FF2B5EF4-FFF2-40B4-BE49-F238E27FC236}">
                <a16:creationId xmlns:a16="http://schemas.microsoft.com/office/drawing/2014/main" id="{F363E961-4666-4D82-EA0F-3C8736C599A2}"/>
              </a:ext>
            </a:extLst>
          </p:cNvPr>
          <p:cNvSpPr/>
          <p:nvPr/>
        </p:nvSpPr>
        <p:spPr>
          <a:xfrm>
            <a:off x="6096000" y="1815784"/>
            <a:ext cx="3059800" cy="919401"/>
          </a:xfrm>
          <a:prstGeom prst="wedgeRoundRectCallout">
            <a:avLst>
              <a:gd name="adj1" fmla="val -24368"/>
              <a:gd name="adj2" fmla="val -84011"/>
              <a:gd name="adj3" fmla="val 16667"/>
            </a:avLst>
          </a:prstGeom>
          <a:no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pPr algn="ctr"/>
            <a:r>
              <a:rPr lang="en-GB" sz="1200" dirty="0">
                <a:solidFill>
                  <a:schemeClr val="tx1"/>
                </a:solidFill>
              </a:rPr>
              <a:t>If everyone followed this statement, fatalities would be much fewer and Scotland's roads would be much safer. It a responsibility of everyone at every level.</a:t>
            </a:r>
          </a:p>
        </p:txBody>
      </p:sp>
      <p:sp>
        <p:nvSpPr>
          <p:cNvPr id="5" name="Speech Bubble: Rectangle with Corners Rounded 4">
            <a:extLst>
              <a:ext uri="{FF2B5EF4-FFF2-40B4-BE49-F238E27FC236}">
                <a16:creationId xmlns:a16="http://schemas.microsoft.com/office/drawing/2014/main" id="{4C7CD174-CECC-1B1A-A0B9-B4E40FD4F258}"/>
              </a:ext>
            </a:extLst>
          </p:cNvPr>
          <p:cNvSpPr/>
          <p:nvPr/>
        </p:nvSpPr>
        <p:spPr>
          <a:xfrm>
            <a:off x="3575194" y="2714738"/>
            <a:ext cx="2446370" cy="1123712"/>
          </a:xfrm>
          <a:prstGeom prst="wedgeRoundRectCallout">
            <a:avLst>
              <a:gd name="adj1" fmla="val -23646"/>
              <a:gd name="adj2" fmla="val -64372"/>
              <a:gd name="adj3" fmla="val 16667"/>
            </a:avLst>
          </a:prstGeom>
          <a:no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pPr algn="ctr"/>
            <a:r>
              <a:rPr lang="en-GB" sz="1200" dirty="0">
                <a:solidFill>
                  <a:schemeClr val="tx1"/>
                </a:solidFill>
              </a:rPr>
              <a:t>A split second can make a world of difference when you are driving a car - if we all give ourselves time to respond and react, we can lower the risk.</a:t>
            </a:r>
          </a:p>
        </p:txBody>
      </p:sp>
      <p:sp>
        <p:nvSpPr>
          <p:cNvPr id="6" name="Speech Bubble: Rectangle with Corners Rounded 5">
            <a:extLst>
              <a:ext uri="{FF2B5EF4-FFF2-40B4-BE49-F238E27FC236}">
                <a16:creationId xmlns:a16="http://schemas.microsoft.com/office/drawing/2014/main" id="{3E2B7137-836A-A595-6A50-A4F4EB219AEB}"/>
              </a:ext>
            </a:extLst>
          </p:cNvPr>
          <p:cNvSpPr/>
          <p:nvPr/>
        </p:nvSpPr>
        <p:spPr>
          <a:xfrm>
            <a:off x="9329806" y="2956149"/>
            <a:ext cx="2132616" cy="919401"/>
          </a:xfrm>
          <a:prstGeom prst="wedgeRoundRectCallout">
            <a:avLst>
              <a:gd name="adj1" fmla="val 58005"/>
              <a:gd name="adj2" fmla="val -17706"/>
              <a:gd name="adj3" fmla="val 16667"/>
            </a:avLst>
          </a:prstGeom>
          <a:no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pPr algn="ctr"/>
            <a:r>
              <a:rPr lang="en-GB" sz="1200" dirty="0">
                <a:solidFill>
                  <a:schemeClr val="tx1"/>
                </a:solidFill>
              </a:rPr>
              <a:t>As a cyclist as well as a driver I drive as responsibly as possible and adhere to the speed limit.</a:t>
            </a:r>
          </a:p>
        </p:txBody>
      </p:sp>
      <p:sp>
        <p:nvSpPr>
          <p:cNvPr id="8" name="Speech Bubble: Rectangle with Corners Rounded 7">
            <a:extLst>
              <a:ext uri="{FF2B5EF4-FFF2-40B4-BE49-F238E27FC236}">
                <a16:creationId xmlns:a16="http://schemas.microsoft.com/office/drawing/2014/main" id="{5F4BD7A5-D2B8-F0F5-18E0-574C3BA2ACC7}"/>
              </a:ext>
            </a:extLst>
          </p:cNvPr>
          <p:cNvSpPr/>
          <p:nvPr/>
        </p:nvSpPr>
        <p:spPr>
          <a:xfrm>
            <a:off x="384139" y="3865999"/>
            <a:ext cx="2815959" cy="919401"/>
          </a:xfrm>
          <a:prstGeom prst="wedgeRoundRectCallout">
            <a:avLst>
              <a:gd name="adj1" fmla="val -59241"/>
              <a:gd name="adj2" fmla="val 12237"/>
              <a:gd name="adj3" fmla="val 16667"/>
            </a:avLst>
          </a:prstGeom>
          <a:no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pPr algn="ctr"/>
            <a:r>
              <a:rPr lang="en-GB" sz="1200" dirty="0">
                <a:solidFill>
                  <a:schemeClr val="tx1"/>
                </a:solidFill>
              </a:rPr>
              <a:t>Because accidents can happen even when you are being responsible let alone irresponsible. I am very eager to reduce risks.</a:t>
            </a:r>
          </a:p>
        </p:txBody>
      </p:sp>
      <p:sp>
        <p:nvSpPr>
          <p:cNvPr id="16" name="Speech Bubble: Rectangle with Corners Rounded 15">
            <a:extLst>
              <a:ext uri="{FF2B5EF4-FFF2-40B4-BE49-F238E27FC236}">
                <a16:creationId xmlns:a16="http://schemas.microsoft.com/office/drawing/2014/main" id="{B5084775-35A0-5288-EE60-8094E732A9D5}"/>
              </a:ext>
            </a:extLst>
          </p:cNvPr>
          <p:cNvSpPr/>
          <p:nvPr/>
        </p:nvSpPr>
        <p:spPr>
          <a:xfrm>
            <a:off x="3484147" y="4015670"/>
            <a:ext cx="2348534" cy="715089"/>
          </a:xfrm>
          <a:prstGeom prst="wedgeRoundRectCallout">
            <a:avLst>
              <a:gd name="adj1" fmla="val -19577"/>
              <a:gd name="adj2" fmla="val 77625"/>
              <a:gd name="adj3" fmla="val 16667"/>
            </a:avLst>
          </a:prstGeom>
          <a:no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pPr algn="ctr"/>
            <a:r>
              <a:rPr lang="en-GB" sz="1200" dirty="0">
                <a:solidFill>
                  <a:schemeClr val="tx1"/>
                </a:solidFill>
              </a:rPr>
              <a:t>Because every driver's personal choices directly shape the safety of our shared roads for everyone.</a:t>
            </a:r>
          </a:p>
        </p:txBody>
      </p:sp>
      <p:sp>
        <p:nvSpPr>
          <p:cNvPr id="17" name="Speech Bubble: Rectangle with Corners Rounded 16">
            <a:extLst>
              <a:ext uri="{FF2B5EF4-FFF2-40B4-BE49-F238E27FC236}">
                <a16:creationId xmlns:a16="http://schemas.microsoft.com/office/drawing/2014/main" id="{728EB85D-AF99-AB62-52ED-9E29A64E1EB5}"/>
              </a:ext>
            </a:extLst>
          </p:cNvPr>
          <p:cNvSpPr/>
          <p:nvPr/>
        </p:nvSpPr>
        <p:spPr>
          <a:xfrm>
            <a:off x="9511056" y="1666043"/>
            <a:ext cx="2132616" cy="1123712"/>
          </a:xfrm>
          <a:prstGeom prst="wedgeRoundRectCallout">
            <a:avLst>
              <a:gd name="adj1" fmla="val 25271"/>
              <a:gd name="adj2" fmla="val -68747"/>
              <a:gd name="adj3" fmla="val 16667"/>
            </a:avLst>
          </a:prstGeom>
          <a:no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pPr algn="ctr"/>
            <a:r>
              <a:rPr lang="en-GB" sz="1200" dirty="0">
                <a:solidFill>
                  <a:schemeClr val="tx1"/>
                </a:solidFill>
              </a:rPr>
              <a:t>Because if everyone drove responsibly then the roads would be so much safer and so much less frustrating for everyone.</a:t>
            </a:r>
          </a:p>
        </p:txBody>
      </p:sp>
      <p:sp>
        <p:nvSpPr>
          <p:cNvPr id="7" name="Speech Bubble: Rectangle with Corners Rounded 6">
            <a:extLst>
              <a:ext uri="{FF2B5EF4-FFF2-40B4-BE49-F238E27FC236}">
                <a16:creationId xmlns:a16="http://schemas.microsoft.com/office/drawing/2014/main" id="{7A5430DF-2C01-BC0E-5CDD-F179E6663FDE}"/>
              </a:ext>
            </a:extLst>
          </p:cNvPr>
          <p:cNvSpPr/>
          <p:nvPr/>
        </p:nvSpPr>
        <p:spPr>
          <a:xfrm>
            <a:off x="519640" y="2717338"/>
            <a:ext cx="2815959" cy="919401"/>
          </a:xfrm>
          <a:prstGeom prst="wedgeRoundRectCallout">
            <a:avLst>
              <a:gd name="adj1" fmla="val -58892"/>
              <a:gd name="adj2" fmla="val -27331"/>
              <a:gd name="adj3" fmla="val 16667"/>
            </a:avLst>
          </a:prstGeom>
          <a:no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pPr algn="ctr"/>
            <a:r>
              <a:rPr lang="en-GB" sz="1200" dirty="0">
                <a:solidFill>
                  <a:schemeClr val="tx1"/>
                </a:solidFill>
              </a:rPr>
              <a:t>Because the only way to implement change or prevent accidents then it has to start from every individual who drives including myself.</a:t>
            </a:r>
          </a:p>
        </p:txBody>
      </p:sp>
      <p:sp>
        <p:nvSpPr>
          <p:cNvPr id="10" name="Speech Bubble: Rectangle with Corners Rounded 9">
            <a:extLst>
              <a:ext uri="{FF2B5EF4-FFF2-40B4-BE49-F238E27FC236}">
                <a16:creationId xmlns:a16="http://schemas.microsoft.com/office/drawing/2014/main" id="{C4A41993-F5AB-E7A8-5D1B-CBBB0B1E61E3}"/>
              </a:ext>
            </a:extLst>
          </p:cNvPr>
          <p:cNvSpPr/>
          <p:nvPr/>
        </p:nvSpPr>
        <p:spPr>
          <a:xfrm>
            <a:off x="9302974" y="4027778"/>
            <a:ext cx="2132615" cy="919401"/>
          </a:xfrm>
          <a:prstGeom prst="wedgeRoundRectCallout">
            <a:avLst>
              <a:gd name="adj1" fmla="val 62155"/>
              <a:gd name="adj2" fmla="val 29348"/>
              <a:gd name="adj3" fmla="val 16667"/>
            </a:avLst>
          </a:prstGeom>
          <a:no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pPr algn="ctr"/>
            <a:r>
              <a:rPr lang="en-GB" sz="1200" dirty="0">
                <a:solidFill>
                  <a:schemeClr val="tx1"/>
                </a:solidFill>
              </a:rPr>
              <a:t>Collectively, safer, sensible and responsible drivers will make Scotland's road safer for everyone.</a:t>
            </a:r>
          </a:p>
        </p:txBody>
      </p:sp>
      <p:sp>
        <p:nvSpPr>
          <p:cNvPr id="13" name="Speech Bubble: Rectangle with Corners Rounded 12">
            <a:extLst>
              <a:ext uri="{FF2B5EF4-FFF2-40B4-BE49-F238E27FC236}">
                <a16:creationId xmlns:a16="http://schemas.microsoft.com/office/drawing/2014/main" id="{7A74F42E-E951-EDB9-5D64-53D30292BAC9}"/>
              </a:ext>
            </a:extLst>
          </p:cNvPr>
          <p:cNvSpPr/>
          <p:nvPr/>
        </p:nvSpPr>
        <p:spPr>
          <a:xfrm>
            <a:off x="9089923" y="5099071"/>
            <a:ext cx="2452164" cy="1123712"/>
          </a:xfrm>
          <a:prstGeom prst="wedgeRoundRectCallout">
            <a:avLst>
              <a:gd name="adj1" fmla="val -18026"/>
              <a:gd name="adj2" fmla="val 69500"/>
              <a:gd name="adj3" fmla="val 16667"/>
            </a:avLst>
          </a:prstGeom>
          <a:no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pPr algn="ctr"/>
            <a:r>
              <a:rPr lang="en-GB" sz="1200" dirty="0">
                <a:solidFill>
                  <a:schemeClr val="tx1"/>
                </a:solidFill>
              </a:rPr>
              <a:t>Every driver is responsible for the safety of the people in their vehicle and the safety of all other road users. It can’t all be down to government.</a:t>
            </a:r>
          </a:p>
        </p:txBody>
      </p:sp>
      <p:sp>
        <p:nvSpPr>
          <p:cNvPr id="14" name="Speech Bubble: Rectangle with Corners Rounded 13">
            <a:extLst>
              <a:ext uri="{FF2B5EF4-FFF2-40B4-BE49-F238E27FC236}">
                <a16:creationId xmlns:a16="http://schemas.microsoft.com/office/drawing/2014/main" id="{0F1BA2BF-BE6A-EBB9-7E40-D65FDBCBE533}"/>
              </a:ext>
            </a:extLst>
          </p:cNvPr>
          <p:cNvSpPr/>
          <p:nvPr/>
        </p:nvSpPr>
        <p:spPr>
          <a:xfrm>
            <a:off x="6204339" y="4301705"/>
            <a:ext cx="2815959" cy="715089"/>
          </a:xfrm>
          <a:prstGeom prst="wedgeRoundRectCallout">
            <a:avLst>
              <a:gd name="adj1" fmla="val -28165"/>
              <a:gd name="adj2" fmla="val 83124"/>
              <a:gd name="adj3" fmla="val 16667"/>
            </a:avLst>
          </a:prstGeom>
          <a:no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pPr algn="ctr"/>
            <a:r>
              <a:rPr lang="en-GB" sz="1200" dirty="0">
                <a:solidFill>
                  <a:schemeClr val="tx1"/>
                </a:solidFill>
              </a:rPr>
              <a:t>Road safety comes down to the behaviours of all drivers, cyclists and other road users.</a:t>
            </a:r>
          </a:p>
        </p:txBody>
      </p:sp>
      <p:sp>
        <p:nvSpPr>
          <p:cNvPr id="15" name="Speech Bubble: Rectangle with Corners Rounded 14">
            <a:extLst>
              <a:ext uri="{FF2B5EF4-FFF2-40B4-BE49-F238E27FC236}">
                <a16:creationId xmlns:a16="http://schemas.microsoft.com/office/drawing/2014/main" id="{F6389A38-6997-1AF8-9370-8473DD0FEF31}"/>
              </a:ext>
            </a:extLst>
          </p:cNvPr>
          <p:cNvSpPr/>
          <p:nvPr/>
        </p:nvSpPr>
        <p:spPr>
          <a:xfrm>
            <a:off x="3733791" y="1885753"/>
            <a:ext cx="1964017" cy="510778"/>
          </a:xfrm>
          <a:prstGeom prst="wedgeRoundRectCallout">
            <a:avLst>
              <a:gd name="adj1" fmla="val 40743"/>
              <a:gd name="adj2" fmla="val -97272"/>
              <a:gd name="adj3" fmla="val 16667"/>
            </a:avLst>
          </a:prstGeom>
          <a:no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pPr algn="ctr"/>
            <a:r>
              <a:rPr lang="en-GB" sz="1200" dirty="0">
                <a:solidFill>
                  <a:schemeClr val="tx1"/>
                </a:solidFill>
              </a:rPr>
              <a:t>Could save my life or someone else's life one day.</a:t>
            </a:r>
          </a:p>
        </p:txBody>
      </p:sp>
      <p:sp>
        <p:nvSpPr>
          <p:cNvPr id="18" name="Speech Bubble: Rectangle with Corners Rounded 17">
            <a:extLst>
              <a:ext uri="{FF2B5EF4-FFF2-40B4-BE49-F238E27FC236}">
                <a16:creationId xmlns:a16="http://schemas.microsoft.com/office/drawing/2014/main" id="{A8DEB504-44FE-353E-60DC-0724BF71EF4E}"/>
              </a:ext>
            </a:extLst>
          </p:cNvPr>
          <p:cNvSpPr/>
          <p:nvPr/>
        </p:nvSpPr>
        <p:spPr>
          <a:xfrm>
            <a:off x="3489857" y="5167112"/>
            <a:ext cx="2446370" cy="715089"/>
          </a:xfrm>
          <a:prstGeom prst="wedgeRoundRectCallout">
            <a:avLst>
              <a:gd name="adj1" fmla="val 24985"/>
              <a:gd name="adj2" fmla="val 77625"/>
              <a:gd name="adj3" fmla="val 16667"/>
            </a:avLst>
          </a:prstGeom>
          <a:no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pPr algn="ctr"/>
            <a:r>
              <a:rPr lang="en-GB" sz="1200" dirty="0">
                <a:solidFill>
                  <a:schemeClr val="tx1"/>
                </a:solidFill>
              </a:rPr>
              <a:t>The car is a deadly weapon when driven irresponsibly. I need to drive responsibly.</a:t>
            </a:r>
          </a:p>
        </p:txBody>
      </p:sp>
      <p:sp>
        <p:nvSpPr>
          <p:cNvPr id="19" name="Speech Bubble: Rectangle with Corners Rounded 18">
            <a:extLst>
              <a:ext uri="{FF2B5EF4-FFF2-40B4-BE49-F238E27FC236}">
                <a16:creationId xmlns:a16="http://schemas.microsoft.com/office/drawing/2014/main" id="{1F3209D4-EC96-BA99-232B-E688D9E61C86}"/>
              </a:ext>
            </a:extLst>
          </p:cNvPr>
          <p:cNvSpPr/>
          <p:nvPr/>
        </p:nvSpPr>
        <p:spPr>
          <a:xfrm>
            <a:off x="6298237" y="3020797"/>
            <a:ext cx="2815959" cy="919401"/>
          </a:xfrm>
          <a:prstGeom prst="wedgeRoundRectCallout">
            <a:avLst>
              <a:gd name="adj1" fmla="val 32589"/>
              <a:gd name="adj2" fmla="val 78541"/>
              <a:gd name="adj3" fmla="val 16667"/>
            </a:avLst>
          </a:prstGeom>
          <a:no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pPr algn="ctr"/>
            <a:r>
              <a:rPr lang="en-GB" sz="1200" dirty="0">
                <a:solidFill>
                  <a:schemeClr val="tx1"/>
                </a:solidFill>
              </a:rPr>
              <a:t>I say so because I believe safe driving is first for an individual good, the good of the society, and the country which I'm bound to uphold always.</a:t>
            </a:r>
          </a:p>
        </p:txBody>
      </p:sp>
      <p:sp>
        <p:nvSpPr>
          <p:cNvPr id="20" name="Speech Bubble: Rectangle with Corners Rounded 19">
            <a:extLst>
              <a:ext uri="{FF2B5EF4-FFF2-40B4-BE49-F238E27FC236}">
                <a16:creationId xmlns:a16="http://schemas.microsoft.com/office/drawing/2014/main" id="{30820366-6202-F345-92BF-198B1B03C3B6}"/>
              </a:ext>
            </a:extLst>
          </p:cNvPr>
          <p:cNvSpPr/>
          <p:nvPr/>
        </p:nvSpPr>
        <p:spPr>
          <a:xfrm>
            <a:off x="420080" y="5067447"/>
            <a:ext cx="2815959" cy="715089"/>
          </a:xfrm>
          <a:prstGeom prst="wedgeRoundRectCallout">
            <a:avLst>
              <a:gd name="adj1" fmla="val -26420"/>
              <a:gd name="adj2" fmla="val 73500"/>
              <a:gd name="adj3" fmla="val 16667"/>
            </a:avLst>
          </a:prstGeom>
          <a:no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pPr algn="ctr"/>
            <a:r>
              <a:rPr lang="en-GB" sz="1200" dirty="0">
                <a:solidFill>
                  <a:schemeClr val="tx1"/>
                </a:solidFill>
              </a:rPr>
              <a:t>I think that’s the way to build safe and kind community - by people realising that they are all responsible in some way.</a:t>
            </a:r>
          </a:p>
        </p:txBody>
      </p:sp>
      <p:sp>
        <p:nvSpPr>
          <p:cNvPr id="21" name="Speech Bubble: Rectangle with Corners Rounded 20">
            <a:extLst>
              <a:ext uri="{FF2B5EF4-FFF2-40B4-BE49-F238E27FC236}">
                <a16:creationId xmlns:a16="http://schemas.microsoft.com/office/drawing/2014/main" id="{D6461CF8-29CC-76E1-91C9-2E47A75C7DF5}"/>
              </a:ext>
            </a:extLst>
          </p:cNvPr>
          <p:cNvSpPr/>
          <p:nvPr/>
        </p:nvSpPr>
        <p:spPr>
          <a:xfrm>
            <a:off x="6105095" y="5411978"/>
            <a:ext cx="2815959" cy="919401"/>
          </a:xfrm>
          <a:prstGeom prst="wedgeRoundRectCallout">
            <a:avLst/>
          </a:prstGeom>
          <a:no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pPr algn="ctr"/>
            <a:r>
              <a:rPr lang="en-GB" sz="1200" dirty="0">
                <a:solidFill>
                  <a:schemeClr val="tx1"/>
                </a:solidFill>
              </a:rPr>
              <a:t>Ultimately it's the driver who is responsible, there can be all the rules and regulations in place but it's up to the driver to follow them.</a:t>
            </a:r>
          </a:p>
        </p:txBody>
      </p:sp>
    </p:spTree>
    <p:extLst>
      <p:ext uri="{BB962C8B-B14F-4D97-AF65-F5344CB8AC3E}">
        <p14:creationId xmlns:p14="http://schemas.microsoft.com/office/powerpoint/2010/main" val="2049207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2"/>
    </p:ext>
  </p:extLs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7BAC46-ECF6-40A7-83FC-41471897BEB5}"/>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2F75D14-6C49-896F-2075-BA0D58528C8B}"/>
              </a:ext>
            </a:extLst>
          </p:cNvPr>
          <p:cNvSpPr>
            <a:spLocks noGrp="1"/>
          </p:cNvSpPr>
          <p:nvPr>
            <p:ph type="sldNum" sz="quarter" idx="12"/>
          </p:nvPr>
        </p:nvSpPr>
        <p:spPr/>
        <p:txBody>
          <a:bodyPr/>
          <a:lstStyle/>
          <a:p>
            <a:fld id="{3CF2D5F0-42C9-44CC-9D46-F1CEB28D430F}" type="slidenum">
              <a:rPr lang="en-GB" smtClean="0"/>
              <a:pPr/>
              <a:t>49</a:t>
            </a:fld>
            <a:endParaRPr lang="en-GB" dirty="0"/>
          </a:p>
        </p:txBody>
      </p:sp>
      <p:sp>
        <p:nvSpPr>
          <p:cNvPr id="9" name="Text Placeholder 4">
            <a:extLst>
              <a:ext uri="{FF2B5EF4-FFF2-40B4-BE49-F238E27FC236}">
                <a16:creationId xmlns:a16="http://schemas.microsoft.com/office/drawing/2014/main" id="{A6A8E336-73BF-805F-66DD-55A50119F90F}"/>
              </a:ext>
            </a:extLst>
          </p:cNvPr>
          <p:cNvSpPr>
            <a:spLocks noGrp="1"/>
          </p:cNvSpPr>
          <p:nvPr>
            <p:ph type="body" sz="quarter" idx="11"/>
          </p:nvPr>
        </p:nvSpPr>
        <p:spPr>
          <a:xfrm>
            <a:off x="334964" y="180788"/>
            <a:ext cx="10656690" cy="1299219"/>
          </a:xfrm>
        </p:spPr>
        <p:txBody>
          <a:bodyPr vert="horz" lIns="72000" tIns="0" rIns="0" bIns="0" rtlCol="0" anchor="ctr" anchorCtr="0">
            <a:normAutofit/>
          </a:bodyPr>
          <a:lstStyle/>
          <a:p>
            <a:r>
              <a:rPr lang="en-GB" sz="2400" dirty="0"/>
              <a:t>Two thirds of drivers support changes to penalties for low level speeding offences giving the option of speed awareness training instead of points/fines, although opinion is split on strength of support.</a:t>
            </a:r>
          </a:p>
        </p:txBody>
      </p:sp>
      <p:graphicFrame>
        <p:nvGraphicFramePr>
          <p:cNvPr id="10" name="Content Placeholder 8">
            <a:extLst>
              <a:ext uri="{FF2B5EF4-FFF2-40B4-BE49-F238E27FC236}">
                <a16:creationId xmlns:a16="http://schemas.microsoft.com/office/drawing/2014/main" id="{EB7ECF53-9381-833C-A852-CD051B8D8A45}"/>
              </a:ext>
            </a:extLst>
          </p:cNvPr>
          <p:cNvGraphicFramePr>
            <a:graphicFrameLocks/>
          </p:cNvGraphicFramePr>
          <p:nvPr>
            <p:extLst>
              <p:ext uri="{D42A27DB-BD31-4B8C-83A1-F6EECF244321}">
                <p14:modId xmlns:p14="http://schemas.microsoft.com/office/powerpoint/2010/main" val="107311712"/>
              </p:ext>
            </p:extLst>
          </p:nvPr>
        </p:nvGraphicFramePr>
        <p:xfrm>
          <a:off x="3485064" y="1613209"/>
          <a:ext cx="4781153" cy="4231271"/>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 Placeholder 7">
            <a:extLst>
              <a:ext uri="{FF2B5EF4-FFF2-40B4-BE49-F238E27FC236}">
                <a16:creationId xmlns:a16="http://schemas.microsoft.com/office/drawing/2014/main" id="{CF2FCBFB-DA57-A485-2F16-38CF5CE5F78E}"/>
              </a:ext>
            </a:extLst>
          </p:cNvPr>
          <p:cNvSpPr txBox="1">
            <a:spLocks/>
          </p:cNvSpPr>
          <p:nvPr/>
        </p:nvSpPr>
        <p:spPr>
          <a:xfrm>
            <a:off x="9571383" y="6485763"/>
            <a:ext cx="2072289" cy="246221"/>
          </a:xfrm>
          <a:prstGeom prst="rect">
            <a:avLst/>
          </a:prstGeom>
        </p:spPr>
        <p:txBody>
          <a:bodyPr vert="horz" lIns="91440" tIns="45720" rIns="91440" bIns="45720" rtlCol="0" anchor="ctr" anchorCtr="0">
            <a:sp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534988" indent="-26828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801688" indent="-2667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077913" indent="-27622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34620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ts val="0"/>
              </a:spcBef>
            </a:pPr>
            <a:r>
              <a:rPr lang="en-GB" sz="1000" b="1" dirty="0"/>
              <a:t>Base (all W26): 531</a:t>
            </a:r>
          </a:p>
        </p:txBody>
      </p:sp>
      <p:sp>
        <p:nvSpPr>
          <p:cNvPr id="12" name="Rectangle 11">
            <a:extLst>
              <a:ext uri="{FF2B5EF4-FFF2-40B4-BE49-F238E27FC236}">
                <a16:creationId xmlns:a16="http://schemas.microsoft.com/office/drawing/2014/main" id="{EDEBE720-DDFF-A11E-65B7-42BB0A2637C0}"/>
              </a:ext>
            </a:extLst>
          </p:cNvPr>
          <p:cNvSpPr/>
          <p:nvPr/>
        </p:nvSpPr>
        <p:spPr>
          <a:xfrm>
            <a:off x="260056" y="6221264"/>
            <a:ext cx="8651382" cy="553998"/>
          </a:xfrm>
          <a:prstGeom prst="rect">
            <a:avLst/>
          </a:prstGeom>
        </p:spPr>
        <p:txBody>
          <a:bodyPr wrap="square" anchor="ctr">
            <a:spAutoFit/>
          </a:bodyPr>
          <a:lstStyle/>
          <a:p>
            <a:r>
              <a:rPr lang="en-US" sz="1000" dirty="0"/>
              <a:t>Q14. </a:t>
            </a:r>
            <a:r>
              <a:rPr lang="en-GB" sz="1000" dirty="0"/>
              <a:t>This year (2026) in Scotland, a variety of options for penalties for low level traffic offences are being considered, in particular, a change in penalties for low level speeding for example driving 35mph in 30mph zone. If you are caught speeding, you may have the option to attend a speed awareness course rather than receive a fine and/or points on your driving licence. To what extent do you support or oppose this change?</a:t>
            </a:r>
          </a:p>
        </p:txBody>
      </p:sp>
      <p:graphicFrame>
        <p:nvGraphicFramePr>
          <p:cNvPr id="13" name="Table 57">
            <a:extLst>
              <a:ext uri="{FF2B5EF4-FFF2-40B4-BE49-F238E27FC236}">
                <a16:creationId xmlns:a16="http://schemas.microsoft.com/office/drawing/2014/main" id="{2F13B821-AE62-7638-387E-5967257FCEE5}"/>
              </a:ext>
            </a:extLst>
          </p:cNvPr>
          <p:cNvGraphicFramePr>
            <a:graphicFrameLocks noGrp="1"/>
          </p:cNvGraphicFramePr>
          <p:nvPr>
            <p:extLst>
              <p:ext uri="{D42A27DB-BD31-4B8C-83A1-F6EECF244321}">
                <p14:modId xmlns:p14="http://schemas.microsoft.com/office/powerpoint/2010/main" val="3684106162"/>
              </p:ext>
            </p:extLst>
          </p:nvPr>
        </p:nvGraphicFramePr>
        <p:xfrm>
          <a:off x="4663440" y="2292246"/>
          <a:ext cx="2199264" cy="485252"/>
        </p:xfrm>
        <a:graphic>
          <a:graphicData uri="http://schemas.openxmlformats.org/drawingml/2006/table">
            <a:tbl>
              <a:tblPr>
                <a:tableStyleId>{69012ECD-51FC-41F1-AA8D-1B2483CD663E}</a:tableStyleId>
              </a:tblPr>
              <a:tblGrid>
                <a:gridCol w="1099632">
                  <a:extLst>
                    <a:ext uri="{9D8B030D-6E8A-4147-A177-3AD203B41FA5}">
                      <a16:colId xmlns:a16="http://schemas.microsoft.com/office/drawing/2014/main" val="20000"/>
                    </a:ext>
                  </a:extLst>
                </a:gridCol>
                <a:gridCol w="1099632">
                  <a:extLst>
                    <a:ext uri="{9D8B030D-6E8A-4147-A177-3AD203B41FA5}">
                      <a16:colId xmlns:a16="http://schemas.microsoft.com/office/drawing/2014/main" val="20001"/>
                    </a:ext>
                  </a:extLst>
                </a:gridCol>
              </a:tblGrid>
              <a:tr h="485252">
                <a:tc>
                  <a:txBody>
                    <a:bodyPr/>
                    <a:lstStyle/>
                    <a:p>
                      <a:pPr algn="r"/>
                      <a:r>
                        <a:rPr lang="en-GB" sz="1200" b="1" dirty="0">
                          <a:solidFill>
                            <a:schemeClr val="tx1"/>
                          </a:solidFill>
                          <a:latin typeface="+mn-lt"/>
                        </a:rPr>
                        <a:t>Total support</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200" b="1" dirty="0">
                          <a:solidFill>
                            <a:schemeClr val="tx1"/>
                          </a:solidFill>
                          <a:latin typeface="+mn-lt"/>
                        </a:rPr>
                        <a:t>68%</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30177792"/>
                  </a:ext>
                </a:extLst>
              </a:tr>
            </a:tbl>
          </a:graphicData>
        </a:graphic>
      </p:graphicFrame>
      <p:sp>
        <p:nvSpPr>
          <p:cNvPr id="14" name="TextBox 13">
            <a:extLst>
              <a:ext uri="{FF2B5EF4-FFF2-40B4-BE49-F238E27FC236}">
                <a16:creationId xmlns:a16="http://schemas.microsoft.com/office/drawing/2014/main" id="{56530AC7-8438-4DE5-6C96-5C1E978B24C6}"/>
              </a:ext>
            </a:extLst>
          </p:cNvPr>
          <p:cNvSpPr txBox="1"/>
          <p:nvPr/>
        </p:nvSpPr>
        <p:spPr>
          <a:xfrm>
            <a:off x="4041726" y="1745031"/>
            <a:ext cx="4108548" cy="523220"/>
          </a:xfrm>
          <a:prstGeom prst="rect">
            <a:avLst/>
          </a:prstGeom>
          <a:noFill/>
        </p:spPr>
        <p:txBody>
          <a:bodyPr wrap="square" rtlCol="0">
            <a:spAutoFit/>
          </a:bodyPr>
          <a:lstStyle/>
          <a:p>
            <a:pPr algn="ctr"/>
            <a:r>
              <a:rPr lang="en-GB" sz="1400" dirty="0"/>
              <a:t>Support for changes to penalties for low level speeding, e.g. attending a speed awareness course</a:t>
            </a:r>
          </a:p>
        </p:txBody>
      </p:sp>
    </p:spTree>
    <p:extLst>
      <p:ext uri="{BB962C8B-B14F-4D97-AF65-F5344CB8AC3E}">
        <p14:creationId xmlns:p14="http://schemas.microsoft.com/office/powerpoint/2010/main" val="3822570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5B1380-712A-47DD-93BA-9A9827056BD3}"/>
              </a:ext>
            </a:extLst>
          </p:cNvPr>
          <p:cNvSpPr>
            <a:spLocks noGrp="1"/>
          </p:cNvSpPr>
          <p:nvPr>
            <p:ph type="ctrTitle"/>
          </p:nvPr>
        </p:nvSpPr>
        <p:spPr>
          <a:xfrm>
            <a:off x="392865" y="2217927"/>
            <a:ext cx="4763597" cy="1525603"/>
          </a:xfrm>
        </p:spPr>
        <p:txBody>
          <a:bodyPr/>
          <a:lstStyle/>
          <a:p>
            <a:r>
              <a:rPr lang="en-US" dirty="0"/>
              <a:t>Driver types</a:t>
            </a:r>
            <a:endParaRPr lang="en-GB" dirty="0">
              <a:solidFill>
                <a:srgbClr val="FF0000"/>
              </a:solidFill>
            </a:endParaRPr>
          </a:p>
        </p:txBody>
      </p:sp>
      <p:sp>
        <p:nvSpPr>
          <p:cNvPr id="15" name="Slide Number Placeholder 14">
            <a:extLst>
              <a:ext uri="{FF2B5EF4-FFF2-40B4-BE49-F238E27FC236}">
                <a16:creationId xmlns:a16="http://schemas.microsoft.com/office/drawing/2014/main" id="{5DA4082C-E9DA-4728-A8E4-C9CD02DD2716}"/>
              </a:ext>
            </a:extLst>
          </p:cNvPr>
          <p:cNvSpPr>
            <a:spLocks noGrp="1"/>
          </p:cNvSpPr>
          <p:nvPr>
            <p:ph type="sldNum" sz="quarter" idx="12"/>
          </p:nvPr>
        </p:nvSpPr>
        <p:spPr/>
        <p:txBody>
          <a:bodyPr/>
          <a:lstStyle/>
          <a:p>
            <a:fld id="{3CF2D5F0-42C9-44CC-9D46-F1CEB28D430F}" type="slidenum">
              <a:rPr lang="en-GB" smtClean="0"/>
              <a:pPr/>
              <a:t>5</a:t>
            </a:fld>
            <a:endParaRPr lang="en-GB" dirty="0"/>
          </a:p>
        </p:txBody>
      </p:sp>
    </p:spTree>
    <p:extLst>
      <p:ext uri="{BB962C8B-B14F-4D97-AF65-F5344CB8AC3E}">
        <p14:creationId xmlns:p14="http://schemas.microsoft.com/office/powerpoint/2010/main" val="1976808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784CBA3-D598-4B1F-BAA3-EE14B5154290}" type="slidenum">
              <a:rPr lang="en-AU" smtClean="0"/>
              <a:pPr/>
              <a:t>50</a:t>
            </a:fld>
            <a:endParaRPr lang="en-AU" dirty="0"/>
          </a:p>
        </p:txBody>
      </p:sp>
      <p:sp>
        <p:nvSpPr>
          <p:cNvPr id="7" name="Rectangle 6">
            <a:extLst>
              <a:ext uri="{FF2B5EF4-FFF2-40B4-BE49-F238E27FC236}">
                <a16:creationId xmlns:a16="http://schemas.microsoft.com/office/drawing/2014/main" id="{BCF59D52-7E16-4D80-9092-CBBD8FD882B9}"/>
              </a:ext>
            </a:extLst>
          </p:cNvPr>
          <p:cNvSpPr/>
          <p:nvPr/>
        </p:nvSpPr>
        <p:spPr>
          <a:xfrm>
            <a:off x="253418" y="6453229"/>
            <a:ext cx="7191722" cy="246221"/>
          </a:xfrm>
          <a:prstGeom prst="rect">
            <a:avLst/>
          </a:prstGeom>
        </p:spPr>
        <p:txBody>
          <a:bodyPr wrap="square" anchor="ctr">
            <a:spAutoFit/>
          </a:bodyPr>
          <a:lstStyle/>
          <a:p>
            <a:r>
              <a:rPr lang="en-US" sz="1000" dirty="0"/>
              <a:t>Q2. Please indicate how much you agree or disagree with each of these statements.</a:t>
            </a:r>
          </a:p>
        </p:txBody>
      </p:sp>
      <p:sp>
        <p:nvSpPr>
          <p:cNvPr id="12" name="Text Placeholder 4"/>
          <p:cNvSpPr>
            <a:spLocks noGrp="1"/>
          </p:cNvSpPr>
          <p:nvPr>
            <p:ph type="body" sz="quarter" idx="11"/>
          </p:nvPr>
        </p:nvSpPr>
        <p:spPr>
          <a:xfrm>
            <a:off x="334964" y="180788"/>
            <a:ext cx="10637836" cy="1299219"/>
          </a:xfrm>
        </p:spPr>
        <p:txBody>
          <a:bodyPr vert="horz" lIns="72000" tIns="0" rIns="0" bIns="0" rtlCol="0" anchor="ctr" anchorCtr="0">
            <a:noAutofit/>
          </a:bodyPr>
          <a:lstStyle/>
          <a:p>
            <a:r>
              <a:rPr lang="en-GB" sz="2400" dirty="0"/>
              <a:t>Nine in 10 drivers consider driving safely to be something important to them, with two thirds agreeing strongly with this sentiment. A minority of around one in six acknowledge they take more risks than they should when driving.</a:t>
            </a:r>
          </a:p>
        </p:txBody>
      </p:sp>
      <p:graphicFrame>
        <p:nvGraphicFramePr>
          <p:cNvPr id="5" name="Table 4">
            <a:extLst>
              <a:ext uri="{FF2B5EF4-FFF2-40B4-BE49-F238E27FC236}">
                <a16:creationId xmlns:a16="http://schemas.microsoft.com/office/drawing/2014/main" id="{339BD0C0-45BB-D0A4-090E-8794A70FAF18}"/>
              </a:ext>
            </a:extLst>
          </p:cNvPr>
          <p:cNvGraphicFramePr>
            <a:graphicFrameLocks noGrp="1"/>
          </p:cNvGraphicFramePr>
          <p:nvPr/>
        </p:nvGraphicFramePr>
        <p:xfrm>
          <a:off x="9327130" y="1518751"/>
          <a:ext cx="637083" cy="1834315"/>
        </p:xfrm>
        <a:graphic>
          <a:graphicData uri="http://schemas.openxmlformats.org/drawingml/2006/table">
            <a:tbl>
              <a:tblPr firstRow="1" bandRow="1">
                <a:tableStyleId>{2D5ABB26-0587-4C30-8999-92F81FD0307C}</a:tableStyleId>
              </a:tblPr>
              <a:tblGrid>
                <a:gridCol w="637083">
                  <a:extLst>
                    <a:ext uri="{9D8B030D-6E8A-4147-A177-3AD203B41FA5}">
                      <a16:colId xmlns:a16="http://schemas.microsoft.com/office/drawing/2014/main" val="20000"/>
                    </a:ext>
                  </a:extLst>
                </a:gridCol>
              </a:tblGrid>
              <a:tr h="542979">
                <a:tc>
                  <a:txBody>
                    <a:bodyPr/>
                    <a:lstStyle/>
                    <a:p>
                      <a:pPr algn="ctr"/>
                      <a:r>
                        <a:rPr lang="en-GB" sz="1400" b="1" dirty="0">
                          <a:solidFill>
                            <a:schemeClr val="tx1"/>
                          </a:solidFill>
                        </a:rPr>
                        <a:t>Total agree</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0382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kern="1200" dirty="0">
                          <a:solidFill>
                            <a:schemeClr val="tx1"/>
                          </a:solidFill>
                          <a:latin typeface="+mn-lt"/>
                          <a:ea typeface="+mn-ea"/>
                          <a:cs typeface="+mn-cs"/>
                        </a:rPr>
                        <a:t>90%</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29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tx1"/>
                          </a:solidFill>
                          <a:latin typeface="+mn-lt"/>
                          <a:ea typeface="+mn-ea"/>
                          <a:cs typeface="+mn-cs"/>
                        </a:rPr>
                        <a:t>88%</a:t>
                      </a:r>
                      <a:endParaRPr lang="en-GB" sz="1400" b="0" kern="1200" dirty="0">
                        <a:solidFill>
                          <a:schemeClr val="tx1"/>
                        </a:solidFill>
                        <a:latin typeface="+mn-lt"/>
                        <a:ea typeface="+mn-ea"/>
                        <a:cs typeface="+mn-cs"/>
                      </a:endParaRP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38756914"/>
                  </a:ext>
                </a:extLst>
              </a:tr>
              <a:tr h="329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tx1"/>
                          </a:solidFill>
                          <a:latin typeface="+mn-lt"/>
                          <a:ea typeface="+mn-ea"/>
                          <a:cs typeface="+mn-cs"/>
                        </a:rPr>
                        <a:t>90%</a:t>
                      </a:r>
                      <a:endParaRPr lang="en-GB" sz="1400" b="0" kern="1200" dirty="0">
                        <a:solidFill>
                          <a:schemeClr val="tx1"/>
                        </a:solidFill>
                        <a:latin typeface="+mn-lt"/>
                        <a:ea typeface="+mn-ea"/>
                        <a:cs typeface="+mn-cs"/>
                      </a:endParaRP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89946237"/>
                  </a:ext>
                </a:extLst>
              </a:tr>
              <a:tr h="329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kern="1200" dirty="0">
                          <a:solidFill>
                            <a:schemeClr val="tx1"/>
                          </a:solidFill>
                          <a:latin typeface="+mn-lt"/>
                          <a:ea typeface="+mn-ea"/>
                          <a:cs typeface="+mn-cs"/>
                        </a:rPr>
                        <a:t>89%</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96706109"/>
                  </a:ext>
                </a:extLst>
              </a:tr>
            </a:tbl>
          </a:graphicData>
        </a:graphic>
      </p:graphicFrame>
      <p:graphicFrame>
        <p:nvGraphicFramePr>
          <p:cNvPr id="6" name="Content Placeholder 8">
            <a:extLst>
              <a:ext uri="{FF2B5EF4-FFF2-40B4-BE49-F238E27FC236}">
                <a16:creationId xmlns:a16="http://schemas.microsoft.com/office/drawing/2014/main" id="{778C5E82-4930-8ECD-ADAE-39A7823E1A53}"/>
              </a:ext>
            </a:extLst>
          </p:cNvPr>
          <p:cNvGraphicFramePr>
            <a:graphicFrameLocks noGrp="1"/>
          </p:cNvGraphicFramePr>
          <p:nvPr>
            <p:ph sz="quarter" idx="18"/>
          </p:nvPr>
        </p:nvGraphicFramePr>
        <p:xfrm>
          <a:off x="1799262" y="1244947"/>
          <a:ext cx="7724985" cy="2836908"/>
        </p:xfrm>
        <a:graphic>
          <a:graphicData uri="http://schemas.openxmlformats.org/drawingml/2006/chart">
            <c:chart xmlns:c="http://schemas.openxmlformats.org/drawingml/2006/chart" xmlns:r="http://schemas.openxmlformats.org/officeDocument/2006/relationships" r:id="rId3"/>
          </a:graphicData>
        </a:graphic>
      </p:graphicFrame>
      <p:cxnSp>
        <p:nvCxnSpPr>
          <p:cNvPr id="11" name="Straight Connector 10">
            <a:extLst>
              <a:ext uri="{FF2B5EF4-FFF2-40B4-BE49-F238E27FC236}">
                <a16:creationId xmlns:a16="http://schemas.microsoft.com/office/drawing/2014/main" id="{2D8FFCBF-E981-69D2-15CC-B4FA0848D90A}"/>
              </a:ext>
            </a:extLst>
          </p:cNvPr>
          <p:cNvCxnSpPr>
            <a:cxnSpLocks/>
          </p:cNvCxnSpPr>
          <p:nvPr/>
        </p:nvCxnSpPr>
        <p:spPr>
          <a:xfrm flipH="1">
            <a:off x="603288" y="3960641"/>
            <a:ext cx="10876506" cy="0"/>
          </a:xfrm>
          <a:prstGeom prst="line">
            <a:avLst/>
          </a:prstGeom>
          <a:ln w="12700">
            <a:solidFill>
              <a:schemeClr val="bg1">
                <a:lumMod val="65000"/>
              </a:schemeClr>
            </a:solidFill>
            <a:prstDash val="dashDot"/>
            <a:tailEnd type="none"/>
          </a:ln>
        </p:spPr>
        <p:style>
          <a:lnRef idx="1">
            <a:schemeClr val="accent1"/>
          </a:lnRef>
          <a:fillRef idx="0">
            <a:schemeClr val="accent1"/>
          </a:fillRef>
          <a:effectRef idx="0">
            <a:schemeClr val="accent1"/>
          </a:effectRef>
          <a:fontRef idx="minor">
            <a:schemeClr val="tx1"/>
          </a:fontRef>
        </p:style>
      </p:cxnSp>
      <p:graphicFrame>
        <p:nvGraphicFramePr>
          <p:cNvPr id="2" name="Table 1">
            <a:extLst>
              <a:ext uri="{FF2B5EF4-FFF2-40B4-BE49-F238E27FC236}">
                <a16:creationId xmlns:a16="http://schemas.microsoft.com/office/drawing/2014/main" id="{912575EB-0F4E-06B8-289A-3286FC7F3057}"/>
              </a:ext>
            </a:extLst>
          </p:cNvPr>
          <p:cNvGraphicFramePr>
            <a:graphicFrameLocks noGrp="1"/>
          </p:cNvGraphicFramePr>
          <p:nvPr/>
        </p:nvGraphicFramePr>
        <p:xfrm>
          <a:off x="9344803" y="4052359"/>
          <a:ext cx="637083" cy="1826711"/>
        </p:xfrm>
        <a:graphic>
          <a:graphicData uri="http://schemas.openxmlformats.org/drawingml/2006/table">
            <a:tbl>
              <a:tblPr firstRow="1" bandRow="1">
                <a:tableStyleId>{2D5ABB26-0587-4C30-8999-92F81FD0307C}</a:tableStyleId>
              </a:tblPr>
              <a:tblGrid>
                <a:gridCol w="637083">
                  <a:extLst>
                    <a:ext uri="{9D8B030D-6E8A-4147-A177-3AD203B41FA5}">
                      <a16:colId xmlns:a16="http://schemas.microsoft.com/office/drawing/2014/main" val="20000"/>
                    </a:ext>
                  </a:extLst>
                </a:gridCol>
              </a:tblGrid>
              <a:tr h="533359">
                <a:tc>
                  <a:txBody>
                    <a:bodyPr/>
                    <a:lstStyle/>
                    <a:p>
                      <a:pPr algn="ctr"/>
                      <a:r>
                        <a:rPr lang="en-GB" sz="1400" b="1" dirty="0">
                          <a:solidFill>
                            <a:schemeClr val="tx1"/>
                          </a:solidFill>
                        </a:rPr>
                        <a:t>Total agree</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2333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kern="1200" dirty="0">
                          <a:solidFill>
                            <a:schemeClr val="tx1"/>
                          </a:solidFill>
                          <a:latin typeface="+mn-lt"/>
                          <a:ea typeface="+mn-ea"/>
                          <a:cs typeface="+mn-cs"/>
                        </a:rPr>
                        <a:t>14%</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2333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tx1"/>
                          </a:solidFill>
                          <a:latin typeface="+mn-lt"/>
                          <a:ea typeface="+mn-ea"/>
                          <a:cs typeface="+mn-cs"/>
                        </a:rPr>
                        <a:t>19%</a:t>
                      </a:r>
                      <a:endParaRPr lang="en-GB" sz="1400" b="0" kern="1200" dirty="0">
                        <a:solidFill>
                          <a:schemeClr val="tx1"/>
                        </a:solidFill>
                        <a:latin typeface="+mn-lt"/>
                        <a:ea typeface="+mn-ea"/>
                        <a:cs typeface="+mn-cs"/>
                      </a:endParaRP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6139755"/>
                  </a:ext>
                </a:extLst>
              </a:tr>
              <a:tr h="32333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tx1"/>
                          </a:solidFill>
                          <a:latin typeface="+mn-lt"/>
                          <a:ea typeface="+mn-ea"/>
                          <a:cs typeface="+mn-cs"/>
                        </a:rPr>
                        <a:t>14%</a:t>
                      </a:r>
                      <a:endParaRPr lang="en-GB" sz="1400" b="0" kern="1200" dirty="0">
                        <a:solidFill>
                          <a:schemeClr val="tx1"/>
                        </a:solidFill>
                        <a:latin typeface="+mn-lt"/>
                        <a:ea typeface="+mn-ea"/>
                        <a:cs typeface="+mn-cs"/>
                      </a:endParaRP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7897438"/>
                  </a:ext>
                </a:extLst>
              </a:tr>
              <a:tr h="32333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kern="1200" dirty="0">
                          <a:solidFill>
                            <a:schemeClr val="tx1"/>
                          </a:solidFill>
                          <a:latin typeface="+mn-lt"/>
                          <a:ea typeface="+mn-ea"/>
                          <a:cs typeface="+mn-cs"/>
                        </a:rPr>
                        <a:t>17%</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51841497"/>
                  </a:ext>
                </a:extLst>
              </a:tr>
            </a:tbl>
          </a:graphicData>
        </a:graphic>
      </p:graphicFrame>
      <p:graphicFrame>
        <p:nvGraphicFramePr>
          <p:cNvPr id="4" name="Content Placeholder 8">
            <a:extLst>
              <a:ext uri="{FF2B5EF4-FFF2-40B4-BE49-F238E27FC236}">
                <a16:creationId xmlns:a16="http://schemas.microsoft.com/office/drawing/2014/main" id="{966423DD-3DA5-3A1B-6F8C-317D43CB1083}"/>
              </a:ext>
            </a:extLst>
          </p:cNvPr>
          <p:cNvGraphicFramePr>
            <a:graphicFrameLocks/>
          </p:cNvGraphicFramePr>
          <p:nvPr/>
        </p:nvGraphicFramePr>
        <p:xfrm>
          <a:off x="1799262" y="3851381"/>
          <a:ext cx="7724985" cy="2723061"/>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 Placeholder 7">
            <a:extLst>
              <a:ext uri="{FF2B5EF4-FFF2-40B4-BE49-F238E27FC236}">
                <a16:creationId xmlns:a16="http://schemas.microsoft.com/office/drawing/2014/main" id="{DEEFDAA8-0061-BEF3-7848-71D6CDD13E79}"/>
              </a:ext>
            </a:extLst>
          </p:cNvPr>
          <p:cNvSpPr txBox="1">
            <a:spLocks/>
          </p:cNvSpPr>
          <p:nvPr/>
        </p:nvSpPr>
        <p:spPr>
          <a:xfrm>
            <a:off x="9938083" y="6472555"/>
            <a:ext cx="1705589" cy="277157"/>
          </a:xfrm>
          <a:prstGeom prst="rect">
            <a:avLst/>
          </a:prstGeom>
        </p:spPr>
        <p:txBody>
          <a:bodyPr vert="horz" lIns="91440" tIns="45720" rIns="91440" bIns="4572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534988" indent="-26828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801688" indent="-2667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077913" indent="-27622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34620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ts val="0"/>
              </a:spcBef>
            </a:pPr>
            <a:r>
              <a:rPr lang="en-GB" sz="1000" b="1" dirty="0"/>
              <a:t>Base (all W26): 531</a:t>
            </a:r>
          </a:p>
        </p:txBody>
      </p:sp>
      <p:sp>
        <p:nvSpPr>
          <p:cNvPr id="8" name="TextBox 7">
            <a:extLst>
              <a:ext uri="{FF2B5EF4-FFF2-40B4-BE49-F238E27FC236}">
                <a16:creationId xmlns:a16="http://schemas.microsoft.com/office/drawing/2014/main" id="{46BF44A9-40AD-4997-50BF-32370098630E}"/>
              </a:ext>
            </a:extLst>
          </p:cNvPr>
          <p:cNvSpPr txBox="1"/>
          <p:nvPr/>
        </p:nvSpPr>
        <p:spPr>
          <a:xfrm>
            <a:off x="9498040" y="6259372"/>
            <a:ext cx="2073003" cy="246221"/>
          </a:xfrm>
          <a:prstGeom prst="rect">
            <a:avLst/>
          </a:prstGeom>
          <a:noFill/>
          <a:ln>
            <a:solidFill>
              <a:schemeClr val="accent1"/>
            </a:solidFill>
          </a:ln>
        </p:spPr>
        <p:txBody>
          <a:bodyPr wrap="none" rtlCol="0">
            <a:spAutoFit/>
          </a:bodyPr>
          <a:lstStyle/>
          <a:p>
            <a:r>
              <a:rPr lang="en-GB" sz="1000" dirty="0"/>
              <a:t>Chart shows % agreeing/disagreeing</a:t>
            </a:r>
          </a:p>
        </p:txBody>
      </p:sp>
    </p:spTree>
    <p:extLst>
      <p:ext uri="{BB962C8B-B14F-4D97-AF65-F5344CB8AC3E}">
        <p14:creationId xmlns:p14="http://schemas.microsoft.com/office/powerpoint/2010/main" val="2761480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5B1380-712A-47DD-93BA-9A9827056BD3}"/>
              </a:ext>
            </a:extLst>
          </p:cNvPr>
          <p:cNvSpPr>
            <a:spLocks noGrp="1"/>
          </p:cNvSpPr>
          <p:nvPr>
            <p:ph type="ctrTitle"/>
          </p:nvPr>
        </p:nvSpPr>
        <p:spPr>
          <a:xfrm>
            <a:off x="392865" y="2217927"/>
            <a:ext cx="5618191" cy="1525603"/>
          </a:xfrm>
        </p:spPr>
        <p:txBody>
          <a:bodyPr/>
          <a:lstStyle/>
          <a:p>
            <a:r>
              <a:rPr lang="en-US" dirty="0"/>
              <a:t>Advertising and marketing awareness</a:t>
            </a:r>
            <a:endParaRPr lang="en-GB" dirty="0">
              <a:solidFill>
                <a:srgbClr val="FF0000"/>
              </a:solidFill>
            </a:endParaRPr>
          </a:p>
        </p:txBody>
      </p:sp>
      <p:sp>
        <p:nvSpPr>
          <p:cNvPr id="15" name="Slide Number Placeholder 14">
            <a:extLst>
              <a:ext uri="{FF2B5EF4-FFF2-40B4-BE49-F238E27FC236}">
                <a16:creationId xmlns:a16="http://schemas.microsoft.com/office/drawing/2014/main" id="{5DA4082C-E9DA-4728-A8E4-C9CD02DD2716}"/>
              </a:ext>
            </a:extLst>
          </p:cNvPr>
          <p:cNvSpPr>
            <a:spLocks noGrp="1"/>
          </p:cNvSpPr>
          <p:nvPr>
            <p:ph type="sldNum" sz="quarter" idx="12"/>
          </p:nvPr>
        </p:nvSpPr>
        <p:spPr/>
        <p:txBody>
          <a:bodyPr/>
          <a:lstStyle/>
          <a:p>
            <a:fld id="{3CF2D5F0-42C9-44CC-9D46-F1CEB28D430F}" type="slidenum">
              <a:rPr lang="en-GB" smtClean="0"/>
              <a:pPr/>
              <a:t>51</a:t>
            </a:fld>
            <a:endParaRPr lang="en-GB" dirty="0"/>
          </a:p>
        </p:txBody>
      </p:sp>
    </p:spTree>
    <p:extLst>
      <p:ext uri="{BB962C8B-B14F-4D97-AF65-F5344CB8AC3E}">
        <p14:creationId xmlns:p14="http://schemas.microsoft.com/office/powerpoint/2010/main" val="2215460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784CBA3-D598-4B1F-BAA3-EE14B5154290}" type="slidenum">
              <a:rPr lang="en-AU" smtClean="0"/>
              <a:pPr/>
              <a:t>52</a:t>
            </a:fld>
            <a:endParaRPr lang="en-AU" dirty="0"/>
          </a:p>
        </p:txBody>
      </p:sp>
      <p:graphicFrame>
        <p:nvGraphicFramePr>
          <p:cNvPr id="10" name="Content Placeholder 9"/>
          <p:cNvGraphicFramePr>
            <a:graphicFrameLocks noGrp="1"/>
          </p:cNvGraphicFramePr>
          <p:nvPr>
            <p:ph sz="quarter" idx="18"/>
            <p:extLst>
              <p:ext uri="{D42A27DB-BD31-4B8C-83A1-F6EECF244321}">
                <p14:modId xmlns:p14="http://schemas.microsoft.com/office/powerpoint/2010/main" val="2776307208"/>
              </p:ext>
            </p:extLst>
          </p:nvPr>
        </p:nvGraphicFramePr>
        <p:xfrm>
          <a:off x="334962" y="1842944"/>
          <a:ext cx="6295074" cy="4386390"/>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 Placeholder 4"/>
          <p:cNvSpPr>
            <a:spLocks noGrp="1"/>
          </p:cNvSpPr>
          <p:nvPr>
            <p:ph type="body" sz="quarter" idx="11"/>
          </p:nvPr>
        </p:nvSpPr>
        <p:spPr>
          <a:xfrm>
            <a:off x="334964" y="180788"/>
            <a:ext cx="10656309" cy="1299219"/>
          </a:xfrm>
        </p:spPr>
        <p:txBody>
          <a:bodyPr vert="horz" lIns="72000" tIns="0" rIns="0" bIns="0" rtlCol="0" anchor="ctr" anchorCtr="0">
            <a:noAutofit/>
          </a:bodyPr>
          <a:lstStyle/>
          <a:p>
            <a:r>
              <a:rPr lang="en-GB" sz="2400" dirty="0"/>
              <a:t>There has been a steady decline since Feb ‘25 in the proportion of drivers recalling advertising/publicity. Those who had seen or heard advertising most commonly recalled ads relating to speeding, tiredness and drink driving. </a:t>
            </a:r>
          </a:p>
        </p:txBody>
      </p:sp>
      <p:sp>
        <p:nvSpPr>
          <p:cNvPr id="7" name="Rectangle 6">
            <a:extLst>
              <a:ext uri="{FF2B5EF4-FFF2-40B4-BE49-F238E27FC236}">
                <a16:creationId xmlns:a16="http://schemas.microsoft.com/office/drawing/2014/main" id="{BCF59D52-7E16-4D80-9092-CBBD8FD882B9}"/>
              </a:ext>
            </a:extLst>
          </p:cNvPr>
          <p:cNvSpPr/>
          <p:nvPr/>
        </p:nvSpPr>
        <p:spPr>
          <a:xfrm>
            <a:off x="334962" y="6370399"/>
            <a:ext cx="6643808" cy="400110"/>
          </a:xfrm>
          <a:prstGeom prst="rect">
            <a:avLst/>
          </a:prstGeom>
        </p:spPr>
        <p:txBody>
          <a:bodyPr wrap="square" anchor="ctr">
            <a:spAutoFit/>
          </a:bodyPr>
          <a:lstStyle/>
          <a:p>
            <a:r>
              <a:rPr lang="en-US" sz="1000" dirty="0"/>
              <a:t>Q15. Have you seen or heard any advertising or marketing on topics relating to driving or road safety recently? </a:t>
            </a:r>
          </a:p>
          <a:p>
            <a:r>
              <a:rPr lang="en-GB" sz="1000" dirty="0"/>
              <a:t>Q16. What was the topic of the advertising/marketing?  </a:t>
            </a:r>
          </a:p>
        </p:txBody>
      </p:sp>
      <p:sp>
        <p:nvSpPr>
          <p:cNvPr id="8" name="Text Placeholder 7"/>
          <p:cNvSpPr txBox="1">
            <a:spLocks/>
          </p:cNvSpPr>
          <p:nvPr/>
        </p:nvSpPr>
        <p:spPr>
          <a:xfrm>
            <a:off x="6869402" y="6393404"/>
            <a:ext cx="4813665" cy="40011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534988" indent="-26828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801688" indent="-2667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077913" indent="-27622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34620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None/>
            </a:pPr>
            <a:r>
              <a:rPr lang="en-GB" sz="1000" b="1" dirty="0"/>
              <a:t>Q16 Base (all W26): 531</a:t>
            </a:r>
          </a:p>
          <a:p>
            <a:pPr marL="0" indent="0" algn="r">
              <a:lnSpc>
                <a:spcPct val="100000"/>
              </a:lnSpc>
              <a:spcBef>
                <a:spcPts val="0"/>
              </a:spcBef>
              <a:buNone/>
            </a:pPr>
            <a:r>
              <a:rPr lang="en-GB" sz="1000" b="1" dirty="0"/>
              <a:t>Q17 Base (all aware): 96 </a:t>
            </a:r>
          </a:p>
        </p:txBody>
      </p:sp>
      <p:graphicFrame>
        <p:nvGraphicFramePr>
          <p:cNvPr id="16" name="Chart 15"/>
          <p:cNvGraphicFramePr/>
          <p:nvPr>
            <p:extLst>
              <p:ext uri="{D42A27DB-BD31-4B8C-83A1-F6EECF244321}">
                <p14:modId xmlns:p14="http://schemas.microsoft.com/office/powerpoint/2010/main" val="4196539642"/>
              </p:ext>
            </p:extLst>
          </p:nvPr>
        </p:nvGraphicFramePr>
        <p:xfrm>
          <a:off x="6328997" y="1678359"/>
          <a:ext cx="5443903" cy="452318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a:extLst>
              <a:ext uri="{FF2B5EF4-FFF2-40B4-BE49-F238E27FC236}">
                <a16:creationId xmlns:a16="http://schemas.microsoft.com/office/drawing/2014/main" id="{0C089237-6661-4AA3-A1EB-8E4BA8067A58}"/>
              </a:ext>
            </a:extLst>
          </p:cNvPr>
          <p:cNvGraphicFramePr/>
          <p:nvPr>
            <p:extLst>
              <p:ext uri="{D42A27DB-BD31-4B8C-83A1-F6EECF244321}">
                <p14:modId xmlns:p14="http://schemas.microsoft.com/office/powerpoint/2010/main" val="1638979680"/>
              </p:ext>
            </p:extLst>
          </p:nvPr>
        </p:nvGraphicFramePr>
        <p:xfrm>
          <a:off x="6554282" y="1814639"/>
          <a:ext cx="5443903" cy="4523184"/>
        </p:xfrm>
        <a:graphic>
          <a:graphicData uri="http://schemas.openxmlformats.org/drawingml/2006/chart">
            <c:chart xmlns:c="http://schemas.openxmlformats.org/drawingml/2006/chart" xmlns:r="http://schemas.openxmlformats.org/officeDocument/2006/relationships" r:id="rId5"/>
          </a:graphicData>
        </a:graphic>
      </p:graphicFrame>
      <p:sp>
        <p:nvSpPr>
          <p:cNvPr id="2" name="Oval 1">
            <a:extLst>
              <a:ext uri="{FF2B5EF4-FFF2-40B4-BE49-F238E27FC236}">
                <a16:creationId xmlns:a16="http://schemas.microsoft.com/office/drawing/2014/main" id="{C0BB9711-BE5D-B212-4B4C-8CE21D05C985}"/>
              </a:ext>
            </a:extLst>
          </p:cNvPr>
          <p:cNvSpPr/>
          <p:nvPr/>
        </p:nvSpPr>
        <p:spPr>
          <a:xfrm>
            <a:off x="5142255" y="4496264"/>
            <a:ext cx="366893" cy="236555"/>
          </a:xfrm>
          <a:prstGeom prst="ellipse">
            <a:avLst/>
          </a:prstGeom>
          <a:noFill/>
          <a:ln w="19050" cap="flat">
            <a:solidFill>
              <a:srgbClr val="C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dirty="0">
              <a:ln>
                <a:noFill/>
              </a:ln>
              <a:solidFill>
                <a:srgbClr val="7F7F7F"/>
              </a:solidFill>
              <a:effectLst/>
              <a:uFillTx/>
              <a:latin typeface="+mn-lt"/>
              <a:ea typeface="+mn-ea"/>
              <a:cs typeface="+mn-cs"/>
              <a:sym typeface="Open Sans"/>
            </a:endParaRPr>
          </a:p>
        </p:txBody>
      </p:sp>
    </p:spTree>
    <p:extLst>
      <p:ext uri="{BB962C8B-B14F-4D97-AF65-F5344CB8AC3E}">
        <p14:creationId xmlns:p14="http://schemas.microsoft.com/office/powerpoint/2010/main" val="3642572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273AAA-61E5-6465-1C3D-3E3FC89E8581}"/>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D8EDB3B-4654-D905-A4C3-B88846F47F61}"/>
              </a:ext>
            </a:extLst>
          </p:cNvPr>
          <p:cNvSpPr>
            <a:spLocks noGrp="1"/>
          </p:cNvSpPr>
          <p:nvPr>
            <p:ph type="sldNum" sz="quarter" idx="12"/>
          </p:nvPr>
        </p:nvSpPr>
        <p:spPr/>
        <p:txBody>
          <a:bodyPr/>
          <a:lstStyle/>
          <a:p>
            <a:fld id="{9784CBA3-D598-4B1F-BAA3-EE14B5154290}" type="slidenum">
              <a:rPr lang="en-AU" smtClean="0"/>
              <a:pPr/>
              <a:t>53</a:t>
            </a:fld>
            <a:endParaRPr lang="en-AU" dirty="0"/>
          </a:p>
        </p:txBody>
      </p:sp>
      <p:graphicFrame>
        <p:nvGraphicFramePr>
          <p:cNvPr id="40" name="Content Placeholder 8">
            <a:extLst>
              <a:ext uri="{FF2B5EF4-FFF2-40B4-BE49-F238E27FC236}">
                <a16:creationId xmlns:a16="http://schemas.microsoft.com/office/drawing/2014/main" id="{ABB83580-9780-D63F-E139-BEDED2BB1256}"/>
              </a:ext>
            </a:extLst>
          </p:cNvPr>
          <p:cNvGraphicFramePr>
            <a:graphicFrameLocks noGrp="1"/>
          </p:cNvGraphicFramePr>
          <p:nvPr>
            <p:ph sz="quarter" idx="18"/>
            <p:extLst>
              <p:ext uri="{D42A27DB-BD31-4B8C-83A1-F6EECF244321}">
                <p14:modId xmlns:p14="http://schemas.microsoft.com/office/powerpoint/2010/main" val="3827800060"/>
              </p:ext>
            </p:extLst>
          </p:nvPr>
        </p:nvGraphicFramePr>
        <p:xfrm>
          <a:off x="1657978" y="1657978"/>
          <a:ext cx="7556359" cy="4561952"/>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 Placeholder 4">
            <a:extLst>
              <a:ext uri="{FF2B5EF4-FFF2-40B4-BE49-F238E27FC236}">
                <a16:creationId xmlns:a16="http://schemas.microsoft.com/office/drawing/2014/main" id="{E6B9A1D1-FBDB-71D2-6F72-9B142EA9B517}"/>
              </a:ext>
            </a:extLst>
          </p:cNvPr>
          <p:cNvSpPr>
            <a:spLocks noGrp="1"/>
          </p:cNvSpPr>
          <p:nvPr>
            <p:ph type="body" sz="quarter" idx="11"/>
          </p:nvPr>
        </p:nvSpPr>
        <p:spPr>
          <a:xfrm>
            <a:off x="334964" y="180788"/>
            <a:ext cx="10691859" cy="1299219"/>
          </a:xfrm>
        </p:spPr>
        <p:txBody>
          <a:bodyPr vert="horz" lIns="72000" tIns="0" rIns="0" bIns="0" rtlCol="0" anchor="ctr" anchorCtr="0">
            <a:noAutofit/>
          </a:bodyPr>
          <a:lstStyle/>
          <a:p>
            <a:r>
              <a:rPr lang="en-GB" sz="2400" dirty="0"/>
              <a:t>Two thirds of drivers believe that seeing advertising about road safety makes them more likely to drive safely, although only three in 10 felt this was true to a great extent. This is almost unchanged over the last three waves of the tracker.</a:t>
            </a:r>
          </a:p>
        </p:txBody>
      </p:sp>
      <p:sp>
        <p:nvSpPr>
          <p:cNvPr id="37" name="Rectangle 36">
            <a:extLst>
              <a:ext uri="{FF2B5EF4-FFF2-40B4-BE49-F238E27FC236}">
                <a16:creationId xmlns:a16="http://schemas.microsoft.com/office/drawing/2014/main" id="{B4DF2ABA-5AB5-5202-E391-C5B5018C145B}"/>
              </a:ext>
            </a:extLst>
          </p:cNvPr>
          <p:cNvSpPr/>
          <p:nvPr/>
        </p:nvSpPr>
        <p:spPr>
          <a:xfrm>
            <a:off x="334963" y="6376021"/>
            <a:ext cx="8651382" cy="400110"/>
          </a:xfrm>
          <a:prstGeom prst="rect">
            <a:avLst/>
          </a:prstGeom>
        </p:spPr>
        <p:txBody>
          <a:bodyPr wrap="square" anchor="ctr">
            <a:spAutoFit/>
          </a:bodyPr>
          <a:lstStyle/>
          <a:p>
            <a:pPr algn="just"/>
            <a:r>
              <a:rPr lang="en-US" sz="1000" dirty="0"/>
              <a:t>Q17. </a:t>
            </a:r>
            <a:r>
              <a:rPr lang="en-GB" sz="1000" dirty="0">
                <a:effectLst/>
                <a:ea typeface="Open Sans" panose="020B0606030504020204" pitchFamily="34" charset="0"/>
                <a:cs typeface="Open Sans" panose="020B0606030504020204" pitchFamily="34" charset="0"/>
              </a:rPr>
              <a:t>To what extent, if at all, would you say that seeing advertising about driving safely makes you more likely to drive safely? </a:t>
            </a:r>
          </a:p>
          <a:p>
            <a:pPr algn="just"/>
            <a:r>
              <a:rPr lang="en-GB" sz="1000" dirty="0">
                <a:effectLst/>
                <a:ea typeface="Open Sans" panose="020B0606030504020204" pitchFamily="34" charset="0"/>
                <a:cs typeface="Open Sans" panose="020B0606030504020204" pitchFamily="34" charset="0"/>
              </a:rPr>
              <a:t>For example, reducing speed, avoiding driving when tired, wearing a seatbelt, not taking alcohol or illegal drugs before driving.</a:t>
            </a:r>
          </a:p>
        </p:txBody>
      </p:sp>
      <p:graphicFrame>
        <p:nvGraphicFramePr>
          <p:cNvPr id="21" name="Table 57">
            <a:extLst>
              <a:ext uri="{FF2B5EF4-FFF2-40B4-BE49-F238E27FC236}">
                <a16:creationId xmlns:a16="http://schemas.microsoft.com/office/drawing/2014/main" id="{00CC5E71-5B49-4F92-B53D-4D2A4B74C72B}"/>
              </a:ext>
            </a:extLst>
          </p:cNvPr>
          <p:cNvGraphicFramePr>
            <a:graphicFrameLocks noGrp="1"/>
          </p:cNvGraphicFramePr>
          <p:nvPr>
            <p:extLst>
              <p:ext uri="{D42A27DB-BD31-4B8C-83A1-F6EECF244321}">
                <p14:modId xmlns:p14="http://schemas.microsoft.com/office/powerpoint/2010/main" val="214947863"/>
              </p:ext>
            </p:extLst>
          </p:nvPr>
        </p:nvGraphicFramePr>
        <p:xfrm>
          <a:off x="4740140" y="2237079"/>
          <a:ext cx="599553" cy="370840"/>
        </p:xfrm>
        <a:graphic>
          <a:graphicData uri="http://schemas.openxmlformats.org/drawingml/2006/table">
            <a:tbl>
              <a:tblPr>
                <a:tableStyleId>{69012ECD-51FC-41F1-AA8D-1B2483CD663E}</a:tableStyleId>
              </a:tblPr>
              <a:tblGrid>
                <a:gridCol w="599553">
                  <a:extLst>
                    <a:ext uri="{9D8B030D-6E8A-4147-A177-3AD203B41FA5}">
                      <a16:colId xmlns:a16="http://schemas.microsoft.com/office/drawing/2014/main" val="155627553"/>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mn-lt"/>
                        </a:rPr>
                        <a:t>67%</a:t>
                      </a:r>
                      <a:endParaRPr lang="en-GB" sz="1400" b="1" i="0" u="none" strike="noStrike" kern="1200" baseline="0" dirty="0">
                        <a:solidFill>
                          <a:schemeClr val="tx1"/>
                        </a:solidFill>
                        <a:latin typeface="+mn-lt"/>
                        <a:ea typeface="+mn-ea"/>
                        <a:cs typeface="+mn-cs"/>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30177792"/>
                  </a:ext>
                </a:extLst>
              </a:tr>
            </a:tbl>
          </a:graphicData>
        </a:graphic>
      </p:graphicFrame>
      <p:sp>
        <p:nvSpPr>
          <p:cNvPr id="2" name="Text Placeholder 7">
            <a:extLst>
              <a:ext uri="{FF2B5EF4-FFF2-40B4-BE49-F238E27FC236}">
                <a16:creationId xmlns:a16="http://schemas.microsoft.com/office/drawing/2014/main" id="{DE0070F9-515B-CEDF-4008-B133F15AE39F}"/>
              </a:ext>
            </a:extLst>
          </p:cNvPr>
          <p:cNvSpPr txBox="1">
            <a:spLocks/>
          </p:cNvSpPr>
          <p:nvPr/>
        </p:nvSpPr>
        <p:spPr>
          <a:xfrm>
            <a:off x="9998373" y="6442410"/>
            <a:ext cx="1705589" cy="277157"/>
          </a:xfrm>
          <a:prstGeom prst="rect">
            <a:avLst/>
          </a:prstGeom>
        </p:spPr>
        <p:txBody>
          <a:bodyPr vert="horz" lIns="91440" tIns="45720" rIns="91440" bIns="4572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534988" indent="-26828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801688" indent="-2667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077913" indent="-27622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34620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ts val="0"/>
              </a:spcBef>
            </a:pPr>
            <a:r>
              <a:rPr lang="en-GB" sz="1000" b="1" dirty="0"/>
              <a:t>Base (excluding not applicable W26): 453</a:t>
            </a:r>
          </a:p>
        </p:txBody>
      </p:sp>
      <p:sp>
        <p:nvSpPr>
          <p:cNvPr id="4" name="TextBox 3">
            <a:extLst>
              <a:ext uri="{FF2B5EF4-FFF2-40B4-BE49-F238E27FC236}">
                <a16:creationId xmlns:a16="http://schemas.microsoft.com/office/drawing/2014/main" id="{C9981CAB-5E3A-EAB4-1385-1BF89DFC1F6A}"/>
              </a:ext>
            </a:extLst>
          </p:cNvPr>
          <p:cNvSpPr txBox="1"/>
          <p:nvPr/>
        </p:nvSpPr>
        <p:spPr>
          <a:xfrm>
            <a:off x="2101206" y="2268610"/>
            <a:ext cx="2288960" cy="307777"/>
          </a:xfrm>
          <a:prstGeom prst="rect">
            <a:avLst/>
          </a:prstGeom>
          <a:noFill/>
        </p:spPr>
        <p:txBody>
          <a:bodyPr wrap="none" rtlCol="0">
            <a:spAutoFit/>
          </a:bodyPr>
          <a:lstStyle/>
          <a:p>
            <a:r>
              <a:rPr lang="en-US" sz="1400" b="1" dirty="0"/>
              <a:t>Total at least to some extent</a:t>
            </a:r>
            <a:endParaRPr lang="en-GB" sz="1400" b="1" dirty="0"/>
          </a:p>
        </p:txBody>
      </p:sp>
      <p:sp>
        <p:nvSpPr>
          <p:cNvPr id="5" name="TextBox 4">
            <a:extLst>
              <a:ext uri="{FF2B5EF4-FFF2-40B4-BE49-F238E27FC236}">
                <a16:creationId xmlns:a16="http://schemas.microsoft.com/office/drawing/2014/main" id="{DEFEBD6D-98B6-579E-DEBF-67555D009134}"/>
              </a:ext>
            </a:extLst>
          </p:cNvPr>
          <p:cNvSpPr txBox="1"/>
          <p:nvPr/>
        </p:nvSpPr>
        <p:spPr>
          <a:xfrm>
            <a:off x="3898761" y="1537396"/>
            <a:ext cx="4210260" cy="584775"/>
          </a:xfrm>
          <a:prstGeom prst="rect">
            <a:avLst/>
          </a:prstGeom>
          <a:noFill/>
        </p:spPr>
        <p:txBody>
          <a:bodyPr wrap="square" rtlCol="0">
            <a:spAutoFit/>
          </a:bodyPr>
          <a:lstStyle/>
          <a:p>
            <a:pPr algn="ctr"/>
            <a:r>
              <a:rPr lang="en-US" sz="1600" b="1" dirty="0"/>
              <a:t>To what extent does advertising about driving safely make you more likely to drive safely?</a:t>
            </a:r>
            <a:endParaRPr lang="en-GB" sz="1600" b="1" dirty="0"/>
          </a:p>
        </p:txBody>
      </p:sp>
      <p:sp>
        <p:nvSpPr>
          <p:cNvPr id="6" name="TextBox 5">
            <a:extLst>
              <a:ext uri="{FF2B5EF4-FFF2-40B4-BE49-F238E27FC236}">
                <a16:creationId xmlns:a16="http://schemas.microsoft.com/office/drawing/2014/main" id="{483CD3E1-0E6C-8E93-C95E-6CB0D97653FA}"/>
              </a:ext>
            </a:extLst>
          </p:cNvPr>
          <p:cNvSpPr txBox="1"/>
          <p:nvPr/>
        </p:nvSpPr>
        <p:spPr>
          <a:xfrm>
            <a:off x="9639585" y="6152497"/>
            <a:ext cx="2073003" cy="246221"/>
          </a:xfrm>
          <a:prstGeom prst="rect">
            <a:avLst/>
          </a:prstGeom>
          <a:noFill/>
          <a:ln>
            <a:solidFill>
              <a:schemeClr val="accent1"/>
            </a:solidFill>
          </a:ln>
        </p:spPr>
        <p:txBody>
          <a:bodyPr wrap="none" rtlCol="0">
            <a:spAutoFit/>
          </a:bodyPr>
          <a:lstStyle/>
          <a:p>
            <a:r>
              <a:rPr lang="en-GB" sz="1000" dirty="0"/>
              <a:t>Chart shows % agreeing/disagreeing</a:t>
            </a:r>
          </a:p>
        </p:txBody>
      </p:sp>
      <p:graphicFrame>
        <p:nvGraphicFramePr>
          <p:cNvPr id="7" name="Table 57">
            <a:extLst>
              <a:ext uri="{FF2B5EF4-FFF2-40B4-BE49-F238E27FC236}">
                <a16:creationId xmlns:a16="http://schemas.microsoft.com/office/drawing/2014/main" id="{75B2574C-7AE2-60F5-D8D0-D1E6A757403F}"/>
              </a:ext>
            </a:extLst>
          </p:cNvPr>
          <p:cNvGraphicFramePr>
            <a:graphicFrameLocks noGrp="1"/>
          </p:cNvGraphicFramePr>
          <p:nvPr>
            <p:extLst>
              <p:ext uri="{D42A27DB-BD31-4B8C-83A1-F6EECF244321}">
                <p14:modId xmlns:p14="http://schemas.microsoft.com/office/powerpoint/2010/main" val="2932637256"/>
              </p:ext>
            </p:extLst>
          </p:nvPr>
        </p:nvGraphicFramePr>
        <p:xfrm>
          <a:off x="6392187" y="2237079"/>
          <a:ext cx="599553" cy="370840"/>
        </p:xfrm>
        <a:graphic>
          <a:graphicData uri="http://schemas.openxmlformats.org/drawingml/2006/table">
            <a:tbl>
              <a:tblPr>
                <a:tableStyleId>{69012ECD-51FC-41F1-AA8D-1B2483CD663E}</a:tableStyleId>
              </a:tblPr>
              <a:tblGrid>
                <a:gridCol w="599553">
                  <a:extLst>
                    <a:ext uri="{9D8B030D-6E8A-4147-A177-3AD203B41FA5}">
                      <a16:colId xmlns:a16="http://schemas.microsoft.com/office/drawing/2014/main" val="155627553"/>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mn-lt"/>
                        </a:rPr>
                        <a:t>65%</a:t>
                      </a:r>
                      <a:endParaRPr lang="en-GB" sz="1400" b="1" i="0" u="none" strike="noStrike" kern="1200" baseline="0" dirty="0">
                        <a:solidFill>
                          <a:schemeClr val="tx1"/>
                        </a:solidFill>
                        <a:latin typeface="+mn-lt"/>
                        <a:ea typeface="+mn-ea"/>
                        <a:cs typeface="+mn-cs"/>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30177792"/>
                  </a:ext>
                </a:extLst>
              </a:tr>
            </a:tbl>
          </a:graphicData>
        </a:graphic>
      </p:graphicFrame>
      <p:graphicFrame>
        <p:nvGraphicFramePr>
          <p:cNvPr id="8" name="Table 57">
            <a:extLst>
              <a:ext uri="{FF2B5EF4-FFF2-40B4-BE49-F238E27FC236}">
                <a16:creationId xmlns:a16="http://schemas.microsoft.com/office/drawing/2014/main" id="{39DBE3AE-57B8-68DD-F9C1-C123A8BD9A0D}"/>
              </a:ext>
            </a:extLst>
          </p:cNvPr>
          <p:cNvGraphicFramePr>
            <a:graphicFrameLocks noGrp="1"/>
          </p:cNvGraphicFramePr>
          <p:nvPr>
            <p:extLst>
              <p:ext uri="{D42A27DB-BD31-4B8C-83A1-F6EECF244321}">
                <p14:modId xmlns:p14="http://schemas.microsoft.com/office/powerpoint/2010/main" val="331165900"/>
              </p:ext>
            </p:extLst>
          </p:nvPr>
        </p:nvGraphicFramePr>
        <p:xfrm>
          <a:off x="8010549" y="2237079"/>
          <a:ext cx="599553" cy="370840"/>
        </p:xfrm>
        <a:graphic>
          <a:graphicData uri="http://schemas.openxmlformats.org/drawingml/2006/table">
            <a:tbl>
              <a:tblPr>
                <a:tableStyleId>{69012ECD-51FC-41F1-AA8D-1B2483CD663E}</a:tableStyleId>
              </a:tblPr>
              <a:tblGrid>
                <a:gridCol w="599553">
                  <a:extLst>
                    <a:ext uri="{9D8B030D-6E8A-4147-A177-3AD203B41FA5}">
                      <a16:colId xmlns:a16="http://schemas.microsoft.com/office/drawing/2014/main" val="155627553"/>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mn-lt"/>
                        </a:rPr>
                        <a:t>69%</a:t>
                      </a:r>
                      <a:endParaRPr lang="en-GB" sz="1400" b="1" i="0" u="none" strike="noStrike" kern="1200" baseline="0" dirty="0">
                        <a:solidFill>
                          <a:schemeClr val="tx1"/>
                        </a:solidFill>
                        <a:latin typeface="+mn-lt"/>
                        <a:ea typeface="+mn-ea"/>
                        <a:cs typeface="+mn-cs"/>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30177792"/>
                  </a:ext>
                </a:extLst>
              </a:tr>
            </a:tbl>
          </a:graphicData>
        </a:graphic>
      </p:graphicFrame>
    </p:spTree>
    <p:extLst>
      <p:ext uri="{BB962C8B-B14F-4D97-AF65-F5344CB8AC3E}">
        <p14:creationId xmlns:p14="http://schemas.microsoft.com/office/powerpoint/2010/main" val="2699501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5B1380-712A-47DD-93BA-9A9827056BD3}"/>
              </a:ext>
            </a:extLst>
          </p:cNvPr>
          <p:cNvSpPr>
            <a:spLocks noGrp="1"/>
          </p:cNvSpPr>
          <p:nvPr>
            <p:ph type="ctrTitle"/>
          </p:nvPr>
        </p:nvSpPr>
        <p:spPr>
          <a:xfrm>
            <a:off x="392865" y="2217927"/>
            <a:ext cx="5618191" cy="1525603"/>
          </a:xfrm>
        </p:spPr>
        <p:txBody>
          <a:bodyPr/>
          <a:lstStyle/>
          <a:p>
            <a:r>
              <a:rPr lang="en-US" dirty="0"/>
              <a:t>Subgroup differences</a:t>
            </a:r>
            <a:endParaRPr lang="en-GB" dirty="0">
              <a:solidFill>
                <a:srgbClr val="FF0000"/>
              </a:solidFill>
            </a:endParaRPr>
          </a:p>
        </p:txBody>
      </p:sp>
      <p:sp>
        <p:nvSpPr>
          <p:cNvPr id="15" name="Slide Number Placeholder 14">
            <a:extLst>
              <a:ext uri="{FF2B5EF4-FFF2-40B4-BE49-F238E27FC236}">
                <a16:creationId xmlns:a16="http://schemas.microsoft.com/office/drawing/2014/main" id="{5DA4082C-E9DA-4728-A8E4-C9CD02DD2716}"/>
              </a:ext>
            </a:extLst>
          </p:cNvPr>
          <p:cNvSpPr>
            <a:spLocks noGrp="1"/>
          </p:cNvSpPr>
          <p:nvPr>
            <p:ph type="sldNum" sz="quarter" idx="12"/>
          </p:nvPr>
        </p:nvSpPr>
        <p:spPr/>
        <p:txBody>
          <a:bodyPr/>
          <a:lstStyle/>
          <a:p>
            <a:fld id="{3CF2D5F0-42C9-44CC-9D46-F1CEB28D430F}" type="slidenum">
              <a:rPr lang="en-GB" smtClean="0"/>
              <a:pPr/>
              <a:t>54</a:t>
            </a:fld>
            <a:endParaRPr lang="en-GB" dirty="0"/>
          </a:p>
        </p:txBody>
      </p:sp>
    </p:spTree>
    <p:extLst>
      <p:ext uri="{BB962C8B-B14F-4D97-AF65-F5344CB8AC3E}">
        <p14:creationId xmlns:p14="http://schemas.microsoft.com/office/powerpoint/2010/main" val="2211621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4D852E18-EEB6-4FD5-8EED-FE5FD22E3915}"/>
              </a:ext>
            </a:extLst>
          </p:cNvPr>
          <p:cNvSpPr>
            <a:spLocks noGrp="1"/>
          </p:cNvSpPr>
          <p:nvPr>
            <p:ph type="body" sz="quarter" idx="11"/>
          </p:nvPr>
        </p:nvSpPr>
        <p:spPr>
          <a:xfrm>
            <a:off x="334964" y="180789"/>
            <a:ext cx="10684490" cy="1326992"/>
          </a:xfrm>
        </p:spPr>
        <p:txBody>
          <a:bodyPr>
            <a:noAutofit/>
          </a:bodyPr>
          <a:lstStyle/>
          <a:p>
            <a:r>
              <a:rPr lang="en-GB" sz="2200" dirty="0"/>
              <a:t>For younger drivers risk-taking around speeding was less pronounced than in Sep ‘25 but they were still more likely to report risky overtaking. They were also more likely to take some risks around mobile phones and vulnerable road users. Younger drivers were more relaxed in attitudes towards drink and drug driving, but their behaviours were similar to older drivers.</a:t>
            </a:r>
          </a:p>
        </p:txBody>
      </p:sp>
      <p:sp>
        <p:nvSpPr>
          <p:cNvPr id="12" name="Slide Number Placeholder 11">
            <a:extLst>
              <a:ext uri="{FF2B5EF4-FFF2-40B4-BE49-F238E27FC236}">
                <a16:creationId xmlns:a16="http://schemas.microsoft.com/office/drawing/2014/main" id="{5941B56F-11F7-4D42-99E3-CDAA85DC055D}"/>
              </a:ext>
            </a:extLst>
          </p:cNvPr>
          <p:cNvSpPr>
            <a:spLocks noGrp="1"/>
          </p:cNvSpPr>
          <p:nvPr>
            <p:ph type="sldNum" sz="quarter" idx="12"/>
          </p:nvPr>
        </p:nvSpPr>
        <p:spPr/>
        <p:txBody>
          <a:bodyPr/>
          <a:lstStyle/>
          <a:p>
            <a:fld id="{3CF2D5F0-42C9-44CC-9D46-F1CEB28D430F}" type="slidenum">
              <a:rPr lang="en-GB" smtClean="0"/>
              <a:pPr/>
              <a:t>55</a:t>
            </a:fld>
            <a:endParaRPr lang="en-GB" dirty="0"/>
          </a:p>
        </p:txBody>
      </p:sp>
      <p:grpSp>
        <p:nvGrpSpPr>
          <p:cNvPr id="30" name="Group 29"/>
          <p:cNvGrpSpPr/>
          <p:nvPr/>
        </p:nvGrpSpPr>
        <p:grpSpPr>
          <a:xfrm>
            <a:off x="377031" y="1676914"/>
            <a:ext cx="11437937" cy="4679436"/>
            <a:chOff x="542551" y="1984757"/>
            <a:chExt cx="3013922" cy="3670577"/>
          </a:xfrm>
        </p:grpSpPr>
        <p:sp>
          <p:nvSpPr>
            <p:cNvPr id="31" name="Rounded Rectangle 30"/>
            <p:cNvSpPr/>
            <p:nvPr/>
          </p:nvSpPr>
          <p:spPr>
            <a:xfrm>
              <a:off x="542551" y="2352743"/>
              <a:ext cx="3013922" cy="3302591"/>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b="1" dirty="0">
                  <a:solidFill>
                    <a:schemeClr val="tx1"/>
                  </a:solidFill>
                </a:rPr>
                <a:t>Speeding</a:t>
              </a:r>
            </a:p>
            <a:p>
              <a:pPr algn="ctr"/>
              <a:r>
                <a:rPr lang="en-US" sz="1300" dirty="0">
                  <a:solidFill>
                    <a:schemeClr val="tx1"/>
                  </a:solidFill>
                </a:rPr>
                <a:t>There were very few differences between younger drivers (aged 17-29) and those in older age groups (aged 30+) in terms of speeding behaviours, with the exception of overtaking when you think you’ll just make it (16% of younger drivers vs. 7% of those aged 30+). </a:t>
              </a:r>
              <a:endParaRPr lang="en-US" sz="1200" dirty="0">
                <a:solidFill>
                  <a:schemeClr val="tx1"/>
                </a:solidFill>
              </a:endParaRPr>
            </a:p>
            <a:p>
              <a:pPr algn="ctr"/>
              <a:endParaRPr lang="en-GB" sz="1300" dirty="0">
                <a:solidFill>
                  <a:schemeClr val="tx1"/>
                </a:solidFill>
              </a:endParaRPr>
            </a:p>
            <a:p>
              <a:pPr algn="ctr"/>
              <a:r>
                <a:rPr lang="en-GB" sz="1300" b="1" dirty="0">
                  <a:solidFill>
                    <a:schemeClr val="tx1"/>
                  </a:solidFill>
                </a:rPr>
                <a:t>Mobile phones</a:t>
              </a:r>
            </a:p>
            <a:p>
              <a:pPr algn="ctr"/>
              <a:r>
                <a:rPr lang="en-GB" sz="1300" dirty="0">
                  <a:solidFill>
                    <a:schemeClr val="tx1"/>
                  </a:solidFill>
                </a:rPr>
                <a:t>Younger drivers were more likely to agree that it’s OK to use a hand-held mobile when driving than older age groups (16% vs 7%). They were also more likely to have used both a hand-held mobile (17% vs 7%) or a hands free mobile (32% vs 18%) when driving in the last 12 months. The younger age group were also less likely to agree strongly that using a handheld mobile phone when driving is very serious (55% vs 80% 30+). </a:t>
              </a:r>
            </a:p>
            <a:p>
              <a:pPr algn="ctr"/>
              <a:endParaRPr lang="en-GB" sz="1300" dirty="0">
                <a:solidFill>
                  <a:schemeClr val="tx1"/>
                </a:solidFill>
              </a:endParaRPr>
            </a:p>
            <a:p>
              <a:pPr algn="ctr"/>
              <a:r>
                <a:rPr lang="en-GB" sz="1300" b="1" dirty="0">
                  <a:solidFill>
                    <a:schemeClr val="tx1"/>
                  </a:solidFill>
                </a:rPr>
                <a:t>Drink/drug driving</a:t>
              </a:r>
            </a:p>
            <a:p>
              <a:pPr algn="ctr"/>
              <a:r>
                <a:rPr lang="en-GB" sz="1300" dirty="0">
                  <a:solidFill>
                    <a:schemeClr val="tx1"/>
                  </a:solidFill>
                </a:rPr>
                <a:t>Younger drivers were less likely than older drivers to think it is very serious to drive under the influence of alcohol (85% vs. 94%) and drugs (86% vs. 93%), although this age group was no more likely to admit that they have driven under the influence of drugs or alcohol in the last 12 months than older drivers. </a:t>
              </a:r>
            </a:p>
            <a:p>
              <a:pPr algn="ctr"/>
              <a:endParaRPr lang="en-GB" sz="1300" dirty="0">
                <a:solidFill>
                  <a:schemeClr val="tx1"/>
                </a:solidFill>
              </a:endParaRPr>
            </a:p>
            <a:p>
              <a:pPr algn="ctr"/>
              <a:r>
                <a:rPr lang="en-GB" sz="1300" b="1" dirty="0">
                  <a:solidFill>
                    <a:schemeClr val="tx1"/>
                  </a:solidFill>
                </a:rPr>
                <a:t>Vulnerable road users</a:t>
              </a:r>
            </a:p>
            <a:p>
              <a:pPr algn="ctr"/>
              <a:r>
                <a:rPr lang="en-GB" sz="1300" dirty="0">
                  <a:solidFill>
                    <a:schemeClr val="tx1"/>
                  </a:solidFill>
                </a:rPr>
                <a:t>Younger drivers were less likely to always give a gap of at least 1.5m when passing people on bikes (45% vs. 61%). </a:t>
              </a:r>
            </a:p>
            <a:p>
              <a:pPr algn="ctr"/>
              <a:endParaRPr lang="en-GB" sz="1300" dirty="0">
                <a:solidFill>
                  <a:schemeClr val="tx1"/>
                </a:solidFill>
              </a:endParaRPr>
            </a:p>
            <a:p>
              <a:pPr algn="ctr"/>
              <a:r>
                <a:rPr lang="en-GB" sz="1300" b="1" dirty="0">
                  <a:solidFill>
                    <a:schemeClr val="tx1"/>
                  </a:solidFill>
                </a:rPr>
                <a:t>Zero fatalities target/safety</a:t>
              </a:r>
            </a:p>
            <a:p>
              <a:pPr algn="ctr"/>
              <a:r>
                <a:rPr lang="en-GB" sz="1300" dirty="0">
                  <a:solidFill>
                    <a:schemeClr val="tx1"/>
                  </a:solidFill>
                </a:rPr>
                <a:t>Younger and older drivers were equally supportive of the Zero Fatalities 2050 target, but younger drivers were more optimistic about it being achieved (47% likely vs 18% older drivers). Regarding safety, younger drivers were also more likely to agree that they took more risks driving than they should (37% vs. 14%).</a:t>
              </a:r>
            </a:p>
          </p:txBody>
        </p:sp>
        <p:sp>
          <p:nvSpPr>
            <p:cNvPr id="32" name="Rounded Rectangle 31"/>
            <p:cNvSpPr/>
            <p:nvPr/>
          </p:nvSpPr>
          <p:spPr>
            <a:xfrm>
              <a:off x="608243" y="1984757"/>
              <a:ext cx="2882538" cy="302115"/>
            </a:xfrm>
            <a:prstGeom prst="roundRect">
              <a:avLst/>
            </a:prstGeom>
            <a:solidFill>
              <a:schemeClr val="accent2">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Age – Younger drivers (17-29 yrs)</a:t>
              </a:r>
            </a:p>
          </p:txBody>
        </p:sp>
      </p:grpSp>
    </p:spTree>
    <p:extLst>
      <p:ext uri="{BB962C8B-B14F-4D97-AF65-F5344CB8AC3E}">
        <p14:creationId xmlns:p14="http://schemas.microsoft.com/office/powerpoint/2010/main" val="3624865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4D852E18-EEB6-4FD5-8EED-FE5FD22E3915}"/>
              </a:ext>
            </a:extLst>
          </p:cNvPr>
          <p:cNvSpPr>
            <a:spLocks noGrp="1"/>
          </p:cNvSpPr>
          <p:nvPr>
            <p:ph type="body" sz="quarter" idx="11"/>
          </p:nvPr>
        </p:nvSpPr>
        <p:spPr>
          <a:xfrm>
            <a:off x="334963" y="180789"/>
            <a:ext cx="10684019" cy="1326992"/>
          </a:xfrm>
        </p:spPr>
        <p:txBody>
          <a:bodyPr>
            <a:noAutofit/>
          </a:bodyPr>
          <a:lstStyle/>
          <a:p>
            <a:r>
              <a:rPr lang="en-GB" sz="2200" dirty="0"/>
              <a:t>As in previous surveys, results indicated that women are safer drivers in many aspects of their driving. Men are less positive about road safety cameras, less likely to always observe a range of speed limits and less likely to see some speeding behaviours as serious. Men are less concerned about safety and personal risk-taking when driving.</a:t>
            </a:r>
          </a:p>
        </p:txBody>
      </p:sp>
      <p:sp>
        <p:nvSpPr>
          <p:cNvPr id="12" name="Slide Number Placeholder 11">
            <a:extLst>
              <a:ext uri="{FF2B5EF4-FFF2-40B4-BE49-F238E27FC236}">
                <a16:creationId xmlns:a16="http://schemas.microsoft.com/office/drawing/2014/main" id="{5941B56F-11F7-4D42-99E3-CDAA85DC055D}"/>
              </a:ext>
            </a:extLst>
          </p:cNvPr>
          <p:cNvSpPr>
            <a:spLocks noGrp="1"/>
          </p:cNvSpPr>
          <p:nvPr>
            <p:ph type="sldNum" sz="quarter" idx="12"/>
          </p:nvPr>
        </p:nvSpPr>
        <p:spPr/>
        <p:txBody>
          <a:bodyPr/>
          <a:lstStyle/>
          <a:p>
            <a:fld id="{3CF2D5F0-42C9-44CC-9D46-F1CEB28D430F}" type="slidenum">
              <a:rPr lang="en-GB" smtClean="0"/>
              <a:pPr/>
              <a:t>56</a:t>
            </a:fld>
            <a:endParaRPr lang="en-GB" dirty="0"/>
          </a:p>
        </p:txBody>
      </p:sp>
      <p:grpSp>
        <p:nvGrpSpPr>
          <p:cNvPr id="30" name="Group 29"/>
          <p:cNvGrpSpPr/>
          <p:nvPr/>
        </p:nvGrpSpPr>
        <p:grpSpPr>
          <a:xfrm>
            <a:off x="334963" y="1507781"/>
            <a:ext cx="11437937" cy="4939672"/>
            <a:chOff x="531467" y="2346625"/>
            <a:chExt cx="3013922" cy="2951682"/>
          </a:xfrm>
        </p:grpSpPr>
        <p:sp>
          <p:nvSpPr>
            <p:cNvPr id="31" name="Rounded Rectangle 30"/>
            <p:cNvSpPr/>
            <p:nvPr/>
          </p:nvSpPr>
          <p:spPr>
            <a:xfrm>
              <a:off x="531467" y="2700675"/>
              <a:ext cx="3013922" cy="2597632"/>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b="1" dirty="0">
                  <a:solidFill>
                    <a:schemeClr val="tx1"/>
                  </a:solidFill>
                </a:rPr>
                <a:t>Speeding / Road safety cameras</a:t>
              </a:r>
            </a:p>
            <a:p>
              <a:pPr algn="ctr"/>
              <a:r>
                <a:rPr lang="en-US" sz="1300" dirty="0">
                  <a:solidFill>
                    <a:schemeClr val="tx1"/>
                  </a:solidFill>
                </a:rPr>
                <a:t>Women were more likely than men to say that they always observe speed limits, e.g., 50mph (50% vs 40%), 40mph (51% vs 38%) and 30 mph (47% vs 36%). They were also less likely than men to say that they had driven at 90mph on a motorway (4% vs 10%) or not adjusted their speed on country roads (3% vs 9%) in the last 12 months. Women were also more likely than men to perceive these behaviours as very serious. Women tended to have more positive attitudes towards road safety cameras, being more likely to agree with positive statements, e.g., people should see them as a good thing (77% vs. 68%), and less likely to agree with negative statements, e.g., there are too many road safety cameras (23% vs. 32%).</a:t>
              </a:r>
              <a:endParaRPr lang="en-US" sz="1200" dirty="0">
                <a:solidFill>
                  <a:schemeClr val="tx1"/>
                </a:solidFill>
              </a:endParaRPr>
            </a:p>
            <a:p>
              <a:pPr algn="ctr"/>
              <a:endParaRPr lang="en-GB" sz="1300" dirty="0">
                <a:solidFill>
                  <a:schemeClr val="tx1"/>
                </a:solidFill>
              </a:endParaRPr>
            </a:p>
            <a:p>
              <a:pPr algn="ctr"/>
              <a:r>
                <a:rPr lang="en-GB" sz="1300" b="1" dirty="0">
                  <a:solidFill>
                    <a:schemeClr val="tx1"/>
                  </a:solidFill>
                </a:rPr>
                <a:t>Vulnerable road users / </a:t>
              </a:r>
              <a:r>
                <a:rPr lang="en-US" sz="1300" b="1" dirty="0">
                  <a:solidFill>
                    <a:schemeClr val="tx1"/>
                  </a:solidFill>
                </a:rPr>
                <a:t>Getting stopped by police / Penalties</a:t>
              </a:r>
            </a:p>
            <a:p>
              <a:pPr algn="ctr"/>
              <a:r>
                <a:rPr lang="en-GB" sz="1300" dirty="0">
                  <a:solidFill>
                    <a:schemeClr val="tx1"/>
                  </a:solidFill>
                </a:rPr>
                <a:t>Similar to last wave, there were almost no differences between men and women regarding vulnerable road users. The only finding of note was that men were more likely than women to have parked on the pavement in the last 12 months (30% vs. 22% women). Men were also more likely to believe there is not much risk of being stopped by police for traffic offences (24% vs. 16% women agree). They were also less likely to disagree that the penalties for driving offences are not enough to stop them (65% vs. 78% women).</a:t>
              </a:r>
            </a:p>
            <a:p>
              <a:pPr algn="ctr"/>
              <a:endParaRPr lang="en-GB" sz="1300" dirty="0">
                <a:solidFill>
                  <a:schemeClr val="tx1"/>
                </a:solidFill>
              </a:endParaRPr>
            </a:p>
            <a:p>
              <a:pPr algn="ctr"/>
              <a:r>
                <a:rPr lang="en-GB" sz="1300" b="1" dirty="0">
                  <a:solidFill>
                    <a:schemeClr val="tx1"/>
                  </a:solidFill>
                </a:rPr>
                <a:t>Drink driving</a:t>
              </a:r>
            </a:p>
            <a:p>
              <a:pPr algn="ctr"/>
              <a:r>
                <a:rPr lang="en-GB" sz="1300" dirty="0">
                  <a:solidFill>
                    <a:schemeClr val="tx1"/>
                  </a:solidFill>
                </a:rPr>
                <a:t>Attitudes around drink and drug driving were very similar between men and women. The only difference was that men were less likely than women to agree strongly that only one drink could put you over the limit (55% men vs. 64% women).</a:t>
              </a:r>
            </a:p>
            <a:p>
              <a:pPr algn="ctr"/>
              <a:endParaRPr lang="en-GB" sz="1300" dirty="0">
                <a:solidFill>
                  <a:schemeClr val="tx1"/>
                </a:solidFill>
              </a:endParaRPr>
            </a:p>
            <a:p>
              <a:pPr algn="ctr"/>
              <a:r>
                <a:rPr lang="en-GB" sz="1300" b="1" dirty="0">
                  <a:solidFill>
                    <a:schemeClr val="tx1"/>
                  </a:solidFill>
                </a:rPr>
                <a:t>Zero fatalities target / safety</a:t>
              </a:r>
            </a:p>
            <a:p>
              <a:pPr algn="ctr"/>
              <a:r>
                <a:rPr lang="en-GB" sz="1300" dirty="0">
                  <a:solidFill>
                    <a:schemeClr val="tx1"/>
                  </a:solidFill>
                </a:rPr>
                <a:t>Men were less supportive of the zero fatalities target (73% vs. 81% women). Regarding safety, women were more likely to agree strongly that driving as safely as possible is important to them (71% vs. 60% men) and less likely to agree that they take more risks than they should (11% vs 22% men)</a:t>
              </a:r>
              <a:endParaRPr lang="en-GB" sz="1300" dirty="0">
                <a:solidFill>
                  <a:srgbClr val="FF0000"/>
                </a:solidFill>
              </a:endParaRPr>
            </a:p>
          </p:txBody>
        </p:sp>
        <p:sp>
          <p:nvSpPr>
            <p:cNvPr id="32" name="Rounded Rectangle 31"/>
            <p:cNvSpPr/>
            <p:nvPr/>
          </p:nvSpPr>
          <p:spPr>
            <a:xfrm>
              <a:off x="608244" y="2346625"/>
              <a:ext cx="2882538" cy="239038"/>
            </a:xfrm>
            <a:prstGeom prst="roundRect">
              <a:avLst/>
            </a:prstGeom>
            <a:solidFill>
              <a:schemeClr val="accent2">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Gender</a:t>
              </a:r>
            </a:p>
          </p:txBody>
        </p:sp>
      </p:grpSp>
    </p:spTree>
    <p:extLst>
      <p:ext uri="{BB962C8B-B14F-4D97-AF65-F5344CB8AC3E}">
        <p14:creationId xmlns:p14="http://schemas.microsoft.com/office/powerpoint/2010/main" val="648902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2E5C46-6321-6ACF-2B43-8F224719A81A}"/>
            </a:ext>
          </a:extLst>
        </p:cNvPr>
        <p:cNvGrpSpPr/>
        <p:nvPr/>
      </p:nvGrpSpPr>
      <p:grpSpPr>
        <a:xfrm>
          <a:off x="0" y="0"/>
          <a:ext cx="0" cy="0"/>
          <a:chOff x="0" y="0"/>
          <a:chExt cx="0" cy="0"/>
        </a:xfrm>
      </p:grpSpPr>
      <p:sp>
        <p:nvSpPr>
          <p:cNvPr id="18" name="Text Placeholder 17">
            <a:extLst>
              <a:ext uri="{FF2B5EF4-FFF2-40B4-BE49-F238E27FC236}">
                <a16:creationId xmlns:a16="http://schemas.microsoft.com/office/drawing/2014/main" id="{2AFB9D84-7F03-2746-C16E-A1F088A755F9}"/>
              </a:ext>
            </a:extLst>
          </p:cNvPr>
          <p:cNvSpPr>
            <a:spLocks noGrp="1"/>
          </p:cNvSpPr>
          <p:nvPr>
            <p:ph type="body" sz="quarter" idx="11"/>
          </p:nvPr>
        </p:nvSpPr>
        <p:spPr>
          <a:xfrm>
            <a:off x="334963" y="80467"/>
            <a:ext cx="10713251" cy="1326992"/>
          </a:xfrm>
        </p:spPr>
        <p:txBody>
          <a:bodyPr>
            <a:noAutofit/>
          </a:bodyPr>
          <a:lstStyle/>
          <a:p>
            <a:r>
              <a:rPr lang="en-GB" sz="2200" dirty="0"/>
              <a:t>There were limited differences in attitudes and behaviours by SEG or urban/rural drivers, although lower SEG drivers tended to be more attentive to some speed limits. Rural drivers were less supportive of speed limits on rural roads, but more positive than urban drivers in some attitudes towards mobile phones and seatbelts.</a:t>
            </a:r>
          </a:p>
        </p:txBody>
      </p:sp>
      <p:sp>
        <p:nvSpPr>
          <p:cNvPr id="12" name="Slide Number Placeholder 11">
            <a:extLst>
              <a:ext uri="{FF2B5EF4-FFF2-40B4-BE49-F238E27FC236}">
                <a16:creationId xmlns:a16="http://schemas.microsoft.com/office/drawing/2014/main" id="{36CE47D1-5455-3986-013B-3999008DC719}"/>
              </a:ext>
            </a:extLst>
          </p:cNvPr>
          <p:cNvSpPr>
            <a:spLocks noGrp="1"/>
          </p:cNvSpPr>
          <p:nvPr>
            <p:ph type="sldNum" sz="quarter" idx="12"/>
          </p:nvPr>
        </p:nvSpPr>
        <p:spPr/>
        <p:txBody>
          <a:bodyPr/>
          <a:lstStyle/>
          <a:p>
            <a:fld id="{3CF2D5F0-42C9-44CC-9D46-F1CEB28D430F}" type="slidenum">
              <a:rPr lang="en-GB" smtClean="0"/>
              <a:pPr/>
              <a:t>57</a:t>
            </a:fld>
            <a:endParaRPr lang="en-GB" dirty="0"/>
          </a:p>
        </p:txBody>
      </p:sp>
      <p:grpSp>
        <p:nvGrpSpPr>
          <p:cNvPr id="30" name="Group 29">
            <a:extLst>
              <a:ext uri="{FF2B5EF4-FFF2-40B4-BE49-F238E27FC236}">
                <a16:creationId xmlns:a16="http://schemas.microsoft.com/office/drawing/2014/main" id="{DFBA38F0-72EB-53C5-36D5-2843A432FB3F}"/>
              </a:ext>
            </a:extLst>
          </p:cNvPr>
          <p:cNvGrpSpPr/>
          <p:nvPr/>
        </p:nvGrpSpPr>
        <p:grpSpPr>
          <a:xfrm>
            <a:off x="515044" y="1671619"/>
            <a:ext cx="11050619" cy="4533770"/>
            <a:chOff x="560609" y="2385790"/>
            <a:chExt cx="2911863" cy="2980295"/>
          </a:xfrm>
        </p:grpSpPr>
        <p:sp>
          <p:nvSpPr>
            <p:cNvPr id="31" name="Rounded Rectangle 30">
              <a:extLst>
                <a:ext uri="{FF2B5EF4-FFF2-40B4-BE49-F238E27FC236}">
                  <a16:creationId xmlns:a16="http://schemas.microsoft.com/office/drawing/2014/main" id="{736B1A42-9B17-2454-B972-9AE80815D5FD}"/>
                </a:ext>
              </a:extLst>
            </p:cNvPr>
            <p:cNvSpPr/>
            <p:nvPr/>
          </p:nvSpPr>
          <p:spPr>
            <a:xfrm>
              <a:off x="560609" y="2724062"/>
              <a:ext cx="2911863" cy="2642023"/>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b="1" dirty="0">
                  <a:solidFill>
                    <a:schemeClr val="tx1"/>
                  </a:solidFill>
                </a:rPr>
                <a:t>Speeding</a:t>
              </a:r>
            </a:p>
            <a:p>
              <a:pPr algn="ctr"/>
              <a:r>
                <a:rPr lang="en-US" sz="1300" dirty="0">
                  <a:solidFill>
                    <a:schemeClr val="tx1"/>
                  </a:solidFill>
                </a:rPr>
                <a:t>Drivers in the lower SEGs C2DE were more likely than ABC1s to claim to always stay within 50mph (54% vs 41% ABC1) and 40mph (53% vs 40% ABC1) speed limits.</a:t>
              </a:r>
            </a:p>
            <a:p>
              <a:pPr algn="ctr"/>
              <a:r>
                <a:rPr lang="en-US" sz="1300" dirty="0">
                  <a:solidFill>
                    <a:schemeClr val="tx1"/>
                  </a:solidFill>
                </a:rPr>
                <a:t>Rural drivers were more likely than urban drivers to </a:t>
              </a:r>
              <a:r>
                <a:rPr lang="en-US" sz="1300" u="sng" dirty="0">
                  <a:solidFill>
                    <a:schemeClr val="tx1"/>
                  </a:solidFill>
                </a:rPr>
                <a:t>disagree</a:t>
              </a:r>
              <a:r>
                <a:rPr lang="en-US" sz="1300" dirty="0">
                  <a:solidFill>
                    <a:schemeClr val="tx1"/>
                  </a:solidFill>
                </a:rPr>
                <a:t> that there should be a maximum speed limit of 50mph on country roads (48% vs 27% urban). Rural drivers were also more likely to admit they had not adjusted their speed on country roads in the last 12 months (11% vs 4%). Urban drivers were more likely to agree that 20mph speed limits help reduce collisions (71% vs. 58% rural) and that they make communities better places (74% vs 60%). This is probably driven by rural drivers having less familiarity with 20mph speed limits.</a:t>
              </a:r>
            </a:p>
            <a:p>
              <a:pPr algn="ctr"/>
              <a:endParaRPr lang="en-GB" sz="1300" dirty="0">
                <a:solidFill>
                  <a:schemeClr val="tx1"/>
                </a:solidFill>
                <a:highlight>
                  <a:srgbClr val="FFFF00"/>
                </a:highlight>
              </a:endParaRPr>
            </a:p>
            <a:p>
              <a:pPr algn="ctr"/>
              <a:r>
                <a:rPr lang="en-GB" sz="1300" b="1" dirty="0">
                  <a:solidFill>
                    <a:schemeClr val="tx1"/>
                  </a:solidFill>
                </a:rPr>
                <a:t>Drink and drug driving </a:t>
              </a:r>
            </a:p>
            <a:p>
              <a:pPr algn="ctr"/>
              <a:r>
                <a:rPr lang="en-GB" sz="1300" dirty="0">
                  <a:solidFill>
                    <a:schemeClr val="tx1"/>
                  </a:solidFill>
                </a:rPr>
                <a:t>Views were mainly the same across SEGs and for urban and rural drivers.  C2DE drivers were more likely to agree strongly than ABC1 drivers that Scotland is tough on tackling drink driving (39% vs 30% ABC1) and drug driving (36% vs 23% ABC1). </a:t>
              </a:r>
            </a:p>
            <a:p>
              <a:pPr algn="ctr"/>
              <a:endParaRPr lang="en-GB" sz="1300" b="1" dirty="0">
                <a:solidFill>
                  <a:schemeClr val="tx1"/>
                </a:solidFill>
                <a:highlight>
                  <a:srgbClr val="FFFF00"/>
                </a:highlight>
              </a:endParaRPr>
            </a:p>
            <a:p>
              <a:pPr algn="ctr"/>
              <a:r>
                <a:rPr lang="en-GB" sz="1300" b="1" dirty="0">
                  <a:solidFill>
                    <a:schemeClr val="tx1"/>
                  </a:solidFill>
                </a:rPr>
                <a:t>Mobile phones</a:t>
              </a:r>
            </a:p>
            <a:p>
              <a:pPr algn="ctr"/>
              <a:r>
                <a:rPr lang="en-GB" sz="1300" dirty="0">
                  <a:solidFill>
                    <a:schemeClr val="tx1"/>
                  </a:solidFill>
                </a:rPr>
                <a:t>There were no differences in mobile phone use or attitudes between SEGs this wave. Drivers from rural communities were more likely than urban drivers to disagree that it can be okay to use a hand-held mobile for any reason (97% vs. 86% urban).</a:t>
              </a:r>
            </a:p>
            <a:p>
              <a:pPr algn="ctr"/>
              <a:endParaRPr lang="en-GB" sz="1300" dirty="0">
                <a:solidFill>
                  <a:schemeClr val="tx1"/>
                </a:solidFill>
                <a:highlight>
                  <a:srgbClr val="FFFF00"/>
                </a:highlight>
              </a:endParaRPr>
            </a:p>
            <a:p>
              <a:pPr algn="ctr"/>
              <a:r>
                <a:rPr lang="en-GB" sz="1300" b="1" dirty="0">
                  <a:solidFill>
                    <a:schemeClr val="tx1"/>
                  </a:solidFill>
                </a:rPr>
                <a:t>Seatbelts</a:t>
              </a:r>
            </a:p>
            <a:p>
              <a:pPr algn="ctr"/>
              <a:r>
                <a:rPr lang="en-GB" sz="1300" dirty="0">
                  <a:solidFill>
                    <a:schemeClr val="tx1"/>
                  </a:solidFill>
                </a:rPr>
                <a:t>There were also no differences in seatbelt wearing attitudes or behaviours by SEG. Urban drivers had slightly more relaxed attitudes than those in rural communities on a couple of measures: it’s not important to wear a seatbelt in the back of a car (17% vs. 5% agree).</a:t>
              </a:r>
            </a:p>
          </p:txBody>
        </p:sp>
        <p:sp>
          <p:nvSpPr>
            <p:cNvPr id="32" name="Rounded Rectangle 31">
              <a:extLst>
                <a:ext uri="{FF2B5EF4-FFF2-40B4-BE49-F238E27FC236}">
                  <a16:creationId xmlns:a16="http://schemas.microsoft.com/office/drawing/2014/main" id="{BE892442-E061-09E9-ACF6-FC3616DF2739}"/>
                </a:ext>
              </a:extLst>
            </p:cNvPr>
            <p:cNvSpPr/>
            <p:nvPr/>
          </p:nvSpPr>
          <p:spPr>
            <a:xfrm>
              <a:off x="589934" y="2385790"/>
              <a:ext cx="2882538" cy="239038"/>
            </a:xfrm>
            <a:prstGeom prst="roundRect">
              <a:avLst/>
            </a:prstGeom>
            <a:solidFill>
              <a:schemeClr val="accent2">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SEG, urban vs. rural</a:t>
              </a:r>
            </a:p>
          </p:txBody>
        </p:sp>
      </p:grpSp>
    </p:spTree>
    <p:extLst>
      <p:ext uri="{BB962C8B-B14F-4D97-AF65-F5344CB8AC3E}">
        <p14:creationId xmlns:p14="http://schemas.microsoft.com/office/powerpoint/2010/main" val="4146950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EB81BE-14D5-70CE-7150-EEBED43E8B59}"/>
            </a:ext>
          </a:extLst>
        </p:cNvPr>
        <p:cNvGrpSpPr/>
        <p:nvPr/>
      </p:nvGrpSpPr>
      <p:grpSpPr>
        <a:xfrm>
          <a:off x="0" y="0"/>
          <a:ext cx="0" cy="0"/>
          <a:chOff x="0" y="0"/>
          <a:chExt cx="0" cy="0"/>
        </a:xfrm>
      </p:grpSpPr>
      <p:sp>
        <p:nvSpPr>
          <p:cNvPr id="18" name="Text Placeholder 17">
            <a:extLst>
              <a:ext uri="{FF2B5EF4-FFF2-40B4-BE49-F238E27FC236}">
                <a16:creationId xmlns:a16="http://schemas.microsoft.com/office/drawing/2014/main" id="{59AC635F-6A06-6328-1F3C-67D75275BF65}"/>
              </a:ext>
            </a:extLst>
          </p:cNvPr>
          <p:cNvSpPr>
            <a:spLocks noGrp="1"/>
          </p:cNvSpPr>
          <p:nvPr>
            <p:ph type="body" sz="quarter" idx="11"/>
          </p:nvPr>
        </p:nvSpPr>
        <p:spPr>
          <a:xfrm>
            <a:off x="334964" y="180789"/>
            <a:ext cx="10776330" cy="1326992"/>
          </a:xfrm>
        </p:spPr>
        <p:txBody>
          <a:bodyPr>
            <a:noAutofit/>
          </a:bodyPr>
          <a:lstStyle/>
          <a:p>
            <a:r>
              <a:rPr lang="en-GB" sz="2400" dirty="0"/>
              <a:t>People who drive for work were more likely than non-work drivers to admit to a number of riskier driving behaviours, e.g., mobile phones, seatbelts and alcohol, but less so on speeding behaviours, unlike Sep ‘25.</a:t>
            </a:r>
          </a:p>
        </p:txBody>
      </p:sp>
      <p:sp>
        <p:nvSpPr>
          <p:cNvPr id="12" name="Slide Number Placeholder 11">
            <a:extLst>
              <a:ext uri="{FF2B5EF4-FFF2-40B4-BE49-F238E27FC236}">
                <a16:creationId xmlns:a16="http://schemas.microsoft.com/office/drawing/2014/main" id="{4307DBAC-BCA0-FAE4-EAF5-B682707394A4}"/>
              </a:ext>
            </a:extLst>
          </p:cNvPr>
          <p:cNvSpPr>
            <a:spLocks noGrp="1"/>
          </p:cNvSpPr>
          <p:nvPr>
            <p:ph type="sldNum" sz="quarter" idx="12"/>
          </p:nvPr>
        </p:nvSpPr>
        <p:spPr/>
        <p:txBody>
          <a:bodyPr/>
          <a:lstStyle/>
          <a:p>
            <a:fld id="{3CF2D5F0-42C9-44CC-9D46-F1CEB28D430F}" type="slidenum">
              <a:rPr lang="en-GB" smtClean="0"/>
              <a:pPr/>
              <a:t>58</a:t>
            </a:fld>
            <a:endParaRPr lang="en-GB" dirty="0"/>
          </a:p>
        </p:txBody>
      </p:sp>
      <p:grpSp>
        <p:nvGrpSpPr>
          <p:cNvPr id="30" name="Group 29">
            <a:extLst>
              <a:ext uri="{FF2B5EF4-FFF2-40B4-BE49-F238E27FC236}">
                <a16:creationId xmlns:a16="http://schemas.microsoft.com/office/drawing/2014/main" id="{42DCE67A-8683-DD5F-5460-32E465E1D586}"/>
              </a:ext>
            </a:extLst>
          </p:cNvPr>
          <p:cNvGrpSpPr/>
          <p:nvPr/>
        </p:nvGrpSpPr>
        <p:grpSpPr>
          <a:xfrm>
            <a:off x="750650" y="1507782"/>
            <a:ext cx="10776331" cy="5169430"/>
            <a:chOff x="539204" y="1808572"/>
            <a:chExt cx="2930688" cy="4980679"/>
          </a:xfrm>
        </p:grpSpPr>
        <p:sp>
          <p:nvSpPr>
            <p:cNvPr id="31" name="Rounded Rectangle 30">
              <a:extLst>
                <a:ext uri="{FF2B5EF4-FFF2-40B4-BE49-F238E27FC236}">
                  <a16:creationId xmlns:a16="http://schemas.microsoft.com/office/drawing/2014/main" id="{CACCADEE-C34C-D13C-158A-E02553DF5298}"/>
                </a:ext>
              </a:extLst>
            </p:cNvPr>
            <p:cNvSpPr/>
            <p:nvPr/>
          </p:nvSpPr>
          <p:spPr>
            <a:xfrm>
              <a:off x="539204" y="2206509"/>
              <a:ext cx="2930688" cy="4582742"/>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b="1" dirty="0">
                  <a:solidFill>
                    <a:schemeClr val="tx1"/>
                  </a:solidFill>
                </a:rPr>
                <a:t>Speeding</a:t>
              </a:r>
            </a:p>
            <a:p>
              <a:pPr algn="ctr"/>
              <a:r>
                <a:rPr lang="en-US" sz="1300" dirty="0">
                  <a:solidFill>
                    <a:schemeClr val="tx1"/>
                  </a:solidFill>
                </a:rPr>
                <a:t>Work drivers were less likely to consider it to be serious to not continually adjust your speed to the conditions on country roads (88% vs. 94%) and/or drive at 10 mph above the speed limit in towns and cities (84% vs. 91%). There were no significant differences between work and non-work drivers regarding having driven above a range of speed limits over the last 12 months, which is an improvement on Sep ‘25 when they were more likely to have driven over a range of speed limits. However, they were more likely than non-work drivers to have overtaken when they think they will just make it (14% vs. 6%).</a:t>
              </a:r>
              <a:endParaRPr lang="en-US" sz="1200" dirty="0">
                <a:solidFill>
                  <a:schemeClr val="tx1"/>
                </a:solidFill>
              </a:endParaRPr>
            </a:p>
            <a:p>
              <a:pPr algn="ctr"/>
              <a:endParaRPr lang="en-GB" sz="1300" dirty="0">
                <a:solidFill>
                  <a:srgbClr val="FF0000"/>
                </a:solidFill>
                <a:highlight>
                  <a:srgbClr val="FFFF00"/>
                </a:highlight>
              </a:endParaRPr>
            </a:p>
            <a:p>
              <a:pPr algn="ctr"/>
              <a:r>
                <a:rPr lang="en-GB" sz="1300" b="1" dirty="0">
                  <a:solidFill>
                    <a:schemeClr val="tx1"/>
                  </a:solidFill>
                </a:rPr>
                <a:t>Mobile phones</a:t>
              </a:r>
            </a:p>
            <a:p>
              <a:pPr algn="ctr"/>
              <a:r>
                <a:rPr lang="en-GB" sz="1300" dirty="0">
                  <a:solidFill>
                    <a:schemeClr val="tx1"/>
                  </a:solidFill>
                </a:rPr>
                <a:t>Work drivers were more likely to agree that it’s OK to use a hand-held mobile phone than non-work drivers (18% vs. 5%). They were also less likely to describe using a hand-held mobile as very/quite serious (92% vs. 98%) and were more likely to have used a hands-held mobile in the last 12 months (18% vs. 5%), or any mobile phone (36% vs. 19%).</a:t>
              </a:r>
            </a:p>
            <a:p>
              <a:pPr algn="ctr"/>
              <a:endParaRPr lang="en-GB" sz="1300" dirty="0">
                <a:solidFill>
                  <a:schemeClr val="tx1"/>
                </a:solidFill>
                <a:highlight>
                  <a:srgbClr val="FFFF00"/>
                </a:highlight>
              </a:endParaRPr>
            </a:p>
            <a:p>
              <a:pPr algn="ctr"/>
              <a:r>
                <a:rPr lang="en-GB" sz="1300" b="1" dirty="0">
                  <a:solidFill>
                    <a:schemeClr val="tx1"/>
                  </a:solidFill>
                </a:rPr>
                <a:t>Seatbelts</a:t>
              </a:r>
            </a:p>
            <a:p>
              <a:pPr algn="ctr"/>
              <a:r>
                <a:rPr lang="en-GB" sz="1300" dirty="0">
                  <a:solidFill>
                    <a:schemeClr val="tx1"/>
                  </a:solidFill>
                </a:rPr>
                <a:t>Work drivers were more likely to agree that it’s not important to wear a seatbelt in the back of a car than non-work drivers (26% vs. 11%) and also to agree that it’s not essential to wear a seatbelt if you are just nipping around the corner (15% vs. 6%). Work drivers were less likely to consider people not wearing a seatbelt as very serious (65% vs. 76%) and were more likely to have not worn a seatbelt in the front of a car (11% vs. 3%), and the back (16% vs. 8%).</a:t>
              </a:r>
            </a:p>
            <a:p>
              <a:pPr algn="ctr"/>
              <a:endParaRPr lang="en-GB" sz="1300" dirty="0">
                <a:solidFill>
                  <a:srgbClr val="FF0000"/>
                </a:solidFill>
              </a:endParaRPr>
            </a:p>
            <a:p>
              <a:pPr algn="ctr"/>
              <a:r>
                <a:rPr lang="en-GB" sz="1300" b="1" dirty="0">
                  <a:solidFill>
                    <a:schemeClr val="tx1"/>
                  </a:solidFill>
                </a:rPr>
                <a:t>Drink/drugs</a:t>
              </a:r>
            </a:p>
            <a:p>
              <a:pPr algn="ctr"/>
              <a:r>
                <a:rPr lang="en-GB" sz="1300" dirty="0">
                  <a:solidFill>
                    <a:schemeClr val="tx1"/>
                  </a:solidFill>
                </a:rPr>
                <a:t>Work drivers were more likely than non-work drivers to admit in the last 12 months having driven when over the legal alcohol limit (8% vs. 2%). This is still a small minority but is double the proportion that admitted this in W25 (4%).</a:t>
              </a:r>
            </a:p>
            <a:p>
              <a:pPr algn="ctr"/>
              <a:endParaRPr lang="en-GB" sz="1300" dirty="0">
                <a:solidFill>
                  <a:srgbClr val="FF0000"/>
                </a:solidFill>
                <a:highlight>
                  <a:srgbClr val="FFFF00"/>
                </a:highlight>
              </a:endParaRPr>
            </a:p>
            <a:p>
              <a:pPr algn="ctr"/>
              <a:r>
                <a:rPr lang="en-US" sz="1300" dirty="0">
                  <a:solidFill>
                    <a:schemeClr val="tx1"/>
                  </a:solidFill>
                </a:rPr>
                <a:t>These drivers were more likely to admit they take more risks than they should than non-work drivers (29% vs. 13%), an increase on Sep ‘25 when 19% admitted this. They were less likely to report no risky behaviours (19% vs. 31%).</a:t>
              </a:r>
              <a:endParaRPr lang="en-GB" sz="1300" dirty="0">
                <a:solidFill>
                  <a:schemeClr val="tx1"/>
                </a:solidFill>
              </a:endParaRPr>
            </a:p>
          </p:txBody>
        </p:sp>
        <p:sp>
          <p:nvSpPr>
            <p:cNvPr id="32" name="Rounded Rectangle 31">
              <a:extLst>
                <a:ext uri="{FF2B5EF4-FFF2-40B4-BE49-F238E27FC236}">
                  <a16:creationId xmlns:a16="http://schemas.microsoft.com/office/drawing/2014/main" id="{6E40806D-8F77-61EF-B5D0-E2D3268D2452}"/>
                </a:ext>
              </a:extLst>
            </p:cNvPr>
            <p:cNvSpPr/>
            <p:nvPr/>
          </p:nvSpPr>
          <p:spPr>
            <a:xfrm>
              <a:off x="553381" y="1808572"/>
              <a:ext cx="2882538" cy="329534"/>
            </a:xfrm>
            <a:prstGeom prst="roundRect">
              <a:avLst/>
            </a:prstGeom>
            <a:solidFill>
              <a:schemeClr val="accent2">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Work drivers</a:t>
              </a:r>
            </a:p>
          </p:txBody>
        </p:sp>
      </p:grpSp>
    </p:spTree>
    <p:extLst>
      <p:ext uri="{BB962C8B-B14F-4D97-AF65-F5344CB8AC3E}">
        <p14:creationId xmlns:p14="http://schemas.microsoft.com/office/powerpoint/2010/main" val="3288479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5B1380-712A-47DD-93BA-9A9827056BD3}"/>
              </a:ext>
            </a:extLst>
          </p:cNvPr>
          <p:cNvSpPr>
            <a:spLocks noGrp="1"/>
          </p:cNvSpPr>
          <p:nvPr>
            <p:ph type="ctrTitle"/>
          </p:nvPr>
        </p:nvSpPr>
        <p:spPr>
          <a:xfrm>
            <a:off x="392865" y="2217927"/>
            <a:ext cx="4727775" cy="1525603"/>
          </a:xfrm>
        </p:spPr>
        <p:txBody>
          <a:bodyPr/>
          <a:lstStyle/>
          <a:p>
            <a:r>
              <a:rPr lang="en-US" dirty="0"/>
              <a:t>Summary and conclusions</a:t>
            </a:r>
            <a:endParaRPr lang="en-GB" dirty="0"/>
          </a:p>
        </p:txBody>
      </p:sp>
      <p:sp>
        <p:nvSpPr>
          <p:cNvPr id="15" name="Slide Number Placeholder 14">
            <a:extLst>
              <a:ext uri="{FF2B5EF4-FFF2-40B4-BE49-F238E27FC236}">
                <a16:creationId xmlns:a16="http://schemas.microsoft.com/office/drawing/2014/main" id="{5DA4082C-E9DA-4728-A8E4-C9CD02DD2716}"/>
              </a:ext>
            </a:extLst>
          </p:cNvPr>
          <p:cNvSpPr>
            <a:spLocks noGrp="1"/>
          </p:cNvSpPr>
          <p:nvPr>
            <p:ph type="sldNum" sz="quarter" idx="12"/>
          </p:nvPr>
        </p:nvSpPr>
        <p:spPr/>
        <p:txBody>
          <a:bodyPr/>
          <a:lstStyle/>
          <a:p>
            <a:fld id="{3CF2D5F0-42C9-44CC-9D46-F1CEB28D430F}" type="slidenum">
              <a:rPr lang="en-GB" smtClean="0"/>
              <a:pPr/>
              <a:t>59</a:t>
            </a:fld>
            <a:endParaRPr lang="en-GB" dirty="0"/>
          </a:p>
        </p:txBody>
      </p:sp>
    </p:spTree>
    <p:extLst>
      <p:ext uri="{BB962C8B-B14F-4D97-AF65-F5344CB8AC3E}">
        <p14:creationId xmlns:p14="http://schemas.microsoft.com/office/powerpoint/2010/main" val="406258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784CBA3-D598-4B1F-BAA3-EE14B5154290}" type="slidenum">
              <a:rPr lang="en-AU" smtClean="0"/>
              <a:pPr/>
              <a:t>6</a:t>
            </a:fld>
            <a:endParaRPr lang="en-AU" dirty="0"/>
          </a:p>
        </p:txBody>
      </p:sp>
      <p:sp>
        <p:nvSpPr>
          <p:cNvPr id="7" name="Rectangle 6">
            <a:extLst>
              <a:ext uri="{FF2B5EF4-FFF2-40B4-BE49-F238E27FC236}">
                <a16:creationId xmlns:a16="http://schemas.microsoft.com/office/drawing/2014/main" id="{BCF59D52-7E16-4D80-9092-CBBD8FD882B9}"/>
              </a:ext>
            </a:extLst>
          </p:cNvPr>
          <p:cNvSpPr/>
          <p:nvPr/>
        </p:nvSpPr>
        <p:spPr>
          <a:xfrm>
            <a:off x="157984" y="6356350"/>
            <a:ext cx="6329789" cy="400110"/>
          </a:xfrm>
          <a:prstGeom prst="rect">
            <a:avLst/>
          </a:prstGeom>
        </p:spPr>
        <p:txBody>
          <a:bodyPr wrap="square" anchor="ctr">
            <a:spAutoFit/>
          </a:bodyPr>
          <a:lstStyle/>
          <a:p>
            <a:r>
              <a:rPr lang="en-US" sz="1000" dirty="0"/>
              <a:t>Q1. What is the most common type of driving that you do? </a:t>
            </a:r>
          </a:p>
          <a:p>
            <a:r>
              <a:rPr lang="en-US" sz="1000" dirty="0"/>
              <a:t>Q18. Do you do any of the following types of driving for work?</a:t>
            </a:r>
            <a:endParaRPr lang="en-GB" sz="1000" dirty="0"/>
          </a:p>
        </p:txBody>
      </p:sp>
      <p:sp>
        <p:nvSpPr>
          <p:cNvPr id="12" name="Text Placeholder 4"/>
          <p:cNvSpPr>
            <a:spLocks noGrp="1"/>
          </p:cNvSpPr>
          <p:nvPr>
            <p:ph type="body" sz="quarter" idx="11"/>
          </p:nvPr>
        </p:nvSpPr>
        <p:spPr>
          <a:xfrm>
            <a:off x="334964" y="180788"/>
            <a:ext cx="10664996" cy="1299219"/>
          </a:xfrm>
        </p:spPr>
        <p:txBody>
          <a:bodyPr vert="horz" lIns="72000" tIns="0" rIns="0" bIns="0" rtlCol="0" anchor="ctr" anchorCtr="0">
            <a:noAutofit/>
          </a:bodyPr>
          <a:lstStyle/>
          <a:p>
            <a:r>
              <a:rPr lang="en-GB" sz="2200" dirty="0"/>
              <a:t>The most common type of driving is for personal journeys. Although almost a quarter of the sample drive for work at least sometimes, only a tenth reported work driving as their main type of driving. These findings are consistent across waves.</a:t>
            </a:r>
          </a:p>
        </p:txBody>
      </p:sp>
      <p:sp>
        <p:nvSpPr>
          <p:cNvPr id="11" name="Text Placeholder 14">
            <a:extLst>
              <a:ext uri="{FF2B5EF4-FFF2-40B4-BE49-F238E27FC236}">
                <a16:creationId xmlns:a16="http://schemas.microsoft.com/office/drawing/2014/main" id="{E73135B5-78E5-67BE-6840-D6653A102445}"/>
              </a:ext>
            </a:extLst>
          </p:cNvPr>
          <p:cNvSpPr txBox="1">
            <a:spLocks/>
          </p:cNvSpPr>
          <p:nvPr/>
        </p:nvSpPr>
        <p:spPr>
          <a:xfrm>
            <a:off x="903537" y="1888886"/>
            <a:ext cx="4065677" cy="400110"/>
          </a:xfrm>
          <a:prstGeom prst="rect">
            <a:avLst/>
          </a:prstGeom>
        </p:spPr>
        <p:txBody>
          <a:bodyPr vert="horz" lIns="91440" tIns="45720" rIns="91440" bIns="45720" rtlCol="0">
            <a:normAutofit/>
          </a:bodyPr>
          <a:lstStyle>
            <a:lvl1pPr marL="0" marR="0" indent="0" algn="l" defTabSz="914400" rtl="0" eaLnBrk="1" fontAlgn="auto" latinLnBrk="0" hangingPunct="1">
              <a:lnSpc>
                <a:spcPct val="90000"/>
              </a:lnSpc>
              <a:spcBef>
                <a:spcPts val="1000"/>
              </a:spcBef>
              <a:spcAft>
                <a:spcPts val="0"/>
              </a:spcAft>
              <a:buClrTx/>
              <a:buSzPct val="100000"/>
              <a:buFont typeface="Arial"/>
              <a:buNone/>
              <a:tabLst/>
              <a:defRPr sz="1200" b="1" kern="1200">
                <a:solidFill>
                  <a:schemeClr val="tx1"/>
                </a:solidFill>
                <a:latin typeface="+mj-lt"/>
                <a:ea typeface="+mn-ea"/>
                <a:cs typeface="+mn-cs"/>
              </a:defRPr>
            </a:lvl1pPr>
            <a:lvl2pPr marL="534988" indent="-26828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801688" indent="-2667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077913" indent="-27622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34620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800" b="0" dirty="0"/>
              <a:t>Most common type of driving drivers do</a:t>
            </a:r>
            <a:endParaRPr lang="en-GB" sz="1800" b="0" dirty="0"/>
          </a:p>
        </p:txBody>
      </p:sp>
      <p:cxnSp>
        <p:nvCxnSpPr>
          <p:cNvPr id="16" name="Straight Connector 15">
            <a:extLst>
              <a:ext uri="{FF2B5EF4-FFF2-40B4-BE49-F238E27FC236}">
                <a16:creationId xmlns:a16="http://schemas.microsoft.com/office/drawing/2014/main" id="{638A07A5-D8C0-0C5F-3412-83038F0087DE}"/>
              </a:ext>
            </a:extLst>
          </p:cNvPr>
          <p:cNvCxnSpPr>
            <a:cxnSpLocks/>
          </p:cNvCxnSpPr>
          <p:nvPr/>
        </p:nvCxnSpPr>
        <p:spPr>
          <a:xfrm flipV="1">
            <a:off x="5832472" y="1638677"/>
            <a:ext cx="0" cy="4472412"/>
          </a:xfrm>
          <a:prstGeom prst="line">
            <a:avLst/>
          </a:prstGeom>
          <a:ln w="12700">
            <a:solidFill>
              <a:schemeClr val="bg1">
                <a:lumMod val="65000"/>
              </a:schemeClr>
            </a:solidFill>
            <a:prstDash val="dashDot"/>
            <a:tailEnd type="none"/>
          </a:ln>
        </p:spPr>
        <p:style>
          <a:lnRef idx="1">
            <a:schemeClr val="accent1"/>
          </a:lnRef>
          <a:fillRef idx="0">
            <a:schemeClr val="accent1"/>
          </a:fillRef>
          <a:effectRef idx="0">
            <a:schemeClr val="accent1"/>
          </a:effectRef>
          <a:fontRef idx="minor">
            <a:schemeClr val="tx1"/>
          </a:fontRef>
        </p:style>
      </p:cxnSp>
      <p:graphicFrame>
        <p:nvGraphicFramePr>
          <p:cNvPr id="10" name="Chart Placeholder 13">
            <a:extLst>
              <a:ext uri="{FF2B5EF4-FFF2-40B4-BE49-F238E27FC236}">
                <a16:creationId xmlns:a16="http://schemas.microsoft.com/office/drawing/2014/main" id="{F8CCB062-CFFA-37E9-980E-08C3D3CC411D}"/>
              </a:ext>
            </a:extLst>
          </p:cNvPr>
          <p:cNvGraphicFramePr>
            <a:graphicFrameLocks/>
          </p:cNvGraphicFramePr>
          <p:nvPr>
            <p:extLst>
              <p:ext uri="{D42A27DB-BD31-4B8C-83A1-F6EECF244321}">
                <p14:modId xmlns:p14="http://schemas.microsoft.com/office/powerpoint/2010/main" val="676025321"/>
              </p:ext>
            </p:extLst>
          </p:nvPr>
        </p:nvGraphicFramePr>
        <p:xfrm>
          <a:off x="367931" y="2503480"/>
          <a:ext cx="5136891" cy="3210526"/>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 Placeholder 14">
            <a:extLst>
              <a:ext uri="{FF2B5EF4-FFF2-40B4-BE49-F238E27FC236}">
                <a16:creationId xmlns:a16="http://schemas.microsoft.com/office/drawing/2014/main" id="{6EFD14A9-395D-E895-8125-7994009EA5C6}"/>
              </a:ext>
            </a:extLst>
          </p:cNvPr>
          <p:cNvSpPr txBox="1">
            <a:spLocks/>
          </p:cNvSpPr>
          <p:nvPr/>
        </p:nvSpPr>
        <p:spPr>
          <a:xfrm>
            <a:off x="6487773" y="1888886"/>
            <a:ext cx="4829262" cy="400110"/>
          </a:xfrm>
          <a:prstGeom prst="rect">
            <a:avLst/>
          </a:prstGeom>
        </p:spPr>
        <p:txBody>
          <a:bodyPr vert="horz" lIns="91440" tIns="45720" rIns="91440" bIns="45720" rtlCol="0">
            <a:normAutofit/>
          </a:bodyPr>
          <a:lstStyle>
            <a:lvl1pPr marL="0" marR="0" indent="0" algn="l" defTabSz="914400" rtl="0" eaLnBrk="1" fontAlgn="auto" latinLnBrk="0" hangingPunct="1">
              <a:lnSpc>
                <a:spcPct val="90000"/>
              </a:lnSpc>
              <a:spcBef>
                <a:spcPts val="1000"/>
              </a:spcBef>
              <a:spcAft>
                <a:spcPts val="0"/>
              </a:spcAft>
              <a:buClrTx/>
              <a:buSzPct val="100000"/>
              <a:buFont typeface="Arial"/>
              <a:buNone/>
              <a:tabLst/>
              <a:defRPr sz="1200" b="1" kern="1200">
                <a:solidFill>
                  <a:schemeClr val="tx1"/>
                </a:solidFill>
                <a:latin typeface="+mj-lt"/>
                <a:ea typeface="+mn-ea"/>
                <a:cs typeface="+mn-cs"/>
              </a:defRPr>
            </a:lvl1pPr>
            <a:lvl2pPr marL="534988" indent="-26828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801688" indent="-2667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077913" indent="-27622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34620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800" b="0" dirty="0"/>
              <a:t>Whether drivers do any type of driving for work</a:t>
            </a:r>
            <a:endParaRPr lang="en-GB" sz="1800" b="0" dirty="0"/>
          </a:p>
        </p:txBody>
      </p:sp>
      <p:graphicFrame>
        <p:nvGraphicFramePr>
          <p:cNvPr id="17" name="Chart Placeholder 13">
            <a:extLst>
              <a:ext uri="{FF2B5EF4-FFF2-40B4-BE49-F238E27FC236}">
                <a16:creationId xmlns:a16="http://schemas.microsoft.com/office/drawing/2014/main" id="{DE7EF350-DD25-7F12-1615-F1B851E86D1A}"/>
              </a:ext>
            </a:extLst>
          </p:cNvPr>
          <p:cNvGraphicFramePr>
            <a:graphicFrameLocks/>
          </p:cNvGraphicFramePr>
          <p:nvPr>
            <p:extLst>
              <p:ext uri="{D42A27DB-BD31-4B8C-83A1-F6EECF244321}">
                <p14:modId xmlns:p14="http://schemas.microsoft.com/office/powerpoint/2010/main" val="4285495685"/>
              </p:ext>
            </p:extLst>
          </p:nvPr>
        </p:nvGraphicFramePr>
        <p:xfrm>
          <a:off x="6333959" y="2503480"/>
          <a:ext cx="5136891" cy="3448093"/>
        </p:xfrm>
        <a:graphic>
          <a:graphicData uri="http://schemas.openxmlformats.org/drawingml/2006/chart">
            <c:chart xmlns:c="http://schemas.openxmlformats.org/drawingml/2006/chart" xmlns:r="http://schemas.openxmlformats.org/officeDocument/2006/relationships" r:id="rId4"/>
          </a:graphicData>
        </a:graphic>
      </p:graphicFrame>
      <p:sp>
        <p:nvSpPr>
          <p:cNvPr id="20" name="TextBox 19">
            <a:extLst>
              <a:ext uri="{FF2B5EF4-FFF2-40B4-BE49-F238E27FC236}">
                <a16:creationId xmlns:a16="http://schemas.microsoft.com/office/drawing/2014/main" id="{042C4C6B-494B-5A7B-8F43-CBF5C25413BB}"/>
              </a:ext>
            </a:extLst>
          </p:cNvPr>
          <p:cNvSpPr txBox="1"/>
          <p:nvPr/>
        </p:nvSpPr>
        <p:spPr>
          <a:xfrm>
            <a:off x="10018130" y="3585523"/>
            <a:ext cx="1811492" cy="523220"/>
          </a:xfrm>
          <a:prstGeom prst="rect">
            <a:avLst/>
          </a:prstGeom>
          <a:noFill/>
          <a:ln>
            <a:solidFill>
              <a:schemeClr val="accent1"/>
            </a:solidFill>
          </a:ln>
        </p:spPr>
        <p:txBody>
          <a:bodyPr wrap="square" rtlCol="0">
            <a:spAutoFit/>
          </a:bodyPr>
          <a:lstStyle/>
          <a:p>
            <a:pPr algn="ctr"/>
            <a:r>
              <a:rPr lang="en-GB" sz="1400" dirty="0">
                <a:solidFill>
                  <a:schemeClr val="tx1">
                    <a:lumMod val="50000"/>
                  </a:schemeClr>
                </a:solidFill>
              </a:rPr>
              <a:t>Any driving for work: </a:t>
            </a:r>
          </a:p>
          <a:p>
            <a:pPr algn="ctr"/>
            <a:r>
              <a:rPr lang="en-GB" sz="1400" b="1" dirty="0">
                <a:solidFill>
                  <a:schemeClr val="tx1">
                    <a:lumMod val="50000"/>
                  </a:schemeClr>
                </a:solidFill>
              </a:rPr>
              <a:t>23% </a:t>
            </a:r>
            <a:endParaRPr lang="en-GB" sz="1400" dirty="0">
              <a:solidFill>
                <a:schemeClr val="tx1">
                  <a:lumMod val="50000"/>
                </a:schemeClr>
              </a:solidFill>
            </a:endParaRPr>
          </a:p>
        </p:txBody>
      </p:sp>
      <p:sp>
        <p:nvSpPr>
          <p:cNvPr id="14" name="Text Placeholder 7">
            <a:extLst>
              <a:ext uri="{FF2B5EF4-FFF2-40B4-BE49-F238E27FC236}">
                <a16:creationId xmlns:a16="http://schemas.microsoft.com/office/drawing/2014/main" id="{C237109D-CE4F-4BEB-BB6B-11D52F361F7C}"/>
              </a:ext>
            </a:extLst>
          </p:cNvPr>
          <p:cNvSpPr txBox="1">
            <a:spLocks/>
          </p:cNvSpPr>
          <p:nvPr/>
        </p:nvSpPr>
        <p:spPr>
          <a:xfrm>
            <a:off x="9938083" y="6472555"/>
            <a:ext cx="1705589" cy="27715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534988" indent="-26828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801688" indent="-2667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077913" indent="-27622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34620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Font typeface="Arial" panose="020B0604020202020204" pitchFamily="34" charset="0"/>
              <a:buNone/>
            </a:pPr>
            <a:r>
              <a:rPr lang="en-GB" sz="1000" b="1" dirty="0"/>
              <a:t>Base (all W26): 531</a:t>
            </a:r>
          </a:p>
        </p:txBody>
      </p:sp>
      <p:sp>
        <p:nvSpPr>
          <p:cNvPr id="8" name="TextBox 7">
            <a:extLst>
              <a:ext uri="{FF2B5EF4-FFF2-40B4-BE49-F238E27FC236}">
                <a16:creationId xmlns:a16="http://schemas.microsoft.com/office/drawing/2014/main" id="{00B11051-E808-BCAC-AF5C-3A5B5DD00979}"/>
              </a:ext>
            </a:extLst>
          </p:cNvPr>
          <p:cNvSpPr txBox="1"/>
          <p:nvPr/>
        </p:nvSpPr>
        <p:spPr>
          <a:xfrm>
            <a:off x="6186791" y="6168703"/>
            <a:ext cx="4122332" cy="461665"/>
          </a:xfrm>
          <a:prstGeom prst="rect">
            <a:avLst/>
          </a:prstGeom>
          <a:noFill/>
          <a:ln>
            <a:solidFill>
              <a:schemeClr val="accent1"/>
            </a:solidFill>
          </a:ln>
        </p:spPr>
        <p:txBody>
          <a:bodyPr wrap="square" rtlCol="0">
            <a:spAutoFit/>
          </a:bodyPr>
          <a:lstStyle/>
          <a:p>
            <a:pPr algn="ctr"/>
            <a:r>
              <a:rPr lang="en-GB" sz="1200" dirty="0"/>
              <a:t>The W26 sample had a similar proportion of people who ever drive for work (23%), compared to W25 (24%) and W24 (27%).</a:t>
            </a:r>
          </a:p>
        </p:txBody>
      </p:sp>
    </p:spTree>
    <p:extLst>
      <p:ext uri="{BB962C8B-B14F-4D97-AF65-F5344CB8AC3E}">
        <p14:creationId xmlns:p14="http://schemas.microsoft.com/office/powerpoint/2010/main" val="3706130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34964" y="180788"/>
            <a:ext cx="6678578" cy="1297815"/>
          </a:xfrm>
        </p:spPr>
        <p:txBody>
          <a:bodyPr>
            <a:normAutofit/>
          </a:bodyPr>
          <a:lstStyle/>
          <a:p>
            <a:r>
              <a:rPr lang="en-GB" sz="3600" dirty="0"/>
              <a:t>Summary and conclusions</a:t>
            </a:r>
            <a:endParaRPr lang="en-US" sz="3600" dirty="0"/>
          </a:p>
        </p:txBody>
      </p:sp>
      <p:sp>
        <p:nvSpPr>
          <p:cNvPr id="4" name="Slide Number Placeholder 3"/>
          <p:cNvSpPr>
            <a:spLocks noGrp="1"/>
          </p:cNvSpPr>
          <p:nvPr>
            <p:ph type="sldNum" sz="quarter" idx="12"/>
          </p:nvPr>
        </p:nvSpPr>
        <p:spPr/>
        <p:txBody>
          <a:bodyPr/>
          <a:lstStyle/>
          <a:p>
            <a:fld id="{3CF2D5F0-42C9-44CC-9D46-F1CEB28D430F}" type="slidenum">
              <a:rPr lang="en-GB" smtClean="0"/>
              <a:pPr/>
              <a:t>60</a:t>
            </a:fld>
            <a:endParaRPr lang="en-GB" dirty="0"/>
          </a:p>
        </p:txBody>
      </p:sp>
      <p:sp>
        <p:nvSpPr>
          <p:cNvPr id="5" name="Text Placeholder 5">
            <a:extLst>
              <a:ext uri="{FF2B5EF4-FFF2-40B4-BE49-F238E27FC236}">
                <a16:creationId xmlns:a16="http://schemas.microsoft.com/office/drawing/2014/main" id="{56675054-1F48-4E55-B5E2-BF58F3BFC2B6}"/>
              </a:ext>
            </a:extLst>
          </p:cNvPr>
          <p:cNvSpPr txBox="1">
            <a:spLocks/>
          </p:cNvSpPr>
          <p:nvPr/>
        </p:nvSpPr>
        <p:spPr>
          <a:xfrm>
            <a:off x="334964" y="1529780"/>
            <a:ext cx="11609386" cy="5091579"/>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534988" indent="-26828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801688" indent="-2667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077913" indent="-27622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34620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spcAft>
                <a:spcPts val="600"/>
              </a:spcAft>
              <a:buNone/>
            </a:pPr>
            <a:r>
              <a:rPr lang="en-GB" sz="1600" b="1" dirty="0"/>
              <a:t>Speeding</a:t>
            </a:r>
            <a:endParaRPr lang="en-US" sz="1600" b="1" dirty="0"/>
          </a:p>
          <a:p>
            <a:pPr lvl="0">
              <a:spcBef>
                <a:spcPts val="0"/>
              </a:spcBef>
            </a:pPr>
            <a:r>
              <a:rPr lang="en-US" sz="1400" dirty="0"/>
              <a:t>As in previous years, the most common speeding behaviours remain driving 5mph over the speed limit in areas where a lower speed limit is in place (e.g. 20 or 30mph). Driving 5mph over 30mph speed limits has increased this wave, although the longer term trend in this behaviour continues to decrease. </a:t>
            </a:r>
            <a:endParaRPr lang="en-GB" sz="1400" dirty="0"/>
          </a:p>
          <a:p>
            <a:pPr lvl="0"/>
            <a:r>
              <a:rPr lang="en-US" sz="1400" dirty="0"/>
              <a:t>Observance of all speed limits (20, 30, 40 and 50) is stable compared to Sep ‘25, but better than a year ago (Feb ’25). However, the longer term downward trend in agreement with a 50mph speed limit on all country roads has continued.</a:t>
            </a:r>
          </a:p>
          <a:p>
            <a:pPr lvl="0"/>
            <a:r>
              <a:rPr lang="en-GB" sz="1400" dirty="0"/>
              <a:t>Drivers continue to hold both positive and negative attitudes towards 20moh speed limits, but four fifths consistently agree its important to adhere to these limits.</a:t>
            </a:r>
          </a:p>
          <a:p>
            <a:pPr lvl="0"/>
            <a:r>
              <a:rPr lang="en-US" sz="1400" dirty="0"/>
              <a:t>The perceived value of road safety cameras for discouraging dangerous driving and reducing collisions are broadly comparable with Sep ’25 despite a slight softening of agreement. Three quarters continue to believe drivers would be less likely to do things like use a mobile phone if safety cameras could record such behaviours.</a:t>
            </a:r>
          </a:p>
          <a:p>
            <a:pPr marL="0" lvl="0" indent="0">
              <a:lnSpc>
                <a:spcPct val="110000"/>
              </a:lnSpc>
              <a:spcBef>
                <a:spcPts val="0"/>
              </a:spcBef>
              <a:buNone/>
            </a:pPr>
            <a:endParaRPr lang="en-GB" sz="1600" b="1" dirty="0"/>
          </a:p>
          <a:p>
            <a:pPr marL="0" indent="0">
              <a:lnSpc>
                <a:spcPct val="100000"/>
              </a:lnSpc>
              <a:spcBef>
                <a:spcPts val="0"/>
              </a:spcBef>
              <a:buNone/>
            </a:pPr>
            <a:r>
              <a:rPr lang="en-GB" sz="1600" b="1" dirty="0">
                <a:cs typeface="Myriad Pro"/>
              </a:rPr>
              <a:t>Drink and drug driving</a:t>
            </a:r>
          </a:p>
          <a:p>
            <a:pPr>
              <a:lnSpc>
                <a:spcPct val="100000"/>
              </a:lnSpc>
              <a:spcBef>
                <a:spcPts val="600"/>
              </a:spcBef>
            </a:pPr>
            <a:r>
              <a:rPr lang="en-US" sz="1400" dirty="0"/>
              <a:t>Self-reported drink and drug driving remains very rare, with only 1% saying they have done either in the last 12 months. </a:t>
            </a:r>
            <a:endParaRPr lang="en-GB" sz="1400" dirty="0"/>
          </a:p>
          <a:p>
            <a:pPr lvl="0"/>
            <a:r>
              <a:rPr lang="en-US" sz="1400" dirty="0"/>
              <a:t>There has been an increase in the proportions believing Scotland is tough on drink and drug driving, reversing declines seen in Sep ’25.</a:t>
            </a:r>
            <a:endParaRPr lang="en-GB" sz="1400" dirty="0"/>
          </a:p>
          <a:p>
            <a:pPr lvl="0"/>
            <a:r>
              <a:rPr lang="en-US" sz="1400" dirty="0"/>
              <a:t>The vast majority continue to rate drink/drug driving as very serious. The proportion has increased again since Sep ’25, continuing an upward trend since Feb ’25.</a:t>
            </a:r>
          </a:p>
          <a:p>
            <a:pPr lvl="0"/>
            <a:endParaRPr lang="en-US" sz="1400" dirty="0"/>
          </a:p>
          <a:p>
            <a:pPr marL="0" indent="0">
              <a:lnSpc>
                <a:spcPct val="100000"/>
              </a:lnSpc>
              <a:spcBef>
                <a:spcPts val="0"/>
              </a:spcBef>
              <a:buNone/>
            </a:pPr>
            <a:r>
              <a:rPr lang="en-GB" sz="1600" b="1" dirty="0"/>
              <a:t>Mobile phones</a:t>
            </a:r>
          </a:p>
          <a:p>
            <a:pPr lvl="0">
              <a:spcBef>
                <a:spcPts val="600"/>
              </a:spcBef>
            </a:pPr>
            <a:r>
              <a:rPr lang="en-US" sz="1400" dirty="0"/>
              <a:t>There continues to be a significant minority that have used a hands-free or hand-held mobile phone when driving in the last 12 months, although the proportions have not increased since Sep ‘25. The proportion disagreeing strongly that it’s OK to use a hand-held mobile is consistent with recent waves of the tracker and  remains strongly perceived as a very serious driving behaviour.</a:t>
            </a:r>
            <a:endParaRPr lang="en-GB" sz="1400" dirty="0"/>
          </a:p>
          <a:p>
            <a:pPr lvl="0"/>
            <a:endParaRPr lang="en-GB" sz="1400" dirty="0"/>
          </a:p>
        </p:txBody>
      </p:sp>
    </p:spTree>
    <p:extLst>
      <p:ext uri="{BB962C8B-B14F-4D97-AF65-F5344CB8AC3E}">
        <p14:creationId xmlns:p14="http://schemas.microsoft.com/office/powerpoint/2010/main" val="3596095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7705C9-1FC8-4D18-C9A0-98504C21D47A}"/>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C9BE19E2-D93D-769A-72E3-0635A347C1C7}"/>
              </a:ext>
            </a:extLst>
          </p:cNvPr>
          <p:cNvSpPr>
            <a:spLocks noGrp="1"/>
          </p:cNvSpPr>
          <p:nvPr>
            <p:ph type="body" sz="quarter" idx="11"/>
          </p:nvPr>
        </p:nvSpPr>
        <p:spPr>
          <a:xfrm>
            <a:off x="334964" y="180789"/>
            <a:ext cx="6678578" cy="1245388"/>
          </a:xfrm>
        </p:spPr>
        <p:txBody>
          <a:bodyPr>
            <a:normAutofit/>
          </a:bodyPr>
          <a:lstStyle/>
          <a:p>
            <a:r>
              <a:rPr lang="en-GB" sz="3600" dirty="0"/>
              <a:t>Summary and conclusions</a:t>
            </a:r>
            <a:endParaRPr lang="en-US" sz="3600" dirty="0"/>
          </a:p>
        </p:txBody>
      </p:sp>
      <p:sp>
        <p:nvSpPr>
          <p:cNvPr id="4" name="Slide Number Placeholder 3">
            <a:extLst>
              <a:ext uri="{FF2B5EF4-FFF2-40B4-BE49-F238E27FC236}">
                <a16:creationId xmlns:a16="http://schemas.microsoft.com/office/drawing/2014/main" id="{9EB4E75F-A0F0-3F9E-64AF-B93C24A7559A}"/>
              </a:ext>
            </a:extLst>
          </p:cNvPr>
          <p:cNvSpPr>
            <a:spLocks noGrp="1"/>
          </p:cNvSpPr>
          <p:nvPr>
            <p:ph type="sldNum" sz="quarter" idx="12"/>
          </p:nvPr>
        </p:nvSpPr>
        <p:spPr/>
        <p:txBody>
          <a:bodyPr/>
          <a:lstStyle/>
          <a:p>
            <a:fld id="{3CF2D5F0-42C9-44CC-9D46-F1CEB28D430F}" type="slidenum">
              <a:rPr lang="en-GB" smtClean="0"/>
              <a:pPr/>
              <a:t>61</a:t>
            </a:fld>
            <a:endParaRPr lang="en-GB" dirty="0"/>
          </a:p>
        </p:txBody>
      </p:sp>
      <p:sp>
        <p:nvSpPr>
          <p:cNvPr id="5" name="Text Placeholder 5">
            <a:extLst>
              <a:ext uri="{FF2B5EF4-FFF2-40B4-BE49-F238E27FC236}">
                <a16:creationId xmlns:a16="http://schemas.microsoft.com/office/drawing/2014/main" id="{420AF551-D084-F279-2EEE-16086847B91F}"/>
              </a:ext>
            </a:extLst>
          </p:cNvPr>
          <p:cNvSpPr txBox="1">
            <a:spLocks/>
          </p:cNvSpPr>
          <p:nvPr/>
        </p:nvSpPr>
        <p:spPr>
          <a:xfrm>
            <a:off x="334964" y="1566153"/>
            <a:ext cx="11609386" cy="514868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534988" indent="-26828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801688" indent="-2667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077913" indent="-27622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34620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1600" b="1" dirty="0">
                <a:cs typeface="Myriad Pro"/>
              </a:rPr>
              <a:t>Seatbelts</a:t>
            </a:r>
          </a:p>
          <a:p>
            <a:pPr lvl="0">
              <a:spcBef>
                <a:spcPts val="600"/>
              </a:spcBef>
            </a:pPr>
            <a:r>
              <a:rPr lang="en-US" sz="1400" dirty="0"/>
              <a:t>There has been a small increase in those reporting not using a seatbelt in the last 12 months to just over one in ten. Attitudes, however, have continued a positive trend with declines in agreement that wearing a seatbelt is not important in the back of a car and it’s not essential if nipping round the corner.</a:t>
            </a:r>
          </a:p>
          <a:p>
            <a:pPr lvl="0">
              <a:spcBef>
                <a:spcPts val="600"/>
              </a:spcBef>
            </a:pPr>
            <a:endParaRPr lang="en-US" sz="1400" dirty="0"/>
          </a:p>
          <a:p>
            <a:pPr marL="0" indent="0">
              <a:lnSpc>
                <a:spcPct val="100000"/>
              </a:lnSpc>
              <a:spcBef>
                <a:spcPts val="0"/>
              </a:spcBef>
              <a:spcAft>
                <a:spcPts val="600"/>
              </a:spcAft>
              <a:buNone/>
            </a:pPr>
            <a:r>
              <a:rPr lang="en-GB" sz="1600" b="1" dirty="0"/>
              <a:t>Vulnerable road users</a:t>
            </a:r>
          </a:p>
          <a:p>
            <a:pPr lvl="0">
              <a:spcBef>
                <a:spcPts val="0"/>
              </a:spcBef>
            </a:pPr>
            <a:r>
              <a:rPr lang="en-US" sz="1400" dirty="0"/>
              <a:t>Attitudes towards vulnerable road users have broadly remained the same in Sep ‘25, but there has been a further increase in those who always check for pedestrians at junctions or when turning a corner. Not looking out for motorcyclists and bikes at junctions remains one of the more serious driving behaviours according to drivers.</a:t>
            </a:r>
            <a:endParaRPr lang="en-GB" sz="1400" dirty="0"/>
          </a:p>
          <a:p>
            <a:r>
              <a:rPr lang="en-US" sz="1400" dirty="0"/>
              <a:t>Drivers agreed that both drivers and people cycling need to show more consideration to each other, but the sentiment is stronger that people on pedal and electric bikes need to respect drivers more. Further, the proportion of drivers who agreed with this statement has increased to its highest level since Aug ‘20. </a:t>
            </a:r>
            <a:endParaRPr lang="en-GB" sz="1400" dirty="0"/>
          </a:p>
          <a:p>
            <a:r>
              <a:rPr lang="en-GB" sz="1400" dirty="0"/>
              <a:t>Almost two thirds of drivers think that people on pedal bikes should have the same rights on the roads as drivers, however, only just over half feel the same way about people on electric bikes.</a:t>
            </a:r>
          </a:p>
          <a:p>
            <a:pPr>
              <a:lnSpc>
                <a:spcPct val="100000"/>
              </a:lnSpc>
              <a:spcBef>
                <a:spcPts val="0"/>
              </a:spcBef>
            </a:pPr>
            <a:endParaRPr lang="en-GB" sz="1200" dirty="0">
              <a:cs typeface="Myriad Pro"/>
            </a:endParaRPr>
          </a:p>
          <a:p>
            <a:pPr marL="0" indent="0">
              <a:lnSpc>
                <a:spcPct val="100000"/>
              </a:lnSpc>
              <a:spcBef>
                <a:spcPts val="0"/>
              </a:spcBef>
              <a:spcAft>
                <a:spcPts val="600"/>
              </a:spcAft>
              <a:buNone/>
            </a:pPr>
            <a:r>
              <a:rPr lang="en-GB" sz="1600" b="1" dirty="0"/>
              <a:t>2050 Zero Fatalities Target</a:t>
            </a:r>
          </a:p>
          <a:p>
            <a:pPr>
              <a:lnSpc>
                <a:spcPct val="100000"/>
              </a:lnSpc>
              <a:spcBef>
                <a:spcPts val="0"/>
              </a:spcBef>
            </a:pPr>
            <a:r>
              <a:rPr lang="en-GB" sz="1400" dirty="0">
                <a:cs typeface="Myriad Pro"/>
              </a:rPr>
              <a:t>Almost eight in ten drivers support the Scottish Government’s ambition to achieve zero fatalities or serious injuries on Scotland’s roads by 2050, although only two in ten think the target is achievable.</a:t>
            </a:r>
          </a:p>
          <a:p>
            <a:pPr>
              <a:lnSpc>
                <a:spcPct val="100000"/>
              </a:lnSpc>
              <a:spcBef>
                <a:spcPts val="0"/>
              </a:spcBef>
            </a:pPr>
            <a:r>
              <a:rPr lang="en-GB" sz="1400" dirty="0">
                <a:cs typeface="Myriad Pro"/>
              </a:rPr>
              <a:t>However, the vast majority recognise the vital role that they themselves play in making Scotland’s roads safer by the way that they drive.</a:t>
            </a:r>
          </a:p>
          <a:p>
            <a:pPr>
              <a:lnSpc>
                <a:spcPct val="100000"/>
              </a:lnSpc>
              <a:spcBef>
                <a:spcPts val="0"/>
              </a:spcBef>
            </a:pPr>
            <a:endParaRPr lang="en-GB" sz="1400" dirty="0">
              <a:cs typeface="Myriad Pro"/>
            </a:endParaRPr>
          </a:p>
        </p:txBody>
      </p:sp>
    </p:spTree>
    <p:extLst>
      <p:ext uri="{BB962C8B-B14F-4D97-AF65-F5344CB8AC3E}">
        <p14:creationId xmlns:p14="http://schemas.microsoft.com/office/powerpoint/2010/main" val="2499308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63DDAE-E8F3-658C-DF46-FC45A9140DE9}"/>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16121917-0E21-7881-F0D1-B5D5522CBFA3}"/>
              </a:ext>
            </a:extLst>
          </p:cNvPr>
          <p:cNvSpPr>
            <a:spLocks noGrp="1"/>
          </p:cNvSpPr>
          <p:nvPr>
            <p:ph type="body" sz="quarter" idx="11"/>
          </p:nvPr>
        </p:nvSpPr>
        <p:spPr>
          <a:xfrm>
            <a:off x="334964" y="180789"/>
            <a:ext cx="6678578" cy="1245388"/>
          </a:xfrm>
        </p:spPr>
        <p:txBody>
          <a:bodyPr>
            <a:normAutofit/>
          </a:bodyPr>
          <a:lstStyle/>
          <a:p>
            <a:r>
              <a:rPr lang="en-GB" sz="3600" dirty="0"/>
              <a:t>Summary and conclusions</a:t>
            </a:r>
            <a:endParaRPr lang="en-US" sz="3600" dirty="0"/>
          </a:p>
        </p:txBody>
      </p:sp>
      <p:sp>
        <p:nvSpPr>
          <p:cNvPr id="4" name="Slide Number Placeholder 3">
            <a:extLst>
              <a:ext uri="{FF2B5EF4-FFF2-40B4-BE49-F238E27FC236}">
                <a16:creationId xmlns:a16="http://schemas.microsoft.com/office/drawing/2014/main" id="{0746D1D3-AF75-5A9F-D72F-1028D91D6012}"/>
              </a:ext>
            </a:extLst>
          </p:cNvPr>
          <p:cNvSpPr>
            <a:spLocks noGrp="1"/>
          </p:cNvSpPr>
          <p:nvPr>
            <p:ph type="sldNum" sz="quarter" idx="12"/>
          </p:nvPr>
        </p:nvSpPr>
        <p:spPr/>
        <p:txBody>
          <a:bodyPr/>
          <a:lstStyle/>
          <a:p>
            <a:fld id="{3CF2D5F0-42C9-44CC-9D46-F1CEB28D430F}" type="slidenum">
              <a:rPr lang="en-GB" smtClean="0"/>
              <a:pPr/>
              <a:t>62</a:t>
            </a:fld>
            <a:endParaRPr lang="en-GB" dirty="0"/>
          </a:p>
        </p:txBody>
      </p:sp>
      <p:sp>
        <p:nvSpPr>
          <p:cNvPr id="5" name="Text Placeholder 5">
            <a:extLst>
              <a:ext uri="{FF2B5EF4-FFF2-40B4-BE49-F238E27FC236}">
                <a16:creationId xmlns:a16="http://schemas.microsoft.com/office/drawing/2014/main" id="{0FED8CCB-8901-DDDF-0993-AEFD706D93B2}"/>
              </a:ext>
            </a:extLst>
          </p:cNvPr>
          <p:cNvSpPr txBox="1">
            <a:spLocks/>
          </p:cNvSpPr>
          <p:nvPr/>
        </p:nvSpPr>
        <p:spPr>
          <a:xfrm>
            <a:off x="334964" y="1587260"/>
            <a:ext cx="11609386" cy="512757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534988" indent="-26828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801688" indent="-2667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077913" indent="-27622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34620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1600" b="1" dirty="0"/>
              <a:t>Conclusions</a:t>
            </a:r>
          </a:p>
          <a:p>
            <a:pPr marL="0" indent="0">
              <a:lnSpc>
                <a:spcPct val="100000"/>
              </a:lnSpc>
              <a:spcBef>
                <a:spcPts val="0"/>
              </a:spcBef>
              <a:buNone/>
            </a:pPr>
            <a:endParaRPr lang="en-GB" sz="1800" b="1" dirty="0"/>
          </a:p>
          <a:p>
            <a:pPr>
              <a:lnSpc>
                <a:spcPct val="100000"/>
              </a:lnSpc>
              <a:spcBef>
                <a:spcPts val="0"/>
              </a:spcBef>
              <a:spcAft>
                <a:spcPts val="1000"/>
              </a:spcAft>
            </a:pPr>
            <a:r>
              <a:rPr lang="en-GB" sz="1400" dirty="0">
                <a:cs typeface="Myriad Pro"/>
              </a:rPr>
              <a:t>Overall, the majority of drivers continue to feel positively towards compliance with the law and driving as safely as possible. Most also recognise their collective responsibility to keep Scotland’s roads safe.</a:t>
            </a:r>
          </a:p>
          <a:p>
            <a:pPr>
              <a:lnSpc>
                <a:spcPct val="100000"/>
              </a:lnSpc>
              <a:spcBef>
                <a:spcPts val="0"/>
              </a:spcBef>
              <a:spcAft>
                <a:spcPts val="1000"/>
              </a:spcAft>
            </a:pPr>
            <a:r>
              <a:rPr lang="en-GB" sz="1400" dirty="0"/>
              <a:t>However, there continues to be </a:t>
            </a:r>
            <a:r>
              <a:rPr lang="en-GB" sz="1400" b="1" dirty="0"/>
              <a:t>a core of drivers who persist with negative behaviours and attitudes</a:t>
            </a:r>
            <a:r>
              <a:rPr lang="en-GB" sz="1400" dirty="0"/>
              <a:t>, and a significant proportion still do not see speeding as a very serious offence.</a:t>
            </a:r>
            <a:endParaRPr lang="en-GB" sz="1400" dirty="0">
              <a:cs typeface="Myriad Pro"/>
            </a:endParaRPr>
          </a:p>
          <a:p>
            <a:pPr>
              <a:lnSpc>
                <a:spcPct val="100000"/>
              </a:lnSpc>
              <a:spcBef>
                <a:spcPts val="0"/>
              </a:spcBef>
              <a:spcAft>
                <a:spcPts val="1000"/>
              </a:spcAft>
            </a:pPr>
            <a:r>
              <a:rPr lang="en-GB" sz="1400" dirty="0"/>
              <a:t>Recent waves have seen </a:t>
            </a:r>
            <a:r>
              <a:rPr lang="en-GB" sz="1400" b="1" dirty="0"/>
              <a:t>stabilisation on many measures</a:t>
            </a:r>
            <a:r>
              <a:rPr lang="en-GB" sz="1400" dirty="0"/>
              <a:t>, such as s</a:t>
            </a:r>
            <a:r>
              <a:rPr lang="en-GB" sz="1400" dirty="0">
                <a:cs typeface="Myriad Pro"/>
              </a:rPr>
              <a:t>peeding behaviours and attitudes towards 20mph zones.</a:t>
            </a:r>
          </a:p>
          <a:p>
            <a:pPr>
              <a:lnSpc>
                <a:spcPct val="100000"/>
              </a:lnSpc>
              <a:spcBef>
                <a:spcPts val="0"/>
              </a:spcBef>
              <a:spcAft>
                <a:spcPts val="1000"/>
              </a:spcAft>
            </a:pPr>
            <a:r>
              <a:rPr lang="en-GB" sz="1400" dirty="0">
                <a:cs typeface="Myriad Pro"/>
              </a:rPr>
              <a:t>The most recent wave of the RITS tracker has also seen some key differences compared to last wave, as well as indications of longer term trends:</a:t>
            </a:r>
          </a:p>
          <a:p>
            <a:pPr marL="687388" indent="-285750">
              <a:lnSpc>
                <a:spcPct val="100000"/>
              </a:lnSpc>
              <a:spcBef>
                <a:spcPts val="0"/>
              </a:spcBef>
              <a:spcAft>
                <a:spcPts val="1000"/>
              </a:spcAft>
              <a:buFont typeface="Calibri" panose="020F0502020204030204" pitchFamily="34" charset="0"/>
              <a:buChar char="-"/>
            </a:pPr>
            <a:r>
              <a:rPr lang="en-GB" sz="1400" dirty="0">
                <a:cs typeface="Myriad Pro"/>
              </a:rPr>
              <a:t>Declining trend in support for 50mph limit on country roads (since 2021)</a:t>
            </a:r>
          </a:p>
          <a:p>
            <a:pPr marL="687388" indent="-285750">
              <a:lnSpc>
                <a:spcPct val="100000"/>
              </a:lnSpc>
              <a:spcBef>
                <a:spcPts val="0"/>
              </a:spcBef>
              <a:spcAft>
                <a:spcPts val="1000"/>
              </a:spcAft>
              <a:buFont typeface="Calibri" panose="020F0502020204030204" pitchFamily="34" charset="0"/>
              <a:buChar char="-"/>
            </a:pPr>
            <a:r>
              <a:rPr lang="en-GB" sz="1400" dirty="0">
                <a:cs typeface="Myriad Pro"/>
              </a:rPr>
              <a:t>Slight fall in general support for road safety cameras (since 2024)</a:t>
            </a:r>
          </a:p>
          <a:p>
            <a:pPr marL="687388" indent="-285750">
              <a:lnSpc>
                <a:spcPct val="100000"/>
              </a:lnSpc>
              <a:spcBef>
                <a:spcPts val="0"/>
              </a:spcBef>
              <a:spcAft>
                <a:spcPts val="1000"/>
              </a:spcAft>
              <a:buFont typeface="Calibri" panose="020F0502020204030204" pitchFamily="34" charset="0"/>
              <a:buChar char="-"/>
            </a:pPr>
            <a:r>
              <a:rPr lang="en-GB" sz="1400" dirty="0">
                <a:cs typeface="Myriad Pro"/>
              </a:rPr>
              <a:t>Increasing perception that people cycling should show more consideration to drivers (since 2020)</a:t>
            </a:r>
          </a:p>
          <a:p>
            <a:pPr marL="687388" indent="-285750">
              <a:lnSpc>
                <a:spcPct val="100000"/>
              </a:lnSpc>
              <a:spcBef>
                <a:spcPts val="0"/>
              </a:spcBef>
              <a:spcAft>
                <a:spcPts val="1000"/>
              </a:spcAft>
              <a:buFont typeface="Calibri" panose="020F0502020204030204" pitchFamily="34" charset="0"/>
              <a:buChar char="-"/>
            </a:pPr>
            <a:r>
              <a:rPr lang="en-GB" sz="1400" dirty="0">
                <a:cs typeface="Myriad Pro"/>
              </a:rPr>
              <a:t>Small increase in perception that drink and drug driving is very serious (compared to Feb 2025).</a:t>
            </a:r>
          </a:p>
          <a:p>
            <a:pPr>
              <a:lnSpc>
                <a:spcPct val="100000"/>
              </a:lnSpc>
              <a:spcBef>
                <a:spcPts val="0"/>
              </a:spcBef>
            </a:pPr>
            <a:r>
              <a:rPr lang="en-GB" sz="1400" dirty="0">
                <a:cs typeface="Myriad Pro"/>
              </a:rPr>
              <a:t>Future waves will continue to monitor these trends and the impact on attitudes and behaviours of interventions designed to improve driving across Scotland. </a:t>
            </a:r>
          </a:p>
        </p:txBody>
      </p:sp>
    </p:spTree>
    <p:extLst>
      <p:ext uri="{BB962C8B-B14F-4D97-AF65-F5344CB8AC3E}">
        <p14:creationId xmlns:p14="http://schemas.microsoft.com/office/powerpoint/2010/main" val="1356655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6" name="Chart 5"/>
          <p:cNvGraphicFramePr/>
          <p:nvPr/>
        </p:nvGraphicFramePr>
        <p:xfrm>
          <a:off x="521052" y="1620276"/>
          <a:ext cx="11452412" cy="4519395"/>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4"/>
          <p:cNvSpPr>
            <a:spLocks noGrp="1"/>
          </p:cNvSpPr>
          <p:nvPr>
            <p:ph type="body" sz="quarter" idx="11"/>
          </p:nvPr>
        </p:nvSpPr>
        <p:spPr>
          <a:xfrm>
            <a:off x="334964" y="180788"/>
            <a:ext cx="10656690" cy="1299219"/>
          </a:xfrm>
        </p:spPr>
        <p:txBody>
          <a:bodyPr>
            <a:normAutofit fontScale="92500"/>
          </a:bodyPr>
          <a:lstStyle/>
          <a:p>
            <a:r>
              <a:rPr lang="en-US" sz="2200" dirty="0"/>
              <a:t>The data shows a continued long-term downward trend across some risky speeding behaviours, seatbelt use and mobile phone use. In particular, not wearing a seatbelt has declined from a quarter of drivers in 2012 to just over one in ten drivers now, and driving at 35mph in a 30mph speed limit area has declined from nearly half in 2011 to under four in ten now.</a:t>
            </a:r>
            <a:endParaRPr lang="en-GB" sz="2200" dirty="0"/>
          </a:p>
        </p:txBody>
      </p:sp>
      <p:sp>
        <p:nvSpPr>
          <p:cNvPr id="12" name="Text Placeholder 14">
            <a:extLst>
              <a:ext uri="{FF2B5EF4-FFF2-40B4-BE49-F238E27FC236}">
                <a16:creationId xmlns:a16="http://schemas.microsoft.com/office/drawing/2014/main" id="{53DC2C36-3D8B-490C-A14F-17AF2679222F}"/>
              </a:ext>
            </a:extLst>
          </p:cNvPr>
          <p:cNvSpPr>
            <a:spLocks noGrp="1"/>
          </p:cNvSpPr>
          <p:nvPr>
            <p:ph type="body" sz="quarter" idx="26"/>
          </p:nvPr>
        </p:nvSpPr>
        <p:spPr>
          <a:xfrm>
            <a:off x="168869" y="6447653"/>
            <a:ext cx="7745937" cy="299283"/>
          </a:xfrm>
          <a:prstGeom prst="rect">
            <a:avLst/>
          </a:prstGeom>
        </p:spPr>
        <p:txBody>
          <a:bodyPr>
            <a:noAutofit/>
          </a:bodyPr>
          <a:lstStyle/>
          <a:p>
            <a:pPr marL="0" indent="0">
              <a:lnSpc>
                <a:spcPct val="100000"/>
              </a:lnSpc>
              <a:spcBef>
                <a:spcPts val="0"/>
              </a:spcBef>
              <a:buNone/>
            </a:pPr>
            <a:r>
              <a:rPr lang="en-GB" sz="1000" dirty="0"/>
              <a:t>Q2. How much do you agree/disagree with these statements?</a:t>
            </a:r>
          </a:p>
          <a:p>
            <a:pPr marL="0" indent="0">
              <a:lnSpc>
                <a:spcPct val="100000"/>
              </a:lnSpc>
              <a:spcBef>
                <a:spcPts val="0"/>
              </a:spcBef>
              <a:buNone/>
            </a:pPr>
            <a:r>
              <a:rPr lang="en-GB" sz="1000" dirty="0"/>
              <a:t>Q5. Which of the following have you done at all in the last 12 months, even if only on one occasion or for a short distance?</a:t>
            </a:r>
          </a:p>
        </p:txBody>
      </p:sp>
      <p:sp>
        <p:nvSpPr>
          <p:cNvPr id="93" name="Slide Number Placeholder 92">
            <a:extLst>
              <a:ext uri="{FF2B5EF4-FFF2-40B4-BE49-F238E27FC236}">
                <a16:creationId xmlns:a16="http://schemas.microsoft.com/office/drawing/2014/main" id="{E9817A4E-C2EC-4E8F-8ADB-85EFEA41AB5A}"/>
              </a:ext>
            </a:extLst>
          </p:cNvPr>
          <p:cNvSpPr>
            <a:spLocks noGrp="1"/>
          </p:cNvSpPr>
          <p:nvPr>
            <p:ph type="sldNum" sz="quarter" idx="12"/>
          </p:nvPr>
        </p:nvSpPr>
        <p:spPr/>
        <p:txBody>
          <a:bodyPr/>
          <a:lstStyle/>
          <a:p>
            <a:fld id="{3CF2D5F0-42C9-44CC-9D46-F1CEB28D430F}" type="slidenum">
              <a:rPr lang="en-GB" smtClean="0"/>
              <a:pPr/>
              <a:t>63</a:t>
            </a:fld>
            <a:endParaRPr lang="en-GB" dirty="0"/>
          </a:p>
        </p:txBody>
      </p:sp>
      <p:sp>
        <p:nvSpPr>
          <p:cNvPr id="16" name="TextBox 15">
            <a:extLst>
              <a:ext uri="{FF2B5EF4-FFF2-40B4-BE49-F238E27FC236}">
                <a16:creationId xmlns:a16="http://schemas.microsoft.com/office/drawing/2014/main" id="{7977A74B-FB0D-6252-C797-141FEB6240AD}"/>
              </a:ext>
            </a:extLst>
          </p:cNvPr>
          <p:cNvSpPr txBox="1"/>
          <p:nvPr/>
        </p:nvSpPr>
        <p:spPr>
          <a:xfrm>
            <a:off x="8299364" y="4272130"/>
            <a:ext cx="336431" cy="246221"/>
          </a:xfrm>
          <a:prstGeom prst="rect">
            <a:avLst/>
          </a:prstGeom>
          <a:noFill/>
        </p:spPr>
        <p:txBody>
          <a:bodyPr wrap="square" rtlCol="0">
            <a:spAutoFit/>
          </a:bodyPr>
          <a:lstStyle/>
          <a:p>
            <a:r>
              <a:rPr lang="en-GB" sz="1000" dirty="0"/>
              <a:t>38</a:t>
            </a:r>
          </a:p>
        </p:txBody>
      </p:sp>
      <p:sp>
        <p:nvSpPr>
          <p:cNvPr id="18" name="TextBox 17">
            <a:extLst>
              <a:ext uri="{FF2B5EF4-FFF2-40B4-BE49-F238E27FC236}">
                <a16:creationId xmlns:a16="http://schemas.microsoft.com/office/drawing/2014/main" id="{79F4A7AA-70B0-8BE6-F7E5-3CD89FF986D8}"/>
              </a:ext>
            </a:extLst>
          </p:cNvPr>
          <p:cNvSpPr txBox="1"/>
          <p:nvPr/>
        </p:nvSpPr>
        <p:spPr>
          <a:xfrm>
            <a:off x="855748" y="3756862"/>
            <a:ext cx="336431" cy="246221"/>
          </a:xfrm>
          <a:prstGeom prst="rect">
            <a:avLst/>
          </a:prstGeom>
          <a:noFill/>
        </p:spPr>
        <p:txBody>
          <a:bodyPr wrap="square" rtlCol="0">
            <a:spAutoFit/>
          </a:bodyPr>
          <a:lstStyle/>
          <a:p>
            <a:r>
              <a:rPr lang="en-GB" sz="1000" dirty="0"/>
              <a:t>46</a:t>
            </a:r>
          </a:p>
        </p:txBody>
      </p:sp>
      <p:sp>
        <p:nvSpPr>
          <p:cNvPr id="19" name="TextBox 18">
            <a:extLst>
              <a:ext uri="{FF2B5EF4-FFF2-40B4-BE49-F238E27FC236}">
                <a16:creationId xmlns:a16="http://schemas.microsoft.com/office/drawing/2014/main" id="{58773906-984C-94D4-9575-2E1FEDD05BDE}"/>
              </a:ext>
            </a:extLst>
          </p:cNvPr>
          <p:cNvSpPr txBox="1"/>
          <p:nvPr/>
        </p:nvSpPr>
        <p:spPr>
          <a:xfrm>
            <a:off x="8299364" y="5239517"/>
            <a:ext cx="336431" cy="246221"/>
          </a:xfrm>
          <a:prstGeom prst="rect">
            <a:avLst/>
          </a:prstGeom>
          <a:noFill/>
        </p:spPr>
        <p:txBody>
          <a:bodyPr wrap="square" rtlCol="0">
            <a:spAutoFit/>
          </a:bodyPr>
          <a:lstStyle/>
          <a:p>
            <a:r>
              <a:rPr lang="en-US" sz="1000" dirty="0"/>
              <a:t>12</a:t>
            </a:r>
            <a:endParaRPr lang="en-GB" sz="1000" dirty="0"/>
          </a:p>
        </p:txBody>
      </p:sp>
      <p:sp>
        <p:nvSpPr>
          <p:cNvPr id="20" name="TextBox 19">
            <a:extLst>
              <a:ext uri="{FF2B5EF4-FFF2-40B4-BE49-F238E27FC236}">
                <a16:creationId xmlns:a16="http://schemas.microsoft.com/office/drawing/2014/main" id="{94855221-A67E-C8D5-7552-8178F2B72A3A}"/>
              </a:ext>
            </a:extLst>
          </p:cNvPr>
          <p:cNvSpPr txBox="1"/>
          <p:nvPr/>
        </p:nvSpPr>
        <p:spPr>
          <a:xfrm>
            <a:off x="4669766" y="4717212"/>
            <a:ext cx="336431" cy="246221"/>
          </a:xfrm>
          <a:prstGeom prst="rect">
            <a:avLst/>
          </a:prstGeom>
          <a:noFill/>
        </p:spPr>
        <p:txBody>
          <a:bodyPr wrap="square" rtlCol="0">
            <a:spAutoFit/>
          </a:bodyPr>
          <a:lstStyle/>
          <a:p>
            <a:r>
              <a:rPr lang="en-GB" sz="1000" dirty="0"/>
              <a:t>24</a:t>
            </a:r>
          </a:p>
        </p:txBody>
      </p:sp>
      <p:sp>
        <p:nvSpPr>
          <p:cNvPr id="2" name="TextBox 1">
            <a:extLst>
              <a:ext uri="{FF2B5EF4-FFF2-40B4-BE49-F238E27FC236}">
                <a16:creationId xmlns:a16="http://schemas.microsoft.com/office/drawing/2014/main" id="{045181BA-7339-368B-4130-E4137BF27788}"/>
              </a:ext>
            </a:extLst>
          </p:cNvPr>
          <p:cNvSpPr txBox="1"/>
          <p:nvPr/>
        </p:nvSpPr>
        <p:spPr>
          <a:xfrm>
            <a:off x="8285176" y="4772073"/>
            <a:ext cx="336431" cy="246221"/>
          </a:xfrm>
          <a:prstGeom prst="rect">
            <a:avLst/>
          </a:prstGeom>
          <a:noFill/>
        </p:spPr>
        <p:txBody>
          <a:bodyPr wrap="square" rtlCol="0">
            <a:spAutoFit/>
          </a:bodyPr>
          <a:lstStyle/>
          <a:p>
            <a:r>
              <a:rPr lang="en-US" sz="1000" dirty="0"/>
              <a:t>15</a:t>
            </a:r>
            <a:endParaRPr lang="en-GB" sz="1000" dirty="0"/>
          </a:p>
        </p:txBody>
      </p:sp>
      <p:sp>
        <p:nvSpPr>
          <p:cNvPr id="3" name="TextBox 2">
            <a:extLst>
              <a:ext uri="{FF2B5EF4-FFF2-40B4-BE49-F238E27FC236}">
                <a16:creationId xmlns:a16="http://schemas.microsoft.com/office/drawing/2014/main" id="{BCAD38A1-B6EE-CA8C-5A92-6C6C1EE923C4}"/>
              </a:ext>
            </a:extLst>
          </p:cNvPr>
          <p:cNvSpPr txBox="1"/>
          <p:nvPr/>
        </p:nvSpPr>
        <p:spPr>
          <a:xfrm>
            <a:off x="8299365" y="5088429"/>
            <a:ext cx="336431" cy="246221"/>
          </a:xfrm>
          <a:prstGeom prst="rect">
            <a:avLst/>
          </a:prstGeom>
          <a:noFill/>
        </p:spPr>
        <p:txBody>
          <a:bodyPr wrap="square" rtlCol="0">
            <a:spAutoFit/>
          </a:bodyPr>
          <a:lstStyle/>
          <a:p>
            <a:r>
              <a:rPr lang="en-GB" sz="1000" dirty="0"/>
              <a:t>13</a:t>
            </a:r>
          </a:p>
        </p:txBody>
      </p:sp>
      <p:sp>
        <p:nvSpPr>
          <p:cNvPr id="4" name="TextBox 3">
            <a:extLst>
              <a:ext uri="{FF2B5EF4-FFF2-40B4-BE49-F238E27FC236}">
                <a16:creationId xmlns:a16="http://schemas.microsoft.com/office/drawing/2014/main" id="{B739D96D-B304-5981-C1D4-2D992926897A}"/>
              </a:ext>
            </a:extLst>
          </p:cNvPr>
          <p:cNvSpPr txBox="1"/>
          <p:nvPr/>
        </p:nvSpPr>
        <p:spPr>
          <a:xfrm>
            <a:off x="1846052" y="4490050"/>
            <a:ext cx="336431" cy="246221"/>
          </a:xfrm>
          <a:prstGeom prst="rect">
            <a:avLst/>
          </a:prstGeom>
          <a:noFill/>
        </p:spPr>
        <p:txBody>
          <a:bodyPr wrap="square" rtlCol="0">
            <a:spAutoFit/>
          </a:bodyPr>
          <a:lstStyle/>
          <a:p>
            <a:r>
              <a:rPr lang="en-GB" sz="1000" dirty="0"/>
              <a:t>28</a:t>
            </a:r>
          </a:p>
        </p:txBody>
      </p:sp>
      <p:sp>
        <p:nvSpPr>
          <p:cNvPr id="5" name="TextBox 4">
            <a:extLst>
              <a:ext uri="{FF2B5EF4-FFF2-40B4-BE49-F238E27FC236}">
                <a16:creationId xmlns:a16="http://schemas.microsoft.com/office/drawing/2014/main" id="{2DFEDC1E-CD5F-8B86-0C63-43816B59FF68}"/>
              </a:ext>
            </a:extLst>
          </p:cNvPr>
          <p:cNvSpPr txBox="1"/>
          <p:nvPr/>
        </p:nvSpPr>
        <p:spPr>
          <a:xfrm>
            <a:off x="2792083" y="4418698"/>
            <a:ext cx="336431" cy="246221"/>
          </a:xfrm>
          <a:prstGeom prst="rect">
            <a:avLst/>
          </a:prstGeom>
          <a:noFill/>
        </p:spPr>
        <p:txBody>
          <a:bodyPr wrap="square" rtlCol="0">
            <a:spAutoFit/>
          </a:bodyPr>
          <a:lstStyle/>
          <a:p>
            <a:r>
              <a:rPr lang="en-GB" sz="1000" dirty="0"/>
              <a:t>32</a:t>
            </a:r>
          </a:p>
        </p:txBody>
      </p:sp>
      <p:sp>
        <p:nvSpPr>
          <p:cNvPr id="26" name="TextBox 25">
            <a:extLst>
              <a:ext uri="{FF2B5EF4-FFF2-40B4-BE49-F238E27FC236}">
                <a16:creationId xmlns:a16="http://schemas.microsoft.com/office/drawing/2014/main" id="{282804E3-7025-CB73-FEC3-E1B72553C0A4}"/>
              </a:ext>
            </a:extLst>
          </p:cNvPr>
          <p:cNvSpPr txBox="1"/>
          <p:nvPr/>
        </p:nvSpPr>
        <p:spPr>
          <a:xfrm>
            <a:off x="1811546" y="4717212"/>
            <a:ext cx="336431" cy="246221"/>
          </a:xfrm>
          <a:prstGeom prst="rect">
            <a:avLst/>
          </a:prstGeom>
          <a:noFill/>
        </p:spPr>
        <p:txBody>
          <a:bodyPr wrap="square" rtlCol="0">
            <a:spAutoFit/>
          </a:bodyPr>
          <a:lstStyle/>
          <a:p>
            <a:r>
              <a:rPr lang="en-GB" sz="1000" dirty="0"/>
              <a:t>25</a:t>
            </a:r>
          </a:p>
        </p:txBody>
      </p:sp>
      <p:sp>
        <p:nvSpPr>
          <p:cNvPr id="27" name="TextBox 26">
            <a:extLst>
              <a:ext uri="{FF2B5EF4-FFF2-40B4-BE49-F238E27FC236}">
                <a16:creationId xmlns:a16="http://schemas.microsoft.com/office/drawing/2014/main" id="{B4D2AFF3-E4A8-8FF1-0EBF-33C8082DF9DF}"/>
              </a:ext>
            </a:extLst>
          </p:cNvPr>
          <p:cNvSpPr txBox="1"/>
          <p:nvPr/>
        </p:nvSpPr>
        <p:spPr>
          <a:xfrm>
            <a:off x="8285175" y="4926063"/>
            <a:ext cx="336431" cy="246221"/>
          </a:xfrm>
          <a:prstGeom prst="rect">
            <a:avLst/>
          </a:prstGeom>
          <a:noFill/>
        </p:spPr>
        <p:txBody>
          <a:bodyPr wrap="square" rtlCol="0">
            <a:spAutoFit/>
          </a:bodyPr>
          <a:lstStyle/>
          <a:p>
            <a:r>
              <a:rPr lang="en-US" sz="1000" dirty="0"/>
              <a:t>2</a:t>
            </a:r>
            <a:r>
              <a:rPr lang="en-GB" sz="1000" dirty="0"/>
              <a:t>3</a:t>
            </a:r>
          </a:p>
        </p:txBody>
      </p:sp>
      <p:sp>
        <p:nvSpPr>
          <p:cNvPr id="9" name="Text Placeholder 7">
            <a:extLst>
              <a:ext uri="{FF2B5EF4-FFF2-40B4-BE49-F238E27FC236}">
                <a16:creationId xmlns:a16="http://schemas.microsoft.com/office/drawing/2014/main" id="{04CD35AE-49A4-4648-A7C0-C12A8BB32C6C}"/>
              </a:ext>
            </a:extLst>
          </p:cNvPr>
          <p:cNvSpPr txBox="1">
            <a:spLocks/>
          </p:cNvSpPr>
          <p:nvPr/>
        </p:nvSpPr>
        <p:spPr>
          <a:xfrm>
            <a:off x="8041064" y="6471218"/>
            <a:ext cx="3602609" cy="2930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534988" indent="-26828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801688" indent="-2667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077913" indent="-27622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34620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Font typeface="Arial" panose="020B0604020202020204" pitchFamily="34" charset="0"/>
              <a:buNone/>
            </a:pPr>
            <a:r>
              <a:rPr lang="en-GB" sz="1000" b="1" dirty="0"/>
              <a:t>Base (all main W26): 531</a:t>
            </a:r>
          </a:p>
          <a:p>
            <a:pPr marL="0" indent="0">
              <a:lnSpc>
                <a:spcPct val="100000"/>
              </a:lnSpc>
              <a:spcBef>
                <a:spcPts val="0"/>
              </a:spcBef>
              <a:buFont typeface="Arial" panose="020B0604020202020204" pitchFamily="34" charset="0"/>
              <a:buNone/>
            </a:pPr>
            <a:endParaRPr lang="en-GB" sz="1000" b="1" dirty="0"/>
          </a:p>
        </p:txBody>
      </p:sp>
    </p:spTree>
    <p:extLst>
      <p:ext uri="{BB962C8B-B14F-4D97-AF65-F5344CB8AC3E}">
        <p14:creationId xmlns:p14="http://schemas.microsoft.com/office/powerpoint/2010/main" val="47700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5B1380-712A-47DD-93BA-9A9827056BD3}"/>
              </a:ext>
            </a:extLst>
          </p:cNvPr>
          <p:cNvSpPr>
            <a:spLocks noGrp="1"/>
          </p:cNvSpPr>
          <p:nvPr>
            <p:ph type="ctrTitle"/>
          </p:nvPr>
        </p:nvSpPr>
        <p:spPr>
          <a:xfrm>
            <a:off x="392865" y="2217927"/>
            <a:ext cx="7056447" cy="1525603"/>
          </a:xfrm>
        </p:spPr>
        <p:txBody>
          <a:bodyPr/>
          <a:lstStyle/>
          <a:p>
            <a:r>
              <a:rPr lang="en-US" dirty="0"/>
              <a:t>Appendix I – demographic profile and weighting</a:t>
            </a:r>
            <a:endParaRPr lang="en-GB" dirty="0">
              <a:solidFill>
                <a:srgbClr val="FF0000"/>
              </a:solidFill>
            </a:endParaRPr>
          </a:p>
        </p:txBody>
      </p:sp>
      <p:sp>
        <p:nvSpPr>
          <p:cNvPr id="15" name="Slide Number Placeholder 14">
            <a:extLst>
              <a:ext uri="{FF2B5EF4-FFF2-40B4-BE49-F238E27FC236}">
                <a16:creationId xmlns:a16="http://schemas.microsoft.com/office/drawing/2014/main" id="{5DA4082C-E9DA-4728-A8E4-C9CD02DD2716}"/>
              </a:ext>
            </a:extLst>
          </p:cNvPr>
          <p:cNvSpPr>
            <a:spLocks noGrp="1"/>
          </p:cNvSpPr>
          <p:nvPr>
            <p:ph type="sldNum" sz="quarter" idx="12"/>
          </p:nvPr>
        </p:nvSpPr>
        <p:spPr/>
        <p:txBody>
          <a:bodyPr/>
          <a:lstStyle/>
          <a:p>
            <a:fld id="{3CF2D5F0-42C9-44CC-9D46-F1CEB28D430F}" type="slidenum">
              <a:rPr lang="en-GB" smtClean="0"/>
              <a:pPr/>
              <a:t>64</a:t>
            </a:fld>
            <a:endParaRPr lang="en-GB" dirty="0"/>
          </a:p>
        </p:txBody>
      </p:sp>
    </p:spTree>
    <p:extLst>
      <p:ext uri="{BB962C8B-B14F-4D97-AF65-F5344CB8AC3E}">
        <p14:creationId xmlns:p14="http://schemas.microsoft.com/office/powerpoint/2010/main" val="711679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 name="Slide Number Placeholder 21">
            <a:extLst>
              <a:ext uri="{FF2B5EF4-FFF2-40B4-BE49-F238E27FC236}">
                <a16:creationId xmlns:a16="http://schemas.microsoft.com/office/drawing/2014/main" id="{CC47C0B6-0E38-4EC3-8F66-83B14AEBFDDB}"/>
              </a:ext>
            </a:extLst>
          </p:cNvPr>
          <p:cNvSpPr>
            <a:spLocks noGrp="1"/>
          </p:cNvSpPr>
          <p:nvPr>
            <p:ph type="sldNum" sz="quarter" idx="12"/>
          </p:nvPr>
        </p:nvSpPr>
        <p:spPr/>
        <p:txBody>
          <a:bodyPr/>
          <a:lstStyle/>
          <a:p>
            <a:fld id="{3CF2D5F0-42C9-44CC-9D46-F1CEB28D430F}" type="slidenum">
              <a:rPr lang="en-GB" smtClean="0"/>
              <a:pPr/>
              <a:t>65</a:t>
            </a:fld>
            <a:endParaRPr lang="en-GB" dirty="0"/>
          </a:p>
        </p:txBody>
      </p:sp>
      <p:sp>
        <p:nvSpPr>
          <p:cNvPr id="18" name="Title 17">
            <a:extLst>
              <a:ext uri="{FF2B5EF4-FFF2-40B4-BE49-F238E27FC236}">
                <a16:creationId xmlns:a16="http://schemas.microsoft.com/office/drawing/2014/main" id="{7D46EB7B-BE26-45F4-B015-E03BCB9F85D3}"/>
              </a:ext>
            </a:extLst>
          </p:cNvPr>
          <p:cNvSpPr>
            <a:spLocks noGrp="1"/>
          </p:cNvSpPr>
          <p:nvPr>
            <p:ph type="title"/>
          </p:nvPr>
        </p:nvSpPr>
        <p:spPr>
          <a:xfrm>
            <a:off x="334963" y="828475"/>
            <a:ext cx="7894637" cy="653022"/>
          </a:xfrm>
        </p:spPr>
        <p:txBody>
          <a:bodyPr>
            <a:normAutofit fontScale="90000"/>
          </a:bodyPr>
          <a:lstStyle/>
          <a:p>
            <a:r>
              <a:rPr lang="en-GB" dirty="0"/>
              <a:t>Sample profile – demographics and location</a:t>
            </a:r>
          </a:p>
        </p:txBody>
      </p:sp>
      <p:sp>
        <p:nvSpPr>
          <p:cNvPr id="3" name="Text Placeholder 2">
            <a:extLst>
              <a:ext uri="{FF2B5EF4-FFF2-40B4-BE49-F238E27FC236}">
                <a16:creationId xmlns:a16="http://schemas.microsoft.com/office/drawing/2014/main" id="{66A90B95-120C-47F4-99BD-3758AFED2372}"/>
              </a:ext>
            </a:extLst>
          </p:cNvPr>
          <p:cNvSpPr>
            <a:spLocks noGrp="1"/>
          </p:cNvSpPr>
          <p:nvPr>
            <p:ph type="body" sz="quarter" idx="11"/>
          </p:nvPr>
        </p:nvSpPr>
        <p:spPr>
          <a:xfrm>
            <a:off x="334963" y="180789"/>
            <a:ext cx="7592449" cy="653022"/>
          </a:xfrm>
        </p:spPr>
        <p:txBody>
          <a:bodyPr>
            <a:noAutofit/>
          </a:bodyPr>
          <a:lstStyle/>
          <a:p>
            <a:r>
              <a:rPr lang="en-GB" dirty="0"/>
              <a:t>Appendix I</a:t>
            </a:r>
          </a:p>
        </p:txBody>
      </p:sp>
      <p:graphicFrame>
        <p:nvGraphicFramePr>
          <p:cNvPr id="17" name="Table 16"/>
          <p:cNvGraphicFramePr>
            <a:graphicFrameLocks noGrp="1"/>
          </p:cNvGraphicFramePr>
          <p:nvPr>
            <p:extLst>
              <p:ext uri="{D42A27DB-BD31-4B8C-83A1-F6EECF244321}">
                <p14:modId xmlns:p14="http://schemas.microsoft.com/office/powerpoint/2010/main" val="269086491"/>
              </p:ext>
            </p:extLst>
          </p:nvPr>
        </p:nvGraphicFramePr>
        <p:xfrm>
          <a:off x="744277" y="3538496"/>
          <a:ext cx="2856633" cy="1728000"/>
        </p:xfrm>
        <a:graphic>
          <a:graphicData uri="http://schemas.openxmlformats.org/drawingml/2006/table">
            <a:tbl>
              <a:tblPr firstRow="1" lastRow="1" bandRow="1">
                <a:tableStyleId>{B301B821-A1FF-4177-AEE7-76D212191A09}</a:tableStyleId>
              </a:tblPr>
              <a:tblGrid>
                <a:gridCol w="984633">
                  <a:extLst>
                    <a:ext uri="{9D8B030D-6E8A-4147-A177-3AD203B41FA5}">
                      <a16:colId xmlns:a16="http://schemas.microsoft.com/office/drawing/2014/main" val="20000"/>
                    </a:ext>
                  </a:extLst>
                </a:gridCol>
                <a:gridCol w="936000">
                  <a:extLst>
                    <a:ext uri="{9D8B030D-6E8A-4147-A177-3AD203B41FA5}">
                      <a16:colId xmlns:a16="http://schemas.microsoft.com/office/drawing/2014/main" val="20001"/>
                    </a:ext>
                  </a:extLst>
                </a:gridCol>
                <a:gridCol w="936000">
                  <a:extLst>
                    <a:ext uri="{9D8B030D-6E8A-4147-A177-3AD203B41FA5}">
                      <a16:colId xmlns:a16="http://schemas.microsoft.com/office/drawing/2014/main" val="20002"/>
                    </a:ext>
                  </a:extLst>
                </a:gridCol>
              </a:tblGrid>
              <a:tr h="288000">
                <a:tc>
                  <a:txBody>
                    <a:bodyPr/>
                    <a:lstStyle/>
                    <a:p>
                      <a:r>
                        <a:rPr lang="en-GB" sz="1100" dirty="0"/>
                        <a:t>SEG</a:t>
                      </a:r>
                      <a:endParaRPr lang="en-GB" sz="1100" dirty="0">
                        <a:latin typeface="+mn-lt"/>
                      </a:endParaRPr>
                    </a:p>
                  </a:txBody>
                  <a:tcPr/>
                </a:tc>
                <a:tc>
                  <a:txBody>
                    <a:bodyPr/>
                    <a:lstStyle/>
                    <a:p>
                      <a:pPr algn="ctr"/>
                      <a:r>
                        <a:rPr lang="en-GB" sz="1100" dirty="0"/>
                        <a:t>Unweighted</a:t>
                      </a:r>
                    </a:p>
                  </a:txBody>
                  <a:tcPr/>
                </a:tc>
                <a:tc>
                  <a:txBody>
                    <a:bodyPr/>
                    <a:lstStyle/>
                    <a:p>
                      <a:pPr algn="ctr"/>
                      <a:r>
                        <a:rPr lang="en-GB" sz="1100" dirty="0"/>
                        <a:t>Weighted</a:t>
                      </a:r>
                    </a:p>
                  </a:txBody>
                  <a:tcPr/>
                </a:tc>
                <a:extLst>
                  <a:ext uri="{0D108BD9-81ED-4DB2-BD59-A6C34878D82A}">
                    <a16:rowId xmlns:a16="http://schemas.microsoft.com/office/drawing/2014/main" val="10000"/>
                  </a:ext>
                </a:extLst>
              </a:tr>
              <a:tr h="288000">
                <a:tc>
                  <a:txBody>
                    <a:bodyPr/>
                    <a:lstStyle/>
                    <a:p>
                      <a:pPr marL="0" marR="0" lvl="0" indent="0" algn="l" defTabSz="914400" rtl="0" eaLnBrk="1" fontAlgn="base" latinLnBrk="0" hangingPunct="1">
                        <a:lnSpc>
                          <a:spcPct val="100000"/>
                        </a:lnSpc>
                        <a:spcBef>
                          <a:spcPct val="0"/>
                        </a:spcBef>
                        <a:spcAft>
                          <a:spcPct val="0"/>
                        </a:spcAft>
                        <a:buClr>
                          <a:srgbClr val="B6B982"/>
                        </a:buClr>
                        <a:buSzTx/>
                        <a:buFontTx/>
                        <a:buNone/>
                        <a:tabLst/>
                      </a:pPr>
                      <a:r>
                        <a:rPr kumimoji="0" lang="en-US" sz="1100" b="0" i="0" u="none" strike="noStrike" cap="none" normalizeH="0" baseline="0" dirty="0">
                          <a:ln>
                            <a:noFill/>
                          </a:ln>
                          <a:solidFill>
                            <a:schemeClr val="tx1"/>
                          </a:solidFill>
                          <a:effectLst/>
                          <a:latin typeface="+mn-lt"/>
                        </a:rPr>
                        <a:t>AB</a:t>
                      </a:r>
                    </a:p>
                  </a:txBody>
                  <a:tcPr marT="45716" marB="45716" anchor="ctr" horzOverflow="overflow"/>
                </a:tc>
                <a:tc>
                  <a:txBody>
                    <a:bodyPr/>
                    <a:lstStyle/>
                    <a:p>
                      <a:pPr algn="ctr" rtl="0" fontAlgn="ctr"/>
                      <a:r>
                        <a:rPr lang="en-US" sz="1100" b="0" i="0" u="none" strike="noStrike" dirty="0">
                          <a:solidFill>
                            <a:schemeClr val="tx1"/>
                          </a:solidFill>
                          <a:effectLst/>
                          <a:latin typeface="+mn-lt"/>
                        </a:rPr>
                        <a:t>39%</a:t>
                      </a:r>
                      <a:endParaRPr lang="en-GB" sz="1100" b="0" i="0" u="none" strike="noStrike" dirty="0">
                        <a:solidFill>
                          <a:schemeClr val="tx1"/>
                        </a:solidFill>
                        <a:effectLst/>
                        <a:latin typeface="+mn-lt"/>
                      </a:endParaRPr>
                    </a:p>
                  </a:txBody>
                  <a:tcPr marL="9525" marR="9525" marT="9525" marB="0" anchor="ctr"/>
                </a:tc>
                <a:tc>
                  <a:txBody>
                    <a:bodyPr/>
                    <a:lstStyle/>
                    <a:p>
                      <a:pPr algn="ctr" rtl="0" fontAlgn="ctr"/>
                      <a:r>
                        <a:rPr lang="en-US" sz="1100" b="0" i="0" u="none" strike="noStrike" dirty="0">
                          <a:solidFill>
                            <a:schemeClr val="tx1"/>
                          </a:solidFill>
                          <a:effectLst/>
                          <a:latin typeface="+mn-lt"/>
                        </a:rPr>
                        <a:t>34%</a:t>
                      </a:r>
                      <a:endParaRPr lang="en-GB" sz="1100" b="0" i="0" u="none" strike="noStrike" dirty="0">
                        <a:solidFill>
                          <a:schemeClr val="tx1"/>
                        </a:solidFill>
                        <a:effectLst/>
                        <a:latin typeface="+mn-lt"/>
                      </a:endParaRPr>
                    </a:p>
                  </a:txBody>
                  <a:tcPr marL="9525" marR="9525" marT="9525" marB="0" anchor="ctr"/>
                </a:tc>
                <a:extLst>
                  <a:ext uri="{0D108BD9-81ED-4DB2-BD59-A6C34878D82A}">
                    <a16:rowId xmlns:a16="http://schemas.microsoft.com/office/drawing/2014/main" val="10005"/>
                  </a:ext>
                </a:extLst>
              </a:tr>
              <a:tr h="288000">
                <a:tc>
                  <a:txBody>
                    <a:bodyPr/>
                    <a:lstStyle/>
                    <a:p>
                      <a:pPr marL="0" marR="0" lvl="0" indent="0" algn="l" defTabSz="914400" rtl="0" eaLnBrk="1" fontAlgn="base" latinLnBrk="0" hangingPunct="1">
                        <a:lnSpc>
                          <a:spcPct val="100000"/>
                        </a:lnSpc>
                        <a:spcBef>
                          <a:spcPct val="0"/>
                        </a:spcBef>
                        <a:spcAft>
                          <a:spcPct val="0"/>
                        </a:spcAft>
                        <a:buClr>
                          <a:srgbClr val="B6B982"/>
                        </a:buClr>
                        <a:buSzTx/>
                        <a:buFontTx/>
                        <a:buNone/>
                        <a:tabLst/>
                      </a:pPr>
                      <a:r>
                        <a:rPr kumimoji="0" lang="en-US" sz="1100" u="none" strike="noStrike" cap="none" normalizeH="0" baseline="0" dirty="0">
                          <a:ln>
                            <a:noFill/>
                          </a:ln>
                          <a:effectLst/>
                        </a:rPr>
                        <a:t>C1</a:t>
                      </a:r>
                      <a:endParaRPr kumimoji="0" lang="en-US" sz="1100" b="0" i="0" u="none" strike="noStrike" cap="none" normalizeH="0" baseline="0" dirty="0">
                        <a:ln>
                          <a:noFill/>
                        </a:ln>
                        <a:solidFill>
                          <a:schemeClr val="tx1"/>
                        </a:solidFill>
                        <a:effectLst/>
                        <a:latin typeface="+mn-lt"/>
                      </a:endParaRPr>
                    </a:p>
                  </a:txBody>
                  <a:tcPr marT="45716" marB="45716" anchor="ctr" horzOverflow="overflow"/>
                </a:tc>
                <a:tc>
                  <a:txBody>
                    <a:bodyPr/>
                    <a:lstStyle/>
                    <a:p>
                      <a:pPr algn="ctr" rtl="0" fontAlgn="ctr"/>
                      <a:r>
                        <a:rPr lang="en-US" sz="1100" b="0" i="0" u="none" strike="noStrike" dirty="0">
                          <a:solidFill>
                            <a:schemeClr val="tx1"/>
                          </a:solidFill>
                          <a:effectLst/>
                          <a:latin typeface="+mn-lt"/>
                        </a:rPr>
                        <a:t>25%</a:t>
                      </a:r>
                      <a:endParaRPr lang="en-GB" sz="1100" b="0" i="0" u="none" strike="noStrike" dirty="0">
                        <a:solidFill>
                          <a:schemeClr val="tx1"/>
                        </a:solidFill>
                        <a:effectLst/>
                        <a:latin typeface="+mn-lt"/>
                      </a:endParaRPr>
                    </a:p>
                  </a:txBody>
                  <a:tcPr marL="9525" marR="9525" marT="9525" marB="0" anchor="ctr"/>
                </a:tc>
                <a:tc>
                  <a:txBody>
                    <a:bodyPr/>
                    <a:lstStyle/>
                    <a:p>
                      <a:pPr algn="ctr" rtl="0" fontAlgn="ctr"/>
                      <a:r>
                        <a:rPr lang="en-US" sz="1100" b="0" i="0" u="none" strike="noStrike" dirty="0">
                          <a:solidFill>
                            <a:schemeClr val="tx1"/>
                          </a:solidFill>
                          <a:effectLst/>
                          <a:latin typeface="+mn-lt"/>
                        </a:rPr>
                        <a:t>31%</a:t>
                      </a:r>
                      <a:endParaRPr lang="en-GB" sz="1100" b="0" i="0" u="none" strike="noStrike" dirty="0">
                        <a:solidFill>
                          <a:schemeClr val="tx1"/>
                        </a:solidFill>
                        <a:effectLst/>
                        <a:latin typeface="+mn-lt"/>
                      </a:endParaRPr>
                    </a:p>
                  </a:txBody>
                  <a:tcPr marL="9525" marR="9525" marT="9525" marB="0" anchor="ctr"/>
                </a:tc>
                <a:extLst>
                  <a:ext uri="{0D108BD9-81ED-4DB2-BD59-A6C34878D82A}">
                    <a16:rowId xmlns:a16="http://schemas.microsoft.com/office/drawing/2014/main" val="10001"/>
                  </a:ext>
                </a:extLst>
              </a:tr>
              <a:tr h="288000">
                <a:tc>
                  <a:txBody>
                    <a:bodyPr/>
                    <a:lstStyle/>
                    <a:p>
                      <a:pPr marL="0" marR="0" lvl="0" indent="0" algn="l" defTabSz="914400" rtl="0" eaLnBrk="1" fontAlgn="base" latinLnBrk="0" hangingPunct="1">
                        <a:lnSpc>
                          <a:spcPct val="100000"/>
                        </a:lnSpc>
                        <a:spcBef>
                          <a:spcPct val="0"/>
                        </a:spcBef>
                        <a:spcAft>
                          <a:spcPct val="0"/>
                        </a:spcAft>
                        <a:buClr>
                          <a:srgbClr val="B6B982"/>
                        </a:buClr>
                        <a:buSzTx/>
                        <a:buFontTx/>
                        <a:buNone/>
                        <a:tabLst/>
                      </a:pPr>
                      <a:r>
                        <a:rPr kumimoji="0" lang="en-US" sz="1100" u="none" strike="noStrike" cap="none" normalizeH="0" baseline="0" dirty="0">
                          <a:ln>
                            <a:noFill/>
                          </a:ln>
                          <a:effectLst/>
                        </a:rPr>
                        <a:t>C2</a:t>
                      </a:r>
                      <a:endParaRPr kumimoji="0" lang="en-US" sz="1100" b="0" i="0" u="none" strike="noStrike" cap="none" normalizeH="0" baseline="0" dirty="0">
                        <a:ln>
                          <a:noFill/>
                        </a:ln>
                        <a:solidFill>
                          <a:schemeClr val="tx1"/>
                        </a:solidFill>
                        <a:effectLst/>
                        <a:latin typeface="+mn-lt"/>
                      </a:endParaRPr>
                    </a:p>
                  </a:txBody>
                  <a:tcPr marT="45716" marB="45716" anchor="ctr" horzOverflow="overflow"/>
                </a:tc>
                <a:tc>
                  <a:txBody>
                    <a:bodyPr/>
                    <a:lstStyle/>
                    <a:p>
                      <a:pPr algn="ctr" rtl="0" fontAlgn="ctr"/>
                      <a:r>
                        <a:rPr lang="en-US" sz="1100" b="0" i="0" u="none" strike="noStrike" dirty="0">
                          <a:solidFill>
                            <a:schemeClr val="tx1"/>
                          </a:solidFill>
                          <a:effectLst/>
                          <a:latin typeface="+mn-lt"/>
                        </a:rPr>
                        <a:t>16%</a:t>
                      </a:r>
                      <a:endParaRPr lang="en-GB" sz="1100" b="0" i="0" u="none" strike="noStrike" dirty="0">
                        <a:solidFill>
                          <a:schemeClr val="tx1"/>
                        </a:solidFill>
                        <a:effectLst/>
                        <a:latin typeface="+mn-lt"/>
                      </a:endParaRPr>
                    </a:p>
                  </a:txBody>
                  <a:tcPr marL="9525" marR="9525" marT="9525" marB="0" anchor="ctr"/>
                </a:tc>
                <a:tc>
                  <a:txBody>
                    <a:bodyPr/>
                    <a:lstStyle/>
                    <a:p>
                      <a:pPr algn="ctr" rtl="0" fontAlgn="ctr"/>
                      <a:r>
                        <a:rPr lang="en-US" sz="1100" b="0" i="0" u="none" strike="noStrike" dirty="0">
                          <a:solidFill>
                            <a:schemeClr val="tx1"/>
                          </a:solidFill>
                          <a:effectLst/>
                          <a:latin typeface="+mn-lt"/>
                        </a:rPr>
                        <a:t>20%</a:t>
                      </a:r>
                      <a:endParaRPr lang="en-GB" sz="1100" b="0" i="0" u="none" strike="noStrike" dirty="0">
                        <a:solidFill>
                          <a:schemeClr val="tx1"/>
                        </a:solidFill>
                        <a:effectLst/>
                        <a:latin typeface="+mn-lt"/>
                      </a:endParaRPr>
                    </a:p>
                  </a:txBody>
                  <a:tcPr marL="9525" marR="9525" marT="9525" marB="0" anchor="ctr"/>
                </a:tc>
                <a:extLst>
                  <a:ext uri="{0D108BD9-81ED-4DB2-BD59-A6C34878D82A}">
                    <a16:rowId xmlns:a16="http://schemas.microsoft.com/office/drawing/2014/main" val="10002"/>
                  </a:ext>
                </a:extLst>
              </a:tr>
              <a:tr h="288000">
                <a:tc>
                  <a:txBody>
                    <a:bodyPr/>
                    <a:lstStyle/>
                    <a:p>
                      <a:pPr marL="0" marR="0" lvl="0" indent="0" algn="l" defTabSz="914400" rtl="0" eaLnBrk="1" fontAlgn="base" latinLnBrk="0" hangingPunct="1">
                        <a:lnSpc>
                          <a:spcPct val="100000"/>
                        </a:lnSpc>
                        <a:spcBef>
                          <a:spcPct val="0"/>
                        </a:spcBef>
                        <a:spcAft>
                          <a:spcPct val="0"/>
                        </a:spcAft>
                        <a:buClr>
                          <a:srgbClr val="B6B982"/>
                        </a:buClr>
                        <a:buSzTx/>
                        <a:buFontTx/>
                        <a:buNone/>
                        <a:tabLst/>
                      </a:pPr>
                      <a:r>
                        <a:rPr kumimoji="0" lang="en-US" sz="1100" u="none" strike="noStrike" cap="none" normalizeH="0" baseline="0" dirty="0">
                          <a:ln>
                            <a:noFill/>
                          </a:ln>
                          <a:effectLst/>
                        </a:rPr>
                        <a:t>DE</a:t>
                      </a:r>
                      <a:endParaRPr kumimoji="0" lang="en-US" sz="1100" b="0" i="0" u="none" strike="noStrike" cap="none" normalizeH="0" baseline="0" dirty="0">
                        <a:ln>
                          <a:noFill/>
                        </a:ln>
                        <a:solidFill>
                          <a:schemeClr val="tx1"/>
                        </a:solidFill>
                        <a:effectLst/>
                        <a:latin typeface="+mn-lt"/>
                      </a:endParaRPr>
                    </a:p>
                  </a:txBody>
                  <a:tcPr marT="45716" marB="45716" anchor="ctr" horzOverflow="overflow"/>
                </a:tc>
                <a:tc>
                  <a:txBody>
                    <a:bodyPr/>
                    <a:lstStyle/>
                    <a:p>
                      <a:pPr algn="ctr" rtl="0" fontAlgn="ctr"/>
                      <a:r>
                        <a:rPr lang="en-US" sz="1100" b="0" i="0" u="none" strike="noStrike" dirty="0">
                          <a:solidFill>
                            <a:schemeClr val="tx1"/>
                          </a:solidFill>
                          <a:effectLst/>
                          <a:latin typeface="+mn-lt"/>
                        </a:rPr>
                        <a:t>19%</a:t>
                      </a:r>
                      <a:endParaRPr lang="en-GB" sz="1100" b="0" i="0" u="none" strike="noStrike" dirty="0">
                        <a:solidFill>
                          <a:schemeClr val="tx1"/>
                        </a:solidFill>
                        <a:effectLst/>
                        <a:latin typeface="+mn-lt"/>
                      </a:endParaRPr>
                    </a:p>
                  </a:txBody>
                  <a:tcPr marL="9525" marR="9525" marT="9525" marB="0" anchor="ctr"/>
                </a:tc>
                <a:tc>
                  <a:txBody>
                    <a:bodyPr/>
                    <a:lstStyle/>
                    <a:p>
                      <a:pPr algn="ctr" rtl="0" fontAlgn="ctr"/>
                      <a:r>
                        <a:rPr lang="en-US" sz="1100" b="0" i="0" u="none" strike="noStrike" dirty="0">
                          <a:solidFill>
                            <a:schemeClr val="tx1"/>
                          </a:solidFill>
                          <a:effectLst/>
                          <a:latin typeface="+mn-lt"/>
                        </a:rPr>
                        <a:t>15%</a:t>
                      </a:r>
                      <a:endParaRPr lang="en-GB" sz="1100" b="0" i="0" u="none" strike="noStrike" dirty="0">
                        <a:solidFill>
                          <a:schemeClr val="tx1"/>
                        </a:solidFill>
                        <a:effectLst/>
                        <a:latin typeface="+mn-lt"/>
                      </a:endParaRPr>
                    </a:p>
                  </a:txBody>
                  <a:tcPr marL="9525" marR="9525" marT="9525" marB="0" anchor="ctr"/>
                </a:tc>
                <a:extLst>
                  <a:ext uri="{0D108BD9-81ED-4DB2-BD59-A6C34878D82A}">
                    <a16:rowId xmlns:a16="http://schemas.microsoft.com/office/drawing/2014/main" val="10003"/>
                  </a:ext>
                </a:extLst>
              </a:tr>
              <a:tr h="288000">
                <a:tc>
                  <a:txBody>
                    <a:bodyPr/>
                    <a:lstStyle/>
                    <a:p>
                      <a:r>
                        <a:rPr lang="en-GB" sz="1100" dirty="0"/>
                        <a:t>Base</a:t>
                      </a:r>
                      <a:endParaRPr lang="en-GB" sz="1100" b="1" dirty="0">
                        <a:solidFill>
                          <a:schemeClr val="tx1"/>
                        </a:solidFill>
                        <a:latin typeface="+mn-lt"/>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rPr>
                        <a:t>531</a:t>
                      </a:r>
                      <a:endParaRPr lang="en-GB" sz="1100" b="1"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rPr>
                        <a:t>531</a:t>
                      </a:r>
                      <a:endParaRPr lang="en-GB" sz="1100" b="1" dirty="0">
                        <a:solidFill>
                          <a:schemeClr val="tx1"/>
                        </a:solidFill>
                      </a:endParaRPr>
                    </a:p>
                  </a:txBody>
                  <a:tcPr anchor="ctr"/>
                </a:tc>
                <a:extLst>
                  <a:ext uri="{0D108BD9-81ED-4DB2-BD59-A6C34878D82A}">
                    <a16:rowId xmlns:a16="http://schemas.microsoft.com/office/drawing/2014/main" val="10004"/>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4143931565"/>
              </p:ext>
            </p:extLst>
          </p:nvPr>
        </p:nvGraphicFramePr>
        <p:xfrm>
          <a:off x="744278" y="2098496"/>
          <a:ext cx="2856633" cy="1065240"/>
        </p:xfrm>
        <a:graphic>
          <a:graphicData uri="http://schemas.openxmlformats.org/drawingml/2006/table">
            <a:tbl>
              <a:tblPr firstRow="1" lastRow="1" bandRow="1">
                <a:tableStyleId>{B301B821-A1FF-4177-AEE7-76D212191A09}</a:tableStyleId>
              </a:tblPr>
              <a:tblGrid>
                <a:gridCol w="984633">
                  <a:extLst>
                    <a:ext uri="{9D8B030D-6E8A-4147-A177-3AD203B41FA5}">
                      <a16:colId xmlns:a16="http://schemas.microsoft.com/office/drawing/2014/main" val="20000"/>
                    </a:ext>
                  </a:extLst>
                </a:gridCol>
                <a:gridCol w="901555">
                  <a:extLst>
                    <a:ext uri="{9D8B030D-6E8A-4147-A177-3AD203B41FA5}">
                      <a16:colId xmlns:a16="http://schemas.microsoft.com/office/drawing/2014/main" val="20001"/>
                    </a:ext>
                  </a:extLst>
                </a:gridCol>
                <a:gridCol w="970445">
                  <a:extLst>
                    <a:ext uri="{9D8B030D-6E8A-4147-A177-3AD203B41FA5}">
                      <a16:colId xmlns:a16="http://schemas.microsoft.com/office/drawing/2014/main" val="20002"/>
                    </a:ext>
                  </a:extLst>
                </a:gridCol>
              </a:tblGrid>
              <a:tr h="288000">
                <a:tc>
                  <a:txBody>
                    <a:bodyPr/>
                    <a:lstStyle/>
                    <a:p>
                      <a:r>
                        <a:rPr lang="en-GB" sz="1100" dirty="0"/>
                        <a:t>Gender</a:t>
                      </a:r>
                    </a:p>
                  </a:txBody>
                  <a:tcPr/>
                </a:tc>
                <a:tc>
                  <a:txBody>
                    <a:bodyPr/>
                    <a:lstStyle/>
                    <a:p>
                      <a:pPr algn="ctr"/>
                      <a:r>
                        <a:rPr lang="en-GB" sz="1100" dirty="0"/>
                        <a:t>Unweighted</a:t>
                      </a:r>
                    </a:p>
                  </a:txBody>
                  <a:tcPr/>
                </a:tc>
                <a:tc>
                  <a:txBody>
                    <a:bodyPr/>
                    <a:lstStyle/>
                    <a:p>
                      <a:pPr algn="ctr"/>
                      <a:r>
                        <a:rPr lang="en-GB" sz="1100" dirty="0"/>
                        <a:t>Weighted</a:t>
                      </a:r>
                    </a:p>
                  </a:txBody>
                  <a:tcPr/>
                </a:tc>
                <a:extLst>
                  <a:ext uri="{0D108BD9-81ED-4DB2-BD59-A6C34878D82A}">
                    <a16:rowId xmlns:a16="http://schemas.microsoft.com/office/drawing/2014/main" val="10000"/>
                  </a:ext>
                </a:extLst>
              </a:tr>
              <a:tr h="259080">
                <a:tc>
                  <a:txBody>
                    <a:bodyPr/>
                    <a:lstStyle/>
                    <a:p>
                      <a:pPr marL="0" marR="0" lvl="0" indent="0" algn="l" defTabSz="914400" rtl="0" eaLnBrk="1" fontAlgn="base" latinLnBrk="0" hangingPunct="1">
                        <a:lnSpc>
                          <a:spcPct val="100000"/>
                        </a:lnSpc>
                        <a:spcBef>
                          <a:spcPct val="0"/>
                        </a:spcBef>
                        <a:spcAft>
                          <a:spcPct val="0"/>
                        </a:spcAft>
                        <a:buClr>
                          <a:srgbClr val="B6B982"/>
                        </a:buClr>
                        <a:buSzTx/>
                        <a:buFontTx/>
                        <a:buNone/>
                        <a:tabLst/>
                      </a:pPr>
                      <a:r>
                        <a:rPr kumimoji="0" lang="en-US" sz="1100" u="none" strike="noStrike" cap="none" normalizeH="0" baseline="0" dirty="0">
                          <a:ln>
                            <a:noFill/>
                          </a:ln>
                          <a:effectLst/>
                        </a:rPr>
                        <a:t>Male</a:t>
                      </a:r>
                      <a:endParaRPr kumimoji="0" lang="en-US" sz="1100" b="0" i="0" u="none" strike="noStrike" cap="none" normalizeH="0" baseline="0" dirty="0">
                        <a:ln>
                          <a:noFill/>
                        </a:ln>
                        <a:solidFill>
                          <a:schemeClr val="tx1"/>
                        </a:solidFill>
                        <a:effectLst/>
                        <a:latin typeface="+mn-lt"/>
                      </a:endParaRPr>
                    </a:p>
                  </a:txBody>
                  <a:tcPr marT="45716" marB="45716" anchor="ctr" horzOverflow="overflow"/>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mn-lt"/>
                          <a:ea typeface="+mn-ea"/>
                          <a:cs typeface="+mn-cs"/>
                        </a:rPr>
                        <a:t>52%</a:t>
                      </a:r>
                      <a:endParaRPr lang="en-GB" sz="1100" kern="1200" dirty="0">
                        <a:solidFill>
                          <a:schemeClr val="tx1"/>
                        </a:solidFill>
                        <a:latin typeface="+mn-lt"/>
                        <a:ea typeface="+mn-ea"/>
                        <a:cs typeface="+mn-cs"/>
                      </a:endParaRPr>
                    </a:p>
                  </a:txBody>
                  <a:tcPr/>
                </a:tc>
                <a:tc>
                  <a:txBody>
                    <a:bodyPr/>
                    <a:lstStyle/>
                    <a:p>
                      <a:pPr algn="ctr"/>
                      <a:r>
                        <a:rPr lang="en-US" sz="1100" dirty="0">
                          <a:solidFill>
                            <a:schemeClr val="tx1"/>
                          </a:solidFill>
                        </a:rPr>
                        <a:t>52%</a:t>
                      </a:r>
                      <a:endParaRPr lang="en-GB" sz="1100" dirty="0">
                        <a:solidFill>
                          <a:schemeClr val="tx1"/>
                        </a:solidFill>
                      </a:endParaRPr>
                    </a:p>
                  </a:txBody>
                  <a:tcPr/>
                </a:tc>
                <a:extLst>
                  <a:ext uri="{0D108BD9-81ED-4DB2-BD59-A6C34878D82A}">
                    <a16:rowId xmlns:a16="http://schemas.microsoft.com/office/drawing/2014/main" val="10001"/>
                  </a:ext>
                </a:extLst>
              </a:tr>
              <a:tr h="259080">
                <a:tc>
                  <a:txBody>
                    <a:bodyPr/>
                    <a:lstStyle/>
                    <a:p>
                      <a:pPr marL="0" marR="0" lvl="0" indent="0" algn="l" defTabSz="914400" rtl="0" eaLnBrk="1" fontAlgn="base" latinLnBrk="0" hangingPunct="1">
                        <a:lnSpc>
                          <a:spcPct val="100000"/>
                        </a:lnSpc>
                        <a:spcBef>
                          <a:spcPct val="0"/>
                        </a:spcBef>
                        <a:spcAft>
                          <a:spcPct val="0"/>
                        </a:spcAft>
                        <a:buClr>
                          <a:srgbClr val="B6B982"/>
                        </a:buClr>
                        <a:buSzTx/>
                        <a:buFontTx/>
                        <a:buNone/>
                        <a:tabLst/>
                      </a:pPr>
                      <a:r>
                        <a:rPr kumimoji="0" lang="en-US" sz="1100" u="none" strike="noStrike" cap="none" normalizeH="0" baseline="0" dirty="0">
                          <a:ln>
                            <a:noFill/>
                          </a:ln>
                          <a:effectLst/>
                        </a:rPr>
                        <a:t>Female</a:t>
                      </a:r>
                      <a:endParaRPr kumimoji="0" lang="en-US" sz="1100" b="0" i="0" u="none" strike="noStrike" cap="none" normalizeH="0" baseline="0" dirty="0">
                        <a:ln>
                          <a:noFill/>
                        </a:ln>
                        <a:solidFill>
                          <a:schemeClr val="tx1"/>
                        </a:solidFill>
                        <a:effectLst/>
                        <a:latin typeface="+mn-lt"/>
                      </a:endParaRPr>
                    </a:p>
                  </a:txBody>
                  <a:tcPr marT="45716" marB="45716" anchor="ctr" horzOverflow="overflow"/>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mn-lt"/>
                          <a:ea typeface="+mn-ea"/>
                          <a:cs typeface="+mn-cs"/>
                        </a:rPr>
                        <a:t>48%</a:t>
                      </a:r>
                      <a:endParaRPr lang="en-GB" sz="1100" kern="1200" dirty="0">
                        <a:solidFill>
                          <a:schemeClr val="tx1"/>
                        </a:solidFill>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solidFill>
                            <a:schemeClr val="tx1"/>
                          </a:solidFill>
                        </a:rPr>
                        <a:t>48%</a:t>
                      </a:r>
                      <a:endParaRPr lang="en-GB" sz="1100" dirty="0">
                        <a:solidFill>
                          <a:schemeClr val="tx1"/>
                        </a:solidFill>
                      </a:endParaRPr>
                    </a:p>
                  </a:txBody>
                  <a:tcPr/>
                </a:tc>
                <a:extLst>
                  <a:ext uri="{0D108BD9-81ED-4DB2-BD59-A6C34878D82A}">
                    <a16:rowId xmlns:a16="http://schemas.microsoft.com/office/drawing/2014/main" val="10002"/>
                  </a:ext>
                </a:extLst>
              </a:tr>
              <a:tr h="259080">
                <a:tc>
                  <a:txBody>
                    <a:bodyPr/>
                    <a:lstStyle/>
                    <a:p>
                      <a:r>
                        <a:rPr lang="en-GB" sz="1100" dirty="0"/>
                        <a:t>Base</a:t>
                      </a:r>
                      <a:endParaRPr lang="en-GB" sz="1100" b="1"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rPr>
                        <a:t>531</a:t>
                      </a:r>
                      <a:endParaRPr lang="en-GB" sz="1100" b="1" dirty="0">
                        <a:solidFill>
                          <a:schemeClr val="tx1"/>
                        </a:solidFill>
                      </a:endParaRPr>
                    </a:p>
                  </a:txBody>
                  <a:tcPr anchor="ctr"/>
                </a:tc>
                <a:tc>
                  <a:txBody>
                    <a:bodyPr/>
                    <a:lstStyle/>
                    <a:p>
                      <a:pPr algn="ctr"/>
                      <a:r>
                        <a:rPr lang="en-US" sz="1100" b="1" dirty="0">
                          <a:solidFill>
                            <a:schemeClr val="tx1"/>
                          </a:solidFill>
                        </a:rPr>
                        <a:t>531</a:t>
                      </a:r>
                      <a:endParaRPr lang="en-GB" sz="1100" b="1" dirty="0">
                        <a:solidFill>
                          <a:schemeClr val="tx1"/>
                        </a:solidFill>
                      </a:endParaRPr>
                    </a:p>
                  </a:txBody>
                  <a:tcPr anchor="ctr"/>
                </a:tc>
                <a:extLst>
                  <a:ext uri="{0D108BD9-81ED-4DB2-BD59-A6C34878D82A}">
                    <a16:rowId xmlns:a16="http://schemas.microsoft.com/office/drawing/2014/main" val="10003"/>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035430040"/>
              </p:ext>
            </p:extLst>
          </p:nvPr>
        </p:nvGraphicFramePr>
        <p:xfrm>
          <a:off x="4131186" y="2386496"/>
          <a:ext cx="2856633" cy="2016000"/>
        </p:xfrm>
        <a:graphic>
          <a:graphicData uri="http://schemas.openxmlformats.org/drawingml/2006/table">
            <a:tbl>
              <a:tblPr firstRow="1" lastRow="1" bandRow="1">
                <a:tableStyleId>{B301B821-A1FF-4177-AEE7-76D212191A09}</a:tableStyleId>
              </a:tblPr>
              <a:tblGrid>
                <a:gridCol w="984633">
                  <a:extLst>
                    <a:ext uri="{9D8B030D-6E8A-4147-A177-3AD203B41FA5}">
                      <a16:colId xmlns:a16="http://schemas.microsoft.com/office/drawing/2014/main" val="20000"/>
                    </a:ext>
                  </a:extLst>
                </a:gridCol>
                <a:gridCol w="936000">
                  <a:extLst>
                    <a:ext uri="{9D8B030D-6E8A-4147-A177-3AD203B41FA5}">
                      <a16:colId xmlns:a16="http://schemas.microsoft.com/office/drawing/2014/main" val="20001"/>
                    </a:ext>
                  </a:extLst>
                </a:gridCol>
                <a:gridCol w="936000">
                  <a:extLst>
                    <a:ext uri="{9D8B030D-6E8A-4147-A177-3AD203B41FA5}">
                      <a16:colId xmlns:a16="http://schemas.microsoft.com/office/drawing/2014/main" val="20002"/>
                    </a:ext>
                  </a:extLst>
                </a:gridCol>
              </a:tblGrid>
              <a:tr h="288000">
                <a:tc>
                  <a:txBody>
                    <a:bodyPr/>
                    <a:lstStyle/>
                    <a:p>
                      <a:r>
                        <a:rPr lang="en-GB" sz="1100" dirty="0"/>
                        <a:t>Age</a:t>
                      </a:r>
                      <a:endParaRPr lang="en-GB" sz="1100" dirty="0">
                        <a:latin typeface="+mn-lt"/>
                      </a:endParaRPr>
                    </a:p>
                  </a:txBody>
                  <a:tcPr/>
                </a:tc>
                <a:tc>
                  <a:txBody>
                    <a:bodyPr/>
                    <a:lstStyle/>
                    <a:p>
                      <a:pPr algn="ctr"/>
                      <a:r>
                        <a:rPr lang="en-GB" sz="1100" dirty="0"/>
                        <a:t>Unweighted</a:t>
                      </a:r>
                    </a:p>
                  </a:txBody>
                  <a:tcPr/>
                </a:tc>
                <a:tc>
                  <a:txBody>
                    <a:bodyPr/>
                    <a:lstStyle/>
                    <a:p>
                      <a:pPr algn="ctr"/>
                      <a:r>
                        <a:rPr lang="en-GB" sz="1100" dirty="0"/>
                        <a:t>Weighted</a:t>
                      </a:r>
                    </a:p>
                  </a:txBody>
                  <a:tcPr/>
                </a:tc>
                <a:extLst>
                  <a:ext uri="{0D108BD9-81ED-4DB2-BD59-A6C34878D82A}">
                    <a16:rowId xmlns:a16="http://schemas.microsoft.com/office/drawing/2014/main" val="10000"/>
                  </a:ext>
                </a:extLst>
              </a:tr>
              <a:tr h="288000">
                <a:tc>
                  <a:txBody>
                    <a:bodyPr/>
                    <a:lstStyle/>
                    <a:p>
                      <a:pPr marL="0" marR="0" lvl="0" indent="0" algn="l" defTabSz="914400" rtl="0" eaLnBrk="1" fontAlgn="base" latinLnBrk="0" hangingPunct="1">
                        <a:lnSpc>
                          <a:spcPct val="100000"/>
                        </a:lnSpc>
                        <a:spcBef>
                          <a:spcPct val="0"/>
                        </a:spcBef>
                        <a:spcAft>
                          <a:spcPct val="0"/>
                        </a:spcAft>
                        <a:buClr>
                          <a:srgbClr val="B6B982"/>
                        </a:buClr>
                        <a:buSzTx/>
                        <a:buFontTx/>
                        <a:buNone/>
                        <a:tabLst/>
                      </a:pPr>
                      <a:r>
                        <a:rPr kumimoji="0" lang="en-US" sz="1100" b="0" i="0" u="none" strike="noStrike" cap="none" normalizeH="0" baseline="0" dirty="0">
                          <a:ln>
                            <a:noFill/>
                          </a:ln>
                          <a:solidFill>
                            <a:schemeClr val="tx1"/>
                          </a:solidFill>
                          <a:effectLst/>
                          <a:latin typeface="+mn-lt"/>
                        </a:rPr>
                        <a:t>17-34 years</a:t>
                      </a:r>
                    </a:p>
                  </a:txBody>
                  <a:tcPr marT="45716" marB="45716" anchor="ctr" horzOverflow="overflow"/>
                </a:tc>
                <a:tc>
                  <a:txBody>
                    <a:bodyPr/>
                    <a:lstStyle/>
                    <a:p>
                      <a:pPr marL="0" algn="ctr" defTabSz="914400" rtl="0" eaLnBrk="1" fontAlgn="ctr" latinLnBrk="0" hangingPunct="1"/>
                      <a:r>
                        <a:rPr lang="en-US" sz="1100" b="0" i="0" u="none" strike="noStrike" kern="1200" dirty="0">
                          <a:solidFill>
                            <a:schemeClr val="tx1"/>
                          </a:solidFill>
                          <a:effectLst/>
                          <a:latin typeface="+mn-lt"/>
                          <a:ea typeface="+mn-ea"/>
                          <a:cs typeface="+mn-cs"/>
                        </a:rPr>
                        <a:t>23%</a:t>
                      </a:r>
                      <a:endParaRPr lang="en-GB" sz="1100" b="0" i="0" u="none" strike="noStrike" kern="1200" dirty="0">
                        <a:solidFill>
                          <a:schemeClr val="tx1"/>
                        </a:solidFill>
                        <a:effectLst/>
                        <a:latin typeface="+mn-lt"/>
                        <a:ea typeface="+mn-ea"/>
                        <a:cs typeface="+mn-cs"/>
                      </a:endParaRPr>
                    </a:p>
                  </a:txBody>
                  <a:tcPr marL="9525" marR="9525" marT="9525" marB="0" anchor="ctr"/>
                </a:tc>
                <a:tc>
                  <a:txBody>
                    <a:bodyPr/>
                    <a:lstStyle/>
                    <a:p>
                      <a:pPr marL="0" algn="ctr" defTabSz="914400" rtl="0" eaLnBrk="1" fontAlgn="ctr" latinLnBrk="0" hangingPunct="1"/>
                      <a:r>
                        <a:rPr lang="en-US" sz="1100" b="0" i="0" u="none" strike="noStrike" kern="1200" dirty="0">
                          <a:solidFill>
                            <a:schemeClr val="tx1"/>
                          </a:solidFill>
                          <a:effectLst/>
                          <a:latin typeface="+mn-lt"/>
                          <a:ea typeface="+mn-ea"/>
                          <a:cs typeface="+mn-cs"/>
                        </a:rPr>
                        <a:t>21%</a:t>
                      </a:r>
                      <a:endParaRPr lang="en-GB" sz="1100" b="0" i="0" u="none" strike="noStrike" kern="1200" dirty="0">
                        <a:solidFill>
                          <a:schemeClr val="tx1"/>
                        </a:solidFill>
                        <a:effectLst/>
                        <a:latin typeface="+mn-lt"/>
                        <a:ea typeface="+mn-ea"/>
                        <a:cs typeface="+mn-cs"/>
                      </a:endParaRPr>
                    </a:p>
                  </a:txBody>
                  <a:tcPr marL="9525" marR="9525" marT="9525" marB="0" anchor="ctr"/>
                </a:tc>
                <a:extLst>
                  <a:ext uri="{0D108BD9-81ED-4DB2-BD59-A6C34878D82A}">
                    <a16:rowId xmlns:a16="http://schemas.microsoft.com/office/drawing/2014/main" val="10001"/>
                  </a:ext>
                </a:extLst>
              </a:tr>
              <a:tr h="288000">
                <a:tc>
                  <a:txBody>
                    <a:bodyPr/>
                    <a:lstStyle/>
                    <a:p>
                      <a:pPr marL="0" marR="0" lvl="0" indent="0" algn="l" defTabSz="914400" rtl="0" eaLnBrk="1" fontAlgn="base" latinLnBrk="0" hangingPunct="1">
                        <a:lnSpc>
                          <a:spcPct val="100000"/>
                        </a:lnSpc>
                        <a:spcBef>
                          <a:spcPct val="0"/>
                        </a:spcBef>
                        <a:spcAft>
                          <a:spcPct val="0"/>
                        </a:spcAft>
                        <a:buClr>
                          <a:srgbClr val="B6B982"/>
                        </a:buClr>
                        <a:buSzTx/>
                        <a:buFontTx/>
                        <a:buNone/>
                        <a:tabLst/>
                      </a:pPr>
                      <a:r>
                        <a:rPr kumimoji="0" lang="en-US" sz="1100" b="0" i="0" u="none" strike="noStrike" cap="none" normalizeH="0" baseline="0" dirty="0">
                          <a:ln>
                            <a:noFill/>
                          </a:ln>
                          <a:solidFill>
                            <a:schemeClr val="tx1"/>
                          </a:solidFill>
                          <a:effectLst/>
                          <a:latin typeface="+mn-lt"/>
                        </a:rPr>
                        <a:t>35-44 years</a:t>
                      </a:r>
                    </a:p>
                  </a:txBody>
                  <a:tcPr marT="45716" marB="45716" anchor="ctr" horzOverflow="overflow"/>
                </a:tc>
                <a:tc>
                  <a:txBody>
                    <a:bodyPr/>
                    <a:lstStyle/>
                    <a:p>
                      <a:pPr marL="0" algn="ctr" defTabSz="914400" rtl="0" eaLnBrk="1" fontAlgn="ctr" latinLnBrk="0" hangingPunct="1"/>
                      <a:r>
                        <a:rPr lang="en-US" sz="1100" b="0" i="0" u="none" strike="noStrike" kern="1200" dirty="0">
                          <a:solidFill>
                            <a:schemeClr val="tx1"/>
                          </a:solidFill>
                          <a:effectLst/>
                          <a:latin typeface="+mn-lt"/>
                          <a:ea typeface="+mn-ea"/>
                          <a:cs typeface="+mn-cs"/>
                        </a:rPr>
                        <a:t>16%</a:t>
                      </a:r>
                      <a:endParaRPr lang="en-GB" sz="1100" b="0" i="0" u="none" strike="noStrike" kern="1200" dirty="0">
                        <a:solidFill>
                          <a:schemeClr val="tx1"/>
                        </a:solidFill>
                        <a:effectLst/>
                        <a:latin typeface="+mn-lt"/>
                        <a:ea typeface="+mn-ea"/>
                        <a:cs typeface="+mn-cs"/>
                      </a:endParaRPr>
                    </a:p>
                  </a:txBody>
                  <a:tcPr marL="9525" marR="9525" marT="9525" marB="0" anchor="ctr"/>
                </a:tc>
                <a:tc>
                  <a:txBody>
                    <a:bodyPr/>
                    <a:lstStyle/>
                    <a:p>
                      <a:pPr marL="0" algn="ctr" defTabSz="914400" rtl="0" eaLnBrk="1" fontAlgn="ctr" latinLnBrk="0" hangingPunct="1"/>
                      <a:r>
                        <a:rPr lang="en-US" sz="1100" b="0" i="0" u="none" strike="noStrike" kern="1200" dirty="0">
                          <a:solidFill>
                            <a:schemeClr val="tx1"/>
                          </a:solidFill>
                          <a:effectLst/>
                          <a:latin typeface="+mn-lt"/>
                          <a:ea typeface="+mn-ea"/>
                          <a:cs typeface="+mn-cs"/>
                        </a:rPr>
                        <a:t>16%</a:t>
                      </a:r>
                      <a:endParaRPr lang="en-GB" sz="1100" b="0" i="0" u="none" strike="noStrike" kern="1200" dirty="0">
                        <a:solidFill>
                          <a:schemeClr val="tx1"/>
                        </a:solidFill>
                        <a:effectLst/>
                        <a:latin typeface="+mn-lt"/>
                        <a:ea typeface="+mn-ea"/>
                        <a:cs typeface="+mn-cs"/>
                      </a:endParaRPr>
                    </a:p>
                  </a:txBody>
                  <a:tcPr marL="9525" marR="9525" marT="9525" marB="0" anchor="ctr"/>
                </a:tc>
                <a:extLst>
                  <a:ext uri="{0D108BD9-81ED-4DB2-BD59-A6C34878D82A}">
                    <a16:rowId xmlns:a16="http://schemas.microsoft.com/office/drawing/2014/main" val="10007"/>
                  </a:ext>
                </a:extLst>
              </a:tr>
              <a:tr h="288000">
                <a:tc>
                  <a:txBody>
                    <a:bodyPr/>
                    <a:lstStyle/>
                    <a:p>
                      <a:pPr marL="0" marR="0" lvl="0" indent="0" algn="l" defTabSz="914400" rtl="0" eaLnBrk="1" fontAlgn="base" latinLnBrk="0" hangingPunct="1">
                        <a:lnSpc>
                          <a:spcPct val="100000"/>
                        </a:lnSpc>
                        <a:spcBef>
                          <a:spcPct val="0"/>
                        </a:spcBef>
                        <a:spcAft>
                          <a:spcPct val="0"/>
                        </a:spcAft>
                        <a:buClr>
                          <a:srgbClr val="B6B982"/>
                        </a:buClr>
                        <a:buSzTx/>
                        <a:buFontTx/>
                        <a:buNone/>
                        <a:tabLst/>
                      </a:pPr>
                      <a:r>
                        <a:rPr kumimoji="0" lang="en-US" sz="1100" b="0" i="0" u="none" strike="noStrike" cap="none" normalizeH="0" baseline="0" dirty="0">
                          <a:ln>
                            <a:noFill/>
                          </a:ln>
                          <a:solidFill>
                            <a:schemeClr val="dk1"/>
                          </a:solidFill>
                          <a:effectLst/>
                          <a:latin typeface="+mn-lt"/>
                        </a:rPr>
                        <a:t>45-54 years</a:t>
                      </a:r>
                      <a:endParaRPr kumimoji="0" lang="en-US" sz="1100" b="0" i="0" u="none" strike="noStrike" cap="none" normalizeH="0" baseline="0" dirty="0">
                        <a:ln>
                          <a:noFill/>
                        </a:ln>
                        <a:solidFill>
                          <a:schemeClr val="tx1"/>
                        </a:solidFill>
                        <a:effectLst/>
                        <a:latin typeface="+mn-lt"/>
                      </a:endParaRPr>
                    </a:p>
                  </a:txBody>
                  <a:tcPr marT="45716" marB="45716" horzOverflow="overflow"/>
                </a:tc>
                <a:tc>
                  <a:txBody>
                    <a:bodyPr/>
                    <a:lstStyle/>
                    <a:p>
                      <a:pPr marL="0" algn="ctr" defTabSz="914400" rtl="0" eaLnBrk="1" fontAlgn="ctr" latinLnBrk="0" hangingPunct="1"/>
                      <a:r>
                        <a:rPr lang="en-US" sz="1100" b="0" i="0" u="none" strike="noStrike" kern="1200" dirty="0">
                          <a:solidFill>
                            <a:schemeClr val="tx1"/>
                          </a:solidFill>
                          <a:effectLst/>
                          <a:latin typeface="+mn-lt"/>
                          <a:ea typeface="+mn-ea"/>
                          <a:cs typeface="+mn-cs"/>
                        </a:rPr>
                        <a:t>17%</a:t>
                      </a:r>
                      <a:endParaRPr lang="en-GB" sz="1100" b="0" i="0" u="none" strike="noStrike" kern="1200" dirty="0">
                        <a:solidFill>
                          <a:schemeClr val="tx1"/>
                        </a:solidFill>
                        <a:effectLst/>
                        <a:latin typeface="+mn-lt"/>
                        <a:ea typeface="+mn-ea"/>
                        <a:cs typeface="+mn-cs"/>
                      </a:endParaRPr>
                    </a:p>
                  </a:txBody>
                  <a:tcPr marL="9525" marR="9525" marT="9525" marB="0" anchor="ctr"/>
                </a:tc>
                <a:tc>
                  <a:txBody>
                    <a:bodyPr/>
                    <a:lstStyle/>
                    <a:p>
                      <a:pPr marL="0" algn="ctr" defTabSz="914400" rtl="0" eaLnBrk="1" fontAlgn="ctr" latinLnBrk="0" hangingPunct="1"/>
                      <a:r>
                        <a:rPr lang="en-US" sz="1100" b="0" i="0" u="none" strike="noStrike" kern="1200" dirty="0">
                          <a:solidFill>
                            <a:schemeClr val="tx1"/>
                          </a:solidFill>
                          <a:effectLst/>
                          <a:latin typeface="+mn-lt"/>
                          <a:ea typeface="+mn-ea"/>
                          <a:cs typeface="+mn-cs"/>
                        </a:rPr>
                        <a:t>19%</a:t>
                      </a:r>
                      <a:endParaRPr lang="en-GB" sz="1100" b="0" i="0" u="none" strike="noStrike" kern="1200" dirty="0">
                        <a:solidFill>
                          <a:schemeClr val="tx1"/>
                        </a:solidFill>
                        <a:effectLst/>
                        <a:latin typeface="+mn-lt"/>
                        <a:ea typeface="+mn-ea"/>
                        <a:cs typeface="+mn-cs"/>
                      </a:endParaRPr>
                    </a:p>
                  </a:txBody>
                  <a:tcPr marL="9525" marR="9525" marT="9525" marB="0" anchor="ctr"/>
                </a:tc>
                <a:extLst>
                  <a:ext uri="{0D108BD9-81ED-4DB2-BD59-A6C34878D82A}">
                    <a16:rowId xmlns:a16="http://schemas.microsoft.com/office/drawing/2014/main" val="10004"/>
                  </a:ext>
                </a:extLst>
              </a:tr>
              <a:tr h="288000">
                <a:tc>
                  <a:txBody>
                    <a:bodyPr/>
                    <a:lstStyle/>
                    <a:p>
                      <a:pPr marL="0" marR="0" lvl="0" indent="0" algn="l" defTabSz="914400" rtl="0" eaLnBrk="1" fontAlgn="base" latinLnBrk="0" hangingPunct="1">
                        <a:lnSpc>
                          <a:spcPct val="100000"/>
                        </a:lnSpc>
                        <a:spcBef>
                          <a:spcPct val="0"/>
                        </a:spcBef>
                        <a:spcAft>
                          <a:spcPct val="0"/>
                        </a:spcAft>
                        <a:buClr>
                          <a:srgbClr val="B6B982"/>
                        </a:buClr>
                        <a:buSzTx/>
                        <a:buFontTx/>
                        <a:buNone/>
                        <a:tabLst/>
                      </a:pPr>
                      <a:r>
                        <a:rPr kumimoji="0" lang="en-US" sz="1100" b="0" i="0" u="none" strike="noStrike" cap="none" normalizeH="0" baseline="0" dirty="0">
                          <a:ln>
                            <a:noFill/>
                          </a:ln>
                          <a:solidFill>
                            <a:schemeClr val="tx1"/>
                          </a:solidFill>
                          <a:effectLst/>
                          <a:latin typeface="+mn-lt"/>
                        </a:rPr>
                        <a:t>55-64 years</a:t>
                      </a:r>
                    </a:p>
                  </a:txBody>
                  <a:tcPr marT="45716" marB="45716" horzOverflow="overflow"/>
                </a:tc>
                <a:tc>
                  <a:txBody>
                    <a:bodyPr/>
                    <a:lstStyle/>
                    <a:p>
                      <a:pPr marL="0" algn="ctr" defTabSz="914400" rtl="0" eaLnBrk="1" fontAlgn="ctr" latinLnBrk="0" hangingPunct="1"/>
                      <a:r>
                        <a:rPr lang="en-US" sz="1100" b="0" i="0" u="none" strike="noStrike" kern="1200" dirty="0">
                          <a:solidFill>
                            <a:schemeClr val="tx1"/>
                          </a:solidFill>
                          <a:effectLst/>
                          <a:latin typeface="+mn-lt"/>
                          <a:ea typeface="+mn-ea"/>
                          <a:cs typeface="+mn-cs"/>
                        </a:rPr>
                        <a:t>22%</a:t>
                      </a:r>
                      <a:endParaRPr lang="en-GB" sz="1100" b="0" i="0" u="none" strike="noStrike" kern="1200" dirty="0">
                        <a:solidFill>
                          <a:schemeClr val="tx1"/>
                        </a:solidFill>
                        <a:effectLst/>
                        <a:latin typeface="+mn-lt"/>
                        <a:ea typeface="+mn-ea"/>
                        <a:cs typeface="+mn-cs"/>
                      </a:endParaRPr>
                    </a:p>
                  </a:txBody>
                  <a:tcPr marL="9525" marR="9525" marT="9525" marB="0" anchor="ctr"/>
                </a:tc>
                <a:tc>
                  <a:txBody>
                    <a:bodyPr/>
                    <a:lstStyle/>
                    <a:p>
                      <a:pPr marL="0" algn="ctr" defTabSz="914400" rtl="0" eaLnBrk="1" fontAlgn="ctr" latinLnBrk="0" hangingPunct="1"/>
                      <a:r>
                        <a:rPr lang="en-US" sz="1100" b="0" i="0" u="none" strike="noStrike" kern="1200" dirty="0">
                          <a:solidFill>
                            <a:schemeClr val="tx1"/>
                          </a:solidFill>
                          <a:effectLst/>
                          <a:latin typeface="+mn-lt"/>
                          <a:ea typeface="+mn-ea"/>
                          <a:cs typeface="+mn-cs"/>
                        </a:rPr>
                        <a:t>19%</a:t>
                      </a:r>
                      <a:endParaRPr lang="en-GB" sz="1100" b="0" i="0" u="none" strike="noStrike" kern="1200" dirty="0">
                        <a:solidFill>
                          <a:schemeClr val="tx1"/>
                        </a:solidFill>
                        <a:effectLst/>
                        <a:latin typeface="+mn-lt"/>
                        <a:ea typeface="+mn-ea"/>
                        <a:cs typeface="+mn-cs"/>
                      </a:endParaRPr>
                    </a:p>
                  </a:txBody>
                  <a:tcPr marL="9525" marR="9525" marT="9525" marB="0" anchor="ctr"/>
                </a:tc>
                <a:extLst>
                  <a:ext uri="{0D108BD9-81ED-4DB2-BD59-A6C34878D82A}">
                    <a16:rowId xmlns:a16="http://schemas.microsoft.com/office/drawing/2014/main" val="10008"/>
                  </a:ext>
                </a:extLst>
              </a:tr>
              <a:tr h="288000">
                <a:tc>
                  <a:txBody>
                    <a:bodyPr/>
                    <a:lstStyle/>
                    <a:p>
                      <a:pPr marL="0" marR="0" lvl="0" indent="0" algn="l" defTabSz="914400" rtl="0" eaLnBrk="1" fontAlgn="base" latinLnBrk="0" hangingPunct="1">
                        <a:lnSpc>
                          <a:spcPct val="100000"/>
                        </a:lnSpc>
                        <a:spcBef>
                          <a:spcPct val="0"/>
                        </a:spcBef>
                        <a:spcAft>
                          <a:spcPct val="0"/>
                        </a:spcAft>
                        <a:buClr>
                          <a:srgbClr val="B6B982"/>
                        </a:buClr>
                        <a:buSzTx/>
                        <a:buFontTx/>
                        <a:buNone/>
                        <a:tabLst/>
                      </a:pPr>
                      <a:r>
                        <a:rPr kumimoji="0" lang="en-US" sz="1100" b="0" i="0" u="none" strike="noStrike" cap="none" normalizeH="0" baseline="0" dirty="0">
                          <a:ln>
                            <a:noFill/>
                          </a:ln>
                          <a:solidFill>
                            <a:schemeClr val="tx1"/>
                          </a:solidFill>
                          <a:effectLst/>
                          <a:latin typeface="+mn-lt"/>
                        </a:rPr>
                        <a:t>65+ years</a:t>
                      </a:r>
                    </a:p>
                  </a:txBody>
                  <a:tcPr marT="45716" marB="45716" horzOverflow="overflow"/>
                </a:tc>
                <a:tc>
                  <a:txBody>
                    <a:bodyPr/>
                    <a:lstStyle/>
                    <a:p>
                      <a:pPr marL="0" algn="ctr" defTabSz="914400" rtl="0" eaLnBrk="1" fontAlgn="ctr" latinLnBrk="0" hangingPunct="1"/>
                      <a:r>
                        <a:rPr lang="en-US" sz="1100" b="0" i="0" u="none" strike="noStrike" kern="1200" dirty="0">
                          <a:solidFill>
                            <a:schemeClr val="tx1"/>
                          </a:solidFill>
                          <a:effectLst/>
                          <a:latin typeface="+mn-lt"/>
                          <a:ea typeface="+mn-ea"/>
                          <a:cs typeface="+mn-cs"/>
                        </a:rPr>
                        <a:t>22%</a:t>
                      </a:r>
                      <a:endParaRPr lang="en-GB" sz="1100" b="0" i="0" u="none" strike="noStrike" kern="1200" dirty="0">
                        <a:solidFill>
                          <a:schemeClr val="tx1"/>
                        </a:solidFill>
                        <a:effectLst/>
                        <a:latin typeface="+mn-lt"/>
                        <a:ea typeface="+mn-ea"/>
                        <a:cs typeface="+mn-cs"/>
                      </a:endParaRPr>
                    </a:p>
                  </a:txBody>
                  <a:tcPr marL="9525" marR="9525" marT="9525" marB="0" anchor="ctr"/>
                </a:tc>
                <a:tc>
                  <a:txBody>
                    <a:bodyPr/>
                    <a:lstStyle/>
                    <a:p>
                      <a:pPr marL="0" algn="ctr" defTabSz="914400" rtl="0" eaLnBrk="1" fontAlgn="ctr" latinLnBrk="0" hangingPunct="1"/>
                      <a:r>
                        <a:rPr lang="en-US" sz="1100" b="0" i="0" u="none" strike="noStrike" kern="1200" dirty="0">
                          <a:solidFill>
                            <a:schemeClr val="tx1"/>
                          </a:solidFill>
                          <a:effectLst/>
                          <a:latin typeface="+mn-lt"/>
                          <a:ea typeface="+mn-ea"/>
                          <a:cs typeface="+mn-cs"/>
                        </a:rPr>
                        <a:t>25%</a:t>
                      </a:r>
                      <a:endParaRPr lang="en-GB" sz="1100" b="0" i="0" u="none" strike="noStrike" kern="1200" dirty="0">
                        <a:solidFill>
                          <a:schemeClr val="tx1"/>
                        </a:solidFill>
                        <a:effectLst/>
                        <a:latin typeface="+mn-lt"/>
                        <a:ea typeface="+mn-ea"/>
                        <a:cs typeface="+mn-cs"/>
                      </a:endParaRPr>
                    </a:p>
                  </a:txBody>
                  <a:tcPr marL="9525" marR="9525" marT="9525" marB="0" anchor="ctr"/>
                </a:tc>
                <a:extLst>
                  <a:ext uri="{0D108BD9-81ED-4DB2-BD59-A6C34878D82A}">
                    <a16:rowId xmlns:a16="http://schemas.microsoft.com/office/drawing/2014/main" val="10009"/>
                  </a:ext>
                </a:extLst>
              </a:tr>
              <a:tr h="288000">
                <a:tc>
                  <a:txBody>
                    <a:bodyPr/>
                    <a:lstStyle/>
                    <a:p>
                      <a:r>
                        <a:rPr lang="en-GB" sz="1100" dirty="0"/>
                        <a:t>Base</a:t>
                      </a:r>
                      <a:endParaRPr lang="en-GB" sz="1100" b="1" dirty="0">
                        <a:solidFill>
                          <a:schemeClr val="tx1"/>
                        </a:solidFill>
                        <a:latin typeface="+mn-lt"/>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rPr>
                        <a:t>531</a:t>
                      </a:r>
                      <a:endParaRPr lang="en-GB" sz="1100" b="1"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rPr>
                        <a:t>531</a:t>
                      </a:r>
                      <a:endParaRPr lang="en-GB" sz="1100" b="1" dirty="0">
                        <a:solidFill>
                          <a:schemeClr val="tx1"/>
                        </a:solidFill>
                      </a:endParaRPr>
                    </a:p>
                  </a:txBody>
                  <a:tcPr anchor="ctr"/>
                </a:tc>
                <a:extLst>
                  <a:ext uri="{0D108BD9-81ED-4DB2-BD59-A6C34878D82A}">
                    <a16:rowId xmlns:a16="http://schemas.microsoft.com/office/drawing/2014/main" val="10005"/>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471299287"/>
              </p:ext>
            </p:extLst>
          </p:nvPr>
        </p:nvGraphicFramePr>
        <p:xfrm>
          <a:off x="7518096" y="2098496"/>
          <a:ext cx="3290906" cy="1728000"/>
        </p:xfrm>
        <a:graphic>
          <a:graphicData uri="http://schemas.openxmlformats.org/drawingml/2006/table">
            <a:tbl>
              <a:tblPr firstRow="1" lastRow="1" bandRow="1">
                <a:tableStyleId>{B301B821-A1FF-4177-AEE7-76D212191A09}</a:tableStyleId>
              </a:tblPr>
              <a:tblGrid>
                <a:gridCol w="1134320">
                  <a:extLst>
                    <a:ext uri="{9D8B030D-6E8A-4147-A177-3AD203B41FA5}">
                      <a16:colId xmlns:a16="http://schemas.microsoft.com/office/drawing/2014/main" val="20000"/>
                    </a:ext>
                  </a:extLst>
                </a:gridCol>
                <a:gridCol w="1078293">
                  <a:extLst>
                    <a:ext uri="{9D8B030D-6E8A-4147-A177-3AD203B41FA5}">
                      <a16:colId xmlns:a16="http://schemas.microsoft.com/office/drawing/2014/main" val="20001"/>
                    </a:ext>
                  </a:extLst>
                </a:gridCol>
                <a:gridCol w="1078293">
                  <a:extLst>
                    <a:ext uri="{9D8B030D-6E8A-4147-A177-3AD203B41FA5}">
                      <a16:colId xmlns:a16="http://schemas.microsoft.com/office/drawing/2014/main" val="20002"/>
                    </a:ext>
                  </a:extLst>
                </a:gridCol>
              </a:tblGrid>
              <a:tr h="288000">
                <a:tc>
                  <a:txBody>
                    <a:bodyPr/>
                    <a:lstStyle/>
                    <a:p>
                      <a:r>
                        <a:rPr lang="en-GB" sz="1100" dirty="0">
                          <a:latin typeface="+mn-lt"/>
                        </a:rPr>
                        <a:t>Urban</a:t>
                      </a:r>
                      <a:r>
                        <a:rPr lang="en-GB" sz="1100" baseline="0" dirty="0">
                          <a:latin typeface="+mn-lt"/>
                        </a:rPr>
                        <a:t> / rural</a:t>
                      </a:r>
                      <a:endParaRPr lang="en-GB" sz="1100" dirty="0">
                        <a:latin typeface="+mn-lt"/>
                      </a:endParaRPr>
                    </a:p>
                  </a:txBody>
                  <a:tcPr/>
                </a:tc>
                <a:tc>
                  <a:txBody>
                    <a:bodyPr/>
                    <a:lstStyle/>
                    <a:p>
                      <a:pPr algn="ctr"/>
                      <a:r>
                        <a:rPr lang="en-GB" sz="1100" dirty="0"/>
                        <a:t>Unweighted</a:t>
                      </a:r>
                    </a:p>
                  </a:txBody>
                  <a:tcPr/>
                </a:tc>
                <a:tc>
                  <a:txBody>
                    <a:bodyPr/>
                    <a:lstStyle/>
                    <a:p>
                      <a:pPr algn="ctr"/>
                      <a:r>
                        <a:rPr lang="en-GB" sz="1100" dirty="0"/>
                        <a:t>Weighted</a:t>
                      </a:r>
                    </a:p>
                  </a:txBody>
                  <a:tcPr/>
                </a:tc>
                <a:extLst>
                  <a:ext uri="{0D108BD9-81ED-4DB2-BD59-A6C34878D82A}">
                    <a16:rowId xmlns:a16="http://schemas.microsoft.com/office/drawing/2014/main" val="10000"/>
                  </a:ext>
                </a:extLst>
              </a:tr>
              <a:tr h="288000">
                <a:tc>
                  <a:txBody>
                    <a:bodyPr/>
                    <a:lstStyle/>
                    <a:p>
                      <a:pPr marL="0" marR="0" lvl="0" indent="0" algn="l" defTabSz="914400" rtl="0" eaLnBrk="1" fontAlgn="base" latinLnBrk="0" hangingPunct="1">
                        <a:lnSpc>
                          <a:spcPct val="100000"/>
                        </a:lnSpc>
                        <a:spcBef>
                          <a:spcPct val="0"/>
                        </a:spcBef>
                        <a:spcAft>
                          <a:spcPct val="0"/>
                        </a:spcAft>
                        <a:buClr>
                          <a:srgbClr val="B6B982"/>
                        </a:buClr>
                        <a:buSzTx/>
                        <a:buFontTx/>
                        <a:buNone/>
                        <a:tabLst/>
                      </a:pPr>
                      <a:r>
                        <a:rPr kumimoji="0" lang="en-US" sz="1100" b="0" i="0" u="none" strike="noStrike" cap="none" normalizeH="0" baseline="0" dirty="0">
                          <a:ln>
                            <a:noFill/>
                          </a:ln>
                          <a:solidFill>
                            <a:schemeClr val="tx1"/>
                          </a:solidFill>
                          <a:effectLst/>
                          <a:latin typeface="+mn-lt"/>
                        </a:rPr>
                        <a:t>Rest of Scotland</a:t>
                      </a:r>
                    </a:p>
                  </a:txBody>
                  <a:tcPr marT="45716" marB="45716" anchor="ctr" horzOverflow="overflow"/>
                </a:tc>
                <a:tc>
                  <a:txBody>
                    <a:bodyPr/>
                    <a:lstStyle/>
                    <a:p>
                      <a:pPr marL="0" algn="ctr" defTabSz="914400" rtl="0" eaLnBrk="1" fontAlgn="ctr" latinLnBrk="0" hangingPunct="1"/>
                      <a:r>
                        <a:rPr lang="en-US" sz="1100" b="0" i="0" u="none" strike="noStrike" kern="1200" dirty="0">
                          <a:solidFill>
                            <a:schemeClr val="tx1"/>
                          </a:solidFill>
                          <a:effectLst/>
                          <a:latin typeface="+mn-lt"/>
                          <a:ea typeface="+mn-ea"/>
                          <a:cs typeface="+mn-cs"/>
                        </a:rPr>
                        <a:t>71%</a:t>
                      </a:r>
                      <a:endParaRPr lang="en-GB" sz="1100" b="0" i="0" u="none" strike="noStrike" kern="1200" dirty="0">
                        <a:solidFill>
                          <a:schemeClr val="tx1"/>
                        </a:solidFill>
                        <a:effectLst/>
                        <a:latin typeface="+mn-lt"/>
                        <a:ea typeface="+mn-ea"/>
                        <a:cs typeface="+mn-cs"/>
                      </a:endParaRPr>
                    </a:p>
                  </a:txBody>
                  <a:tcPr marL="9525" marR="9525" marT="9525" marB="0" anchor="ctr"/>
                </a:tc>
                <a:tc>
                  <a:txBody>
                    <a:bodyPr/>
                    <a:lstStyle/>
                    <a:p>
                      <a:pPr marL="0" algn="ctr" defTabSz="914400" rtl="0" eaLnBrk="1" fontAlgn="ctr" latinLnBrk="0" hangingPunct="1"/>
                      <a:r>
                        <a:rPr lang="en-US" sz="1100" b="0" i="0" u="none" strike="noStrike" kern="1200" dirty="0">
                          <a:solidFill>
                            <a:schemeClr val="tx1"/>
                          </a:solidFill>
                          <a:effectLst/>
                          <a:latin typeface="+mn-lt"/>
                          <a:ea typeface="+mn-ea"/>
                          <a:cs typeface="+mn-cs"/>
                        </a:rPr>
                        <a:t>71%</a:t>
                      </a:r>
                      <a:endParaRPr lang="en-GB" sz="1100" b="0" i="0" u="none" strike="noStrike" kern="1200" dirty="0">
                        <a:solidFill>
                          <a:schemeClr val="tx1"/>
                        </a:solidFill>
                        <a:effectLst/>
                        <a:latin typeface="+mn-lt"/>
                        <a:ea typeface="+mn-ea"/>
                        <a:cs typeface="+mn-cs"/>
                      </a:endParaRPr>
                    </a:p>
                  </a:txBody>
                  <a:tcPr marL="9525" marR="9525" marT="9525" marB="0" anchor="ctr"/>
                </a:tc>
                <a:extLst>
                  <a:ext uri="{0D108BD9-81ED-4DB2-BD59-A6C34878D82A}">
                    <a16:rowId xmlns:a16="http://schemas.microsoft.com/office/drawing/2014/main" val="10005"/>
                  </a:ext>
                </a:extLst>
              </a:tr>
              <a:tr h="288000">
                <a:tc>
                  <a:txBody>
                    <a:bodyPr/>
                    <a:lstStyle/>
                    <a:p>
                      <a:pPr marL="0" marR="0" lvl="0" indent="0" algn="l" defTabSz="914400" rtl="0" eaLnBrk="1" fontAlgn="base" latinLnBrk="0" hangingPunct="1">
                        <a:lnSpc>
                          <a:spcPct val="100000"/>
                        </a:lnSpc>
                        <a:spcBef>
                          <a:spcPct val="0"/>
                        </a:spcBef>
                        <a:spcAft>
                          <a:spcPct val="0"/>
                        </a:spcAft>
                        <a:buClr>
                          <a:srgbClr val="B6B982"/>
                        </a:buClr>
                        <a:buSzTx/>
                        <a:buFontTx/>
                        <a:buNone/>
                        <a:tabLst/>
                      </a:pPr>
                      <a:r>
                        <a:rPr kumimoji="0" lang="en-US" sz="1100" u="none" strike="noStrike" cap="none" normalizeH="0" baseline="0" dirty="0">
                          <a:ln>
                            <a:noFill/>
                          </a:ln>
                          <a:effectLst/>
                        </a:rPr>
                        <a:t>Accessible rural</a:t>
                      </a:r>
                      <a:endParaRPr kumimoji="0" lang="en-US" sz="1100" b="0" i="0" u="none" strike="noStrike" cap="none" normalizeH="0" baseline="0" dirty="0">
                        <a:ln>
                          <a:noFill/>
                        </a:ln>
                        <a:solidFill>
                          <a:schemeClr val="tx1"/>
                        </a:solidFill>
                        <a:effectLst/>
                        <a:latin typeface="+mn-lt"/>
                      </a:endParaRPr>
                    </a:p>
                  </a:txBody>
                  <a:tcPr marT="45716" marB="45716" anchor="ctr" horzOverflow="overflow"/>
                </a:tc>
                <a:tc>
                  <a:txBody>
                    <a:bodyPr/>
                    <a:lstStyle/>
                    <a:p>
                      <a:pPr marL="0" algn="ctr" defTabSz="914400" rtl="0" eaLnBrk="1" fontAlgn="ctr" latinLnBrk="0" hangingPunct="1"/>
                      <a:r>
                        <a:rPr lang="en-US" sz="1100" b="0" i="0" u="none" strike="noStrike" kern="1200" dirty="0">
                          <a:solidFill>
                            <a:schemeClr val="tx1"/>
                          </a:solidFill>
                          <a:effectLst/>
                          <a:latin typeface="+mn-lt"/>
                          <a:ea typeface="+mn-ea"/>
                          <a:cs typeface="+mn-cs"/>
                        </a:rPr>
                        <a:t>11%</a:t>
                      </a:r>
                      <a:endParaRPr lang="en-GB" sz="1100" b="0" i="0" u="none" strike="noStrike" kern="1200" dirty="0">
                        <a:solidFill>
                          <a:schemeClr val="tx1"/>
                        </a:solidFill>
                        <a:effectLst/>
                        <a:latin typeface="+mn-lt"/>
                        <a:ea typeface="+mn-ea"/>
                        <a:cs typeface="+mn-cs"/>
                      </a:endParaRPr>
                    </a:p>
                  </a:txBody>
                  <a:tcPr marL="9525" marR="9525" marT="9525" marB="0" anchor="ctr"/>
                </a:tc>
                <a:tc>
                  <a:txBody>
                    <a:bodyPr/>
                    <a:lstStyle/>
                    <a:p>
                      <a:pPr marL="0" algn="ctr" defTabSz="914400" rtl="0" eaLnBrk="1" fontAlgn="ctr" latinLnBrk="0" hangingPunct="1"/>
                      <a:r>
                        <a:rPr lang="en-US" sz="1100" b="0" i="0" u="none" strike="noStrike" kern="1200" dirty="0">
                          <a:solidFill>
                            <a:schemeClr val="tx1"/>
                          </a:solidFill>
                          <a:effectLst/>
                          <a:latin typeface="+mn-lt"/>
                          <a:ea typeface="+mn-ea"/>
                          <a:cs typeface="+mn-cs"/>
                        </a:rPr>
                        <a:t>11%</a:t>
                      </a:r>
                      <a:endParaRPr lang="en-GB" sz="1100" b="0" i="0" u="none" strike="noStrike" kern="1200" dirty="0">
                        <a:solidFill>
                          <a:schemeClr val="tx1"/>
                        </a:solidFill>
                        <a:effectLst/>
                        <a:latin typeface="+mn-lt"/>
                        <a:ea typeface="+mn-ea"/>
                        <a:cs typeface="+mn-cs"/>
                      </a:endParaRPr>
                    </a:p>
                  </a:txBody>
                  <a:tcPr marL="9525" marR="9525" marT="9525" marB="0" anchor="ctr"/>
                </a:tc>
                <a:extLst>
                  <a:ext uri="{0D108BD9-81ED-4DB2-BD59-A6C34878D82A}">
                    <a16:rowId xmlns:a16="http://schemas.microsoft.com/office/drawing/2014/main" val="10001"/>
                  </a:ext>
                </a:extLst>
              </a:tr>
              <a:tr h="288000">
                <a:tc>
                  <a:txBody>
                    <a:bodyPr/>
                    <a:lstStyle/>
                    <a:p>
                      <a:pPr marL="0" marR="0" lvl="0" indent="0" algn="l" defTabSz="914400" rtl="0" eaLnBrk="1" fontAlgn="base" latinLnBrk="0" hangingPunct="1">
                        <a:lnSpc>
                          <a:spcPct val="100000"/>
                        </a:lnSpc>
                        <a:spcBef>
                          <a:spcPct val="0"/>
                        </a:spcBef>
                        <a:spcAft>
                          <a:spcPct val="0"/>
                        </a:spcAft>
                        <a:buClr>
                          <a:srgbClr val="B6B982"/>
                        </a:buClr>
                        <a:buSzTx/>
                        <a:buFontTx/>
                        <a:buNone/>
                        <a:tabLst/>
                      </a:pPr>
                      <a:r>
                        <a:rPr kumimoji="0" lang="en-US" sz="1100" u="none" strike="noStrike" cap="none" normalizeH="0" baseline="0" dirty="0">
                          <a:ln>
                            <a:noFill/>
                          </a:ln>
                          <a:effectLst/>
                        </a:rPr>
                        <a:t>Remote rural</a:t>
                      </a:r>
                      <a:endParaRPr kumimoji="0" lang="en-US" sz="1100" b="0" i="0" u="none" strike="noStrike" cap="none" normalizeH="0" baseline="0" dirty="0">
                        <a:ln>
                          <a:noFill/>
                        </a:ln>
                        <a:solidFill>
                          <a:schemeClr val="tx1"/>
                        </a:solidFill>
                        <a:effectLst/>
                        <a:latin typeface="+mn-lt"/>
                      </a:endParaRPr>
                    </a:p>
                  </a:txBody>
                  <a:tcPr marT="45716" marB="45716" anchor="ctr" horzOverflow="overflow"/>
                </a:tc>
                <a:tc>
                  <a:txBody>
                    <a:bodyPr/>
                    <a:lstStyle/>
                    <a:p>
                      <a:pPr marL="0" algn="ctr" defTabSz="914400" rtl="0" eaLnBrk="1" fontAlgn="ctr" latinLnBrk="0" hangingPunct="1"/>
                      <a:r>
                        <a:rPr lang="en-US" sz="1100" b="0" i="0" u="none" strike="noStrike" kern="1200" dirty="0">
                          <a:solidFill>
                            <a:schemeClr val="tx1"/>
                          </a:solidFill>
                          <a:effectLst/>
                          <a:latin typeface="+mn-lt"/>
                          <a:ea typeface="+mn-ea"/>
                          <a:cs typeface="+mn-cs"/>
                        </a:rPr>
                        <a:t>3%</a:t>
                      </a:r>
                      <a:endParaRPr lang="en-GB" sz="1100" b="0" i="0" u="none" strike="noStrike" kern="1200" dirty="0">
                        <a:solidFill>
                          <a:schemeClr val="tx1"/>
                        </a:solidFill>
                        <a:effectLst/>
                        <a:latin typeface="+mn-lt"/>
                        <a:ea typeface="+mn-ea"/>
                        <a:cs typeface="+mn-cs"/>
                      </a:endParaRPr>
                    </a:p>
                  </a:txBody>
                  <a:tcPr marL="9525" marR="9525" marT="9525" marB="0" anchor="ctr"/>
                </a:tc>
                <a:tc>
                  <a:txBody>
                    <a:bodyPr/>
                    <a:lstStyle/>
                    <a:p>
                      <a:pPr marL="0" algn="ctr" defTabSz="914400" rtl="0" eaLnBrk="1" fontAlgn="ctr" latinLnBrk="0" hangingPunct="1"/>
                      <a:r>
                        <a:rPr lang="en-US" sz="1100" b="0" i="0" u="none" strike="noStrike" kern="1200" dirty="0">
                          <a:solidFill>
                            <a:schemeClr val="tx1"/>
                          </a:solidFill>
                          <a:effectLst/>
                          <a:latin typeface="+mn-lt"/>
                          <a:ea typeface="+mn-ea"/>
                          <a:cs typeface="+mn-cs"/>
                        </a:rPr>
                        <a:t>3%</a:t>
                      </a:r>
                      <a:endParaRPr lang="en-GB" sz="1100" b="0" i="0" u="none" strike="noStrike" kern="1200" dirty="0">
                        <a:solidFill>
                          <a:schemeClr val="tx1"/>
                        </a:solidFill>
                        <a:effectLst/>
                        <a:latin typeface="+mn-lt"/>
                        <a:ea typeface="+mn-ea"/>
                        <a:cs typeface="+mn-cs"/>
                      </a:endParaRPr>
                    </a:p>
                  </a:txBody>
                  <a:tcPr marL="9525" marR="9525" marT="9525" marB="0" anchor="ctr"/>
                </a:tc>
                <a:extLst>
                  <a:ext uri="{0D108BD9-81ED-4DB2-BD59-A6C34878D82A}">
                    <a16:rowId xmlns:a16="http://schemas.microsoft.com/office/drawing/2014/main" val="10002"/>
                  </a:ext>
                </a:extLst>
              </a:tr>
              <a:tr h="288000">
                <a:tc>
                  <a:txBody>
                    <a:bodyPr/>
                    <a:lstStyle/>
                    <a:p>
                      <a:pPr marL="0" marR="0" lvl="0" indent="0" algn="l" defTabSz="914400" rtl="0" eaLnBrk="1" fontAlgn="base" latinLnBrk="0" hangingPunct="1">
                        <a:lnSpc>
                          <a:spcPct val="100000"/>
                        </a:lnSpc>
                        <a:spcBef>
                          <a:spcPct val="0"/>
                        </a:spcBef>
                        <a:spcAft>
                          <a:spcPct val="0"/>
                        </a:spcAft>
                        <a:buClr>
                          <a:srgbClr val="B6B982"/>
                        </a:buClr>
                        <a:buSzTx/>
                        <a:buFontTx/>
                        <a:buNone/>
                        <a:tabLst/>
                      </a:pPr>
                      <a:r>
                        <a:rPr kumimoji="0" lang="en-US" sz="1100" u="none" strike="noStrike" cap="none" normalizeH="0" baseline="0" dirty="0">
                          <a:ln>
                            <a:noFill/>
                          </a:ln>
                          <a:effectLst/>
                        </a:rPr>
                        <a:t>Not classified</a:t>
                      </a:r>
                      <a:endParaRPr kumimoji="0" lang="en-US" sz="1100" b="0" i="0" u="none" strike="noStrike" cap="none" normalizeH="0" baseline="0" dirty="0">
                        <a:ln>
                          <a:noFill/>
                        </a:ln>
                        <a:solidFill>
                          <a:schemeClr val="tx1"/>
                        </a:solidFill>
                        <a:effectLst/>
                        <a:latin typeface="+mn-lt"/>
                      </a:endParaRPr>
                    </a:p>
                  </a:txBody>
                  <a:tcPr marT="45716" marB="45716" anchor="ctr" horzOverflow="overflow"/>
                </a:tc>
                <a:tc>
                  <a:txBody>
                    <a:bodyPr/>
                    <a:lstStyle/>
                    <a:p>
                      <a:pPr marL="0" algn="ctr" defTabSz="914400" rtl="0" eaLnBrk="1" fontAlgn="ctr" latinLnBrk="0" hangingPunct="1"/>
                      <a:r>
                        <a:rPr lang="en-US" sz="1100" b="0" i="0" u="none" strike="noStrike" kern="1200" dirty="0">
                          <a:solidFill>
                            <a:schemeClr val="tx1"/>
                          </a:solidFill>
                          <a:effectLst/>
                          <a:latin typeface="+mn-lt"/>
                          <a:ea typeface="+mn-ea"/>
                          <a:cs typeface="+mn-cs"/>
                        </a:rPr>
                        <a:t>15%</a:t>
                      </a:r>
                      <a:endParaRPr lang="en-GB" sz="1100" b="0" i="0" u="none" strike="noStrike" kern="1200" dirty="0">
                        <a:solidFill>
                          <a:schemeClr val="tx1"/>
                        </a:solidFill>
                        <a:effectLst/>
                        <a:latin typeface="+mn-lt"/>
                        <a:ea typeface="+mn-ea"/>
                        <a:cs typeface="+mn-cs"/>
                      </a:endParaRPr>
                    </a:p>
                  </a:txBody>
                  <a:tcPr marL="9525" marR="9525" marT="9525" marB="0" anchor="ctr"/>
                </a:tc>
                <a:tc>
                  <a:txBody>
                    <a:bodyPr/>
                    <a:lstStyle/>
                    <a:p>
                      <a:pPr marL="0" algn="ctr" defTabSz="914400" rtl="0" eaLnBrk="1" fontAlgn="ctr" latinLnBrk="0" hangingPunct="1"/>
                      <a:r>
                        <a:rPr lang="en-US" sz="1100" b="0" i="0" u="none" strike="noStrike" kern="1200" dirty="0">
                          <a:solidFill>
                            <a:schemeClr val="tx1"/>
                          </a:solidFill>
                          <a:effectLst/>
                          <a:latin typeface="+mn-lt"/>
                          <a:ea typeface="+mn-ea"/>
                          <a:cs typeface="+mn-cs"/>
                        </a:rPr>
                        <a:t>15%</a:t>
                      </a:r>
                      <a:endParaRPr lang="en-GB" sz="1100" b="0" i="0" u="none" strike="noStrike" kern="1200" dirty="0">
                        <a:solidFill>
                          <a:schemeClr val="tx1"/>
                        </a:solidFill>
                        <a:effectLst/>
                        <a:latin typeface="+mn-lt"/>
                        <a:ea typeface="+mn-ea"/>
                        <a:cs typeface="+mn-cs"/>
                      </a:endParaRPr>
                    </a:p>
                  </a:txBody>
                  <a:tcPr marL="9525" marR="9525" marT="9525" marB="0" anchor="ctr"/>
                </a:tc>
                <a:extLst>
                  <a:ext uri="{0D108BD9-81ED-4DB2-BD59-A6C34878D82A}">
                    <a16:rowId xmlns:a16="http://schemas.microsoft.com/office/drawing/2014/main" val="10003"/>
                  </a:ext>
                </a:extLst>
              </a:tr>
              <a:tr h="288000">
                <a:tc>
                  <a:txBody>
                    <a:bodyPr/>
                    <a:lstStyle/>
                    <a:p>
                      <a:r>
                        <a:rPr lang="en-GB" sz="1100" dirty="0"/>
                        <a:t>Base</a:t>
                      </a:r>
                      <a:endParaRPr lang="en-GB" sz="1100" b="1" dirty="0">
                        <a:solidFill>
                          <a:schemeClr val="tx1"/>
                        </a:solidFill>
                        <a:latin typeface="+mn-lt"/>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rPr>
                        <a:t>531</a:t>
                      </a:r>
                      <a:endParaRPr lang="en-GB" sz="1100" b="1"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rPr>
                        <a:t>531</a:t>
                      </a:r>
                      <a:endParaRPr lang="en-GB" sz="1100" b="1" dirty="0">
                        <a:solidFill>
                          <a:schemeClr val="tx1"/>
                        </a:solidFill>
                      </a:endParaRPr>
                    </a:p>
                  </a:txBody>
                  <a:tcPr anchor="ctr"/>
                </a:tc>
                <a:extLst>
                  <a:ext uri="{0D108BD9-81ED-4DB2-BD59-A6C34878D82A}">
                    <a16:rowId xmlns:a16="http://schemas.microsoft.com/office/drawing/2014/main" val="10004"/>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761527794"/>
              </p:ext>
            </p:extLst>
          </p:nvPr>
        </p:nvGraphicFramePr>
        <p:xfrm>
          <a:off x="7518096" y="4164078"/>
          <a:ext cx="3290906" cy="1440000"/>
        </p:xfrm>
        <a:graphic>
          <a:graphicData uri="http://schemas.openxmlformats.org/drawingml/2006/table">
            <a:tbl>
              <a:tblPr firstRow="1" lastRow="1" bandRow="1">
                <a:tableStyleId>{B301B821-A1FF-4177-AEE7-76D212191A09}</a:tableStyleId>
              </a:tblPr>
              <a:tblGrid>
                <a:gridCol w="1186992">
                  <a:extLst>
                    <a:ext uri="{9D8B030D-6E8A-4147-A177-3AD203B41FA5}">
                      <a16:colId xmlns:a16="http://schemas.microsoft.com/office/drawing/2014/main" val="20000"/>
                    </a:ext>
                  </a:extLst>
                </a:gridCol>
                <a:gridCol w="1025621">
                  <a:extLst>
                    <a:ext uri="{9D8B030D-6E8A-4147-A177-3AD203B41FA5}">
                      <a16:colId xmlns:a16="http://schemas.microsoft.com/office/drawing/2014/main" val="20001"/>
                    </a:ext>
                  </a:extLst>
                </a:gridCol>
                <a:gridCol w="1078293">
                  <a:extLst>
                    <a:ext uri="{9D8B030D-6E8A-4147-A177-3AD203B41FA5}">
                      <a16:colId xmlns:a16="http://schemas.microsoft.com/office/drawing/2014/main" val="20002"/>
                    </a:ext>
                  </a:extLst>
                </a:gridCol>
              </a:tblGrid>
              <a:tr h="288000">
                <a:tc>
                  <a:txBody>
                    <a:bodyPr/>
                    <a:lstStyle/>
                    <a:p>
                      <a:r>
                        <a:rPr lang="en-GB" sz="1100" dirty="0">
                          <a:latin typeface="+mn-lt"/>
                        </a:rPr>
                        <a:t>Region</a:t>
                      </a:r>
                    </a:p>
                  </a:txBody>
                  <a:tcPr/>
                </a:tc>
                <a:tc>
                  <a:txBody>
                    <a:bodyPr/>
                    <a:lstStyle/>
                    <a:p>
                      <a:pPr algn="ctr"/>
                      <a:r>
                        <a:rPr lang="en-GB" sz="1100" dirty="0"/>
                        <a:t>Unweighted</a:t>
                      </a:r>
                    </a:p>
                  </a:txBody>
                  <a:tcPr/>
                </a:tc>
                <a:tc>
                  <a:txBody>
                    <a:bodyPr/>
                    <a:lstStyle/>
                    <a:p>
                      <a:pPr algn="ctr"/>
                      <a:r>
                        <a:rPr lang="en-GB" sz="1100" dirty="0"/>
                        <a:t>Weighted</a:t>
                      </a:r>
                    </a:p>
                  </a:txBody>
                  <a:tcPr/>
                </a:tc>
                <a:extLst>
                  <a:ext uri="{0D108BD9-81ED-4DB2-BD59-A6C34878D82A}">
                    <a16:rowId xmlns:a16="http://schemas.microsoft.com/office/drawing/2014/main" val="10000"/>
                  </a:ext>
                </a:extLst>
              </a:tr>
              <a:tr h="288000">
                <a:tc>
                  <a:txBody>
                    <a:bodyPr/>
                    <a:lstStyle/>
                    <a:p>
                      <a:pPr marL="0" marR="0" lvl="0" indent="0" algn="l" defTabSz="914400" rtl="0" eaLnBrk="1" fontAlgn="base" latinLnBrk="0" hangingPunct="1">
                        <a:lnSpc>
                          <a:spcPct val="100000"/>
                        </a:lnSpc>
                        <a:spcBef>
                          <a:spcPct val="0"/>
                        </a:spcBef>
                        <a:spcAft>
                          <a:spcPct val="0"/>
                        </a:spcAft>
                        <a:buClr>
                          <a:srgbClr val="B6B982"/>
                        </a:buClr>
                        <a:buSzTx/>
                        <a:buFontTx/>
                        <a:buNone/>
                        <a:tabLst/>
                      </a:pPr>
                      <a:r>
                        <a:rPr kumimoji="0" lang="en-US" sz="1100" b="0" i="0" u="none" strike="noStrike" cap="none" normalizeH="0" baseline="0" dirty="0">
                          <a:ln>
                            <a:noFill/>
                          </a:ln>
                          <a:solidFill>
                            <a:schemeClr val="tx1"/>
                          </a:solidFill>
                          <a:effectLst/>
                          <a:latin typeface="+mn-lt"/>
                        </a:rPr>
                        <a:t>West</a:t>
                      </a:r>
                    </a:p>
                  </a:txBody>
                  <a:tcPr marT="45716" marB="45716" anchor="ctr" horzOverflow="overflow"/>
                </a:tc>
                <a:tc>
                  <a:txBody>
                    <a:bodyPr/>
                    <a:lstStyle/>
                    <a:p>
                      <a:pPr marL="0" algn="ctr" defTabSz="914400" rtl="0" eaLnBrk="1" fontAlgn="ctr" latinLnBrk="0" hangingPunct="1"/>
                      <a:r>
                        <a:rPr lang="en-GB" sz="1100" b="0" i="0" u="none" strike="noStrike" kern="1200" dirty="0">
                          <a:solidFill>
                            <a:schemeClr val="tx1"/>
                          </a:solidFill>
                          <a:effectLst/>
                          <a:latin typeface="+mn-lt"/>
                          <a:ea typeface="+mn-ea"/>
                          <a:cs typeface="+mn-cs"/>
                        </a:rPr>
                        <a:t>40%</a:t>
                      </a:r>
                    </a:p>
                  </a:txBody>
                  <a:tcPr marL="9525" marR="9525" marT="9525" marB="0" anchor="ctr"/>
                </a:tc>
                <a:tc>
                  <a:txBody>
                    <a:bodyPr/>
                    <a:lstStyle/>
                    <a:p>
                      <a:pPr marL="0" algn="ctr" defTabSz="914400" rtl="0" eaLnBrk="1" fontAlgn="ctr" latinLnBrk="0" hangingPunct="1"/>
                      <a:r>
                        <a:rPr lang="en-US" sz="1100" b="0" i="0" u="none" strike="noStrike" kern="1200" dirty="0">
                          <a:solidFill>
                            <a:schemeClr val="tx1"/>
                          </a:solidFill>
                          <a:effectLst/>
                          <a:latin typeface="+mn-lt"/>
                          <a:ea typeface="+mn-ea"/>
                          <a:cs typeface="+mn-cs"/>
                        </a:rPr>
                        <a:t>41%</a:t>
                      </a:r>
                      <a:endParaRPr lang="en-GB" sz="1100" b="0" i="0" u="none" strike="noStrike" kern="1200" dirty="0">
                        <a:solidFill>
                          <a:schemeClr val="tx1"/>
                        </a:solidFill>
                        <a:effectLst/>
                        <a:latin typeface="+mn-lt"/>
                        <a:ea typeface="+mn-ea"/>
                        <a:cs typeface="+mn-cs"/>
                      </a:endParaRPr>
                    </a:p>
                  </a:txBody>
                  <a:tcPr marL="9525" marR="9525" marT="9525" marB="0" anchor="ctr"/>
                </a:tc>
                <a:extLst>
                  <a:ext uri="{0D108BD9-81ED-4DB2-BD59-A6C34878D82A}">
                    <a16:rowId xmlns:a16="http://schemas.microsoft.com/office/drawing/2014/main" val="10003"/>
                  </a:ext>
                </a:extLst>
              </a:tr>
              <a:tr h="288000">
                <a:tc>
                  <a:txBody>
                    <a:bodyPr/>
                    <a:lstStyle/>
                    <a:p>
                      <a:pPr marL="0" marR="0" lvl="0" indent="0" algn="l" defTabSz="914400" rtl="0" eaLnBrk="1" fontAlgn="base" latinLnBrk="0" hangingPunct="1">
                        <a:lnSpc>
                          <a:spcPct val="100000"/>
                        </a:lnSpc>
                        <a:spcBef>
                          <a:spcPct val="0"/>
                        </a:spcBef>
                        <a:spcAft>
                          <a:spcPct val="0"/>
                        </a:spcAft>
                        <a:buClr>
                          <a:srgbClr val="B6B982"/>
                        </a:buClr>
                        <a:buSzTx/>
                        <a:buFontTx/>
                        <a:buNone/>
                        <a:tabLst/>
                      </a:pPr>
                      <a:r>
                        <a:rPr kumimoji="0" lang="en-US" sz="1100" u="none" strike="noStrike" cap="none" normalizeH="0" baseline="0" dirty="0">
                          <a:ln>
                            <a:noFill/>
                          </a:ln>
                          <a:effectLst/>
                        </a:rPr>
                        <a:t>South/East</a:t>
                      </a:r>
                      <a:endParaRPr kumimoji="0" lang="en-US" sz="1100" b="0" i="0" u="none" strike="noStrike" cap="none" normalizeH="0" baseline="0" dirty="0">
                        <a:ln>
                          <a:noFill/>
                        </a:ln>
                        <a:solidFill>
                          <a:schemeClr val="tx1"/>
                        </a:solidFill>
                        <a:effectLst/>
                        <a:latin typeface="+mn-lt"/>
                      </a:endParaRPr>
                    </a:p>
                  </a:txBody>
                  <a:tcPr marT="45716" marB="45716" anchor="ctr" horzOverflow="overflow"/>
                </a:tc>
                <a:tc>
                  <a:txBody>
                    <a:bodyPr/>
                    <a:lstStyle/>
                    <a:p>
                      <a:pPr marL="0" algn="ctr" defTabSz="914400" rtl="0" eaLnBrk="1" fontAlgn="ctr" latinLnBrk="0" hangingPunct="1"/>
                      <a:r>
                        <a:rPr lang="en-GB" sz="1100" b="0" i="0" u="none" strike="noStrike" kern="1200" dirty="0">
                          <a:solidFill>
                            <a:schemeClr val="tx1"/>
                          </a:solidFill>
                          <a:effectLst/>
                          <a:latin typeface="+mn-lt"/>
                          <a:ea typeface="+mn-ea"/>
                          <a:cs typeface="+mn-cs"/>
                        </a:rPr>
                        <a:t>33%</a:t>
                      </a:r>
                    </a:p>
                  </a:txBody>
                  <a:tcPr marL="9525" marR="9525" marT="9525" marB="0" anchor="ctr"/>
                </a:tc>
                <a:tc>
                  <a:txBody>
                    <a:bodyPr/>
                    <a:lstStyle/>
                    <a:p>
                      <a:pPr marL="0" algn="ctr" defTabSz="914400" rtl="0" eaLnBrk="1" fontAlgn="ctr" latinLnBrk="0" hangingPunct="1"/>
                      <a:r>
                        <a:rPr lang="en-US" sz="1100" b="0" i="0" u="none" strike="noStrike" kern="1200" dirty="0">
                          <a:solidFill>
                            <a:schemeClr val="tx1"/>
                          </a:solidFill>
                          <a:effectLst/>
                          <a:latin typeface="+mn-lt"/>
                          <a:ea typeface="+mn-ea"/>
                          <a:cs typeface="+mn-cs"/>
                        </a:rPr>
                        <a:t>33%</a:t>
                      </a:r>
                      <a:endParaRPr lang="en-GB" sz="1100" b="0" i="0" u="none" strike="noStrike" kern="1200" dirty="0">
                        <a:solidFill>
                          <a:schemeClr val="tx1"/>
                        </a:solidFill>
                        <a:effectLst/>
                        <a:latin typeface="+mn-lt"/>
                        <a:ea typeface="+mn-ea"/>
                        <a:cs typeface="+mn-cs"/>
                      </a:endParaRPr>
                    </a:p>
                  </a:txBody>
                  <a:tcPr marL="9525" marR="9525" marT="9525" marB="0" anchor="ctr"/>
                </a:tc>
                <a:extLst>
                  <a:ext uri="{0D108BD9-81ED-4DB2-BD59-A6C34878D82A}">
                    <a16:rowId xmlns:a16="http://schemas.microsoft.com/office/drawing/2014/main" val="10001"/>
                  </a:ext>
                </a:extLst>
              </a:tr>
              <a:tr h="288000">
                <a:tc>
                  <a:txBody>
                    <a:bodyPr/>
                    <a:lstStyle/>
                    <a:p>
                      <a:pPr marL="0" marR="0" lvl="0" indent="0" algn="l" defTabSz="914400" rtl="0" eaLnBrk="1" fontAlgn="base" latinLnBrk="0" hangingPunct="1">
                        <a:lnSpc>
                          <a:spcPct val="100000"/>
                        </a:lnSpc>
                        <a:spcBef>
                          <a:spcPct val="0"/>
                        </a:spcBef>
                        <a:spcAft>
                          <a:spcPct val="0"/>
                        </a:spcAft>
                        <a:buClr>
                          <a:srgbClr val="B6B982"/>
                        </a:buClr>
                        <a:buSzTx/>
                        <a:buFontTx/>
                        <a:buNone/>
                        <a:tabLst/>
                      </a:pPr>
                      <a:r>
                        <a:rPr kumimoji="0" lang="en-US" sz="1100" b="0" i="0" u="none" strike="noStrike" cap="none" normalizeH="0" baseline="0" dirty="0">
                          <a:ln>
                            <a:noFill/>
                          </a:ln>
                          <a:solidFill>
                            <a:schemeClr val="dk1"/>
                          </a:solidFill>
                          <a:effectLst/>
                          <a:latin typeface="+mn-lt"/>
                        </a:rPr>
                        <a:t>North</a:t>
                      </a:r>
                      <a:endParaRPr kumimoji="0" lang="en-US" sz="1100" b="0" i="0" u="none" strike="noStrike" cap="none" normalizeH="0" baseline="0" dirty="0">
                        <a:ln>
                          <a:noFill/>
                        </a:ln>
                        <a:solidFill>
                          <a:schemeClr val="tx1"/>
                        </a:solidFill>
                        <a:effectLst/>
                        <a:latin typeface="+mn-lt"/>
                      </a:endParaRPr>
                    </a:p>
                  </a:txBody>
                  <a:tcPr marT="45716" marB="45716" anchor="ctr" horzOverflow="overflow"/>
                </a:tc>
                <a:tc>
                  <a:txBody>
                    <a:bodyPr/>
                    <a:lstStyle/>
                    <a:p>
                      <a:pPr marL="0" algn="ctr" defTabSz="914400" rtl="0" eaLnBrk="1" fontAlgn="ctr" latinLnBrk="0" hangingPunct="1"/>
                      <a:r>
                        <a:rPr lang="en-GB" sz="1100" b="0" i="0" u="none" strike="noStrike" kern="1200" dirty="0">
                          <a:solidFill>
                            <a:schemeClr val="tx1"/>
                          </a:solidFill>
                          <a:effectLst/>
                          <a:latin typeface="+mn-lt"/>
                          <a:ea typeface="+mn-ea"/>
                          <a:cs typeface="+mn-cs"/>
                        </a:rPr>
                        <a:t>26%</a:t>
                      </a:r>
                    </a:p>
                  </a:txBody>
                  <a:tcPr marL="9525" marR="9525" marT="9525" marB="0" anchor="ctr"/>
                </a:tc>
                <a:tc>
                  <a:txBody>
                    <a:bodyPr/>
                    <a:lstStyle/>
                    <a:p>
                      <a:pPr marL="0" algn="ctr" defTabSz="914400" rtl="0" eaLnBrk="1" fontAlgn="ctr" latinLnBrk="0" hangingPunct="1"/>
                      <a:r>
                        <a:rPr lang="en-US" sz="1100" b="0" i="0" u="none" strike="noStrike" kern="1200" dirty="0">
                          <a:solidFill>
                            <a:schemeClr val="tx1"/>
                          </a:solidFill>
                          <a:effectLst/>
                          <a:latin typeface="+mn-lt"/>
                          <a:ea typeface="+mn-ea"/>
                          <a:cs typeface="+mn-cs"/>
                        </a:rPr>
                        <a:t>26%</a:t>
                      </a:r>
                      <a:endParaRPr lang="en-GB" sz="1100" b="0" i="0" u="none" strike="noStrike" kern="1200" dirty="0">
                        <a:solidFill>
                          <a:schemeClr val="tx1"/>
                        </a:solidFill>
                        <a:effectLst/>
                        <a:latin typeface="+mn-lt"/>
                        <a:ea typeface="+mn-ea"/>
                        <a:cs typeface="+mn-cs"/>
                      </a:endParaRPr>
                    </a:p>
                  </a:txBody>
                  <a:tcPr marL="9525" marR="9525" marT="9525" marB="0" anchor="ctr"/>
                </a:tc>
                <a:extLst>
                  <a:ext uri="{0D108BD9-81ED-4DB2-BD59-A6C34878D82A}">
                    <a16:rowId xmlns:a16="http://schemas.microsoft.com/office/drawing/2014/main" val="10002"/>
                  </a:ext>
                </a:extLst>
              </a:tr>
              <a:tr h="288000">
                <a:tc>
                  <a:txBody>
                    <a:bodyPr/>
                    <a:lstStyle/>
                    <a:p>
                      <a:r>
                        <a:rPr lang="en-GB" sz="1100" dirty="0"/>
                        <a:t>Base</a:t>
                      </a:r>
                      <a:endParaRPr lang="en-GB" sz="1100" b="1" dirty="0">
                        <a:solidFill>
                          <a:schemeClr val="tx1"/>
                        </a:solidFill>
                        <a:latin typeface="+mn-lt"/>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rPr>
                        <a:t>531</a:t>
                      </a:r>
                      <a:endParaRPr lang="en-GB" sz="1100" b="1"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rPr>
                        <a:t>531</a:t>
                      </a:r>
                      <a:endParaRPr lang="en-GB" sz="1100" b="1" dirty="0">
                        <a:solidFill>
                          <a:schemeClr val="tx1"/>
                        </a:solidFill>
                      </a:endParaRPr>
                    </a:p>
                  </a:txBody>
                  <a:tcPr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97509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Slide Number Placeholder 21">
            <a:extLst>
              <a:ext uri="{FF2B5EF4-FFF2-40B4-BE49-F238E27FC236}">
                <a16:creationId xmlns:a16="http://schemas.microsoft.com/office/drawing/2014/main" id="{CC47C0B6-0E38-4EC3-8F66-83B14AEBFDDB}"/>
              </a:ext>
            </a:extLst>
          </p:cNvPr>
          <p:cNvSpPr>
            <a:spLocks noGrp="1"/>
          </p:cNvSpPr>
          <p:nvPr>
            <p:ph type="sldNum" sz="quarter" idx="12"/>
          </p:nvPr>
        </p:nvSpPr>
        <p:spPr/>
        <p:txBody>
          <a:bodyPr vert="horz" lIns="91440" tIns="45720" rIns="91440" bIns="45720" rtlCol="0" anchor="ctr"/>
          <a:lstStyle/>
          <a:p>
            <a:r>
              <a:rPr lang="en-GB" dirty="0"/>
              <a:t>57</a:t>
            </a:r>
          </a:p>
        </p:txBody>
      </p:sp>
      <p:sp>
        <p:nvSpPr>
          <p:cNvPr id="12" name="Title 11"/>
          <p:cNvSpPr>
            <a:spLocks noGrp="1"/>
          </p:cNvSpPr>
          <p:nvPr>
            <p:ph type="title"/>
          </p:nvPr>
        </p:nvSpPr>
        <p:spPr/>
        <p:txBody>
          <a:bodyPr>
            <a:normAutofit/>
          </a:bodyPr>
          <a:lstStyle/>
          <a:p>
            <a:r>
              <a:rPr lang="en-GB" dirty="0"/>
              <a:t>Survey sample sizes</a:t>
            </a:r>
          </a:p>
        </p:txBody>
      </p:sp>
      <p:sp>
        <p:nvSpPr>
          <p:cNvPr id="17" name="Text Placeholder 16">
            <a:extLst>
              <a:ext uri="{FF2B5EF4-FFF2-40B4-BE49-F238E27FC236}">
                <a16:creationId xmlns:a16="http://schemas.microsoft.com/office/drawing/2014/main" id="{4D3BF905-60AA-4F6A-ADB2-425BB5978F75}"/>
              </a:ext>
            </a:extLst>
          </p:cNvPr>
          <p:cNvSpPr>
            <a:spLocks noGrp="1"/>
          </p:cNvSpPr>
          <p:nvPr>
            <p:ph type="body" sz="quarter" idx="11"/>
          </p:nvPr>
        </p:nvSpPr>
        <p:spPr/>
        <p:txBody>
          <a:bodyPr/>
          <a:lstStyle/>
          <a:p>
            <a:r>
              <a:rPr lang="en-GB" dirty="0"/>
              <a:t>Appendix I</a:t>
            </a:r>
          </a:p>
        </p:txBody>
      </p:sp>
      <p:sp>
        <p:nvSpPr>
          <p:cNvPr id="2" name="Rounded Rectangle 1"/>
          <p:cNvSpPr/>
          <p:nvPr/>
        </p:nvSpPr>
        <p:spPr>
          <a:xfrm>
            <a:off x="11412282" y="2785730"/>
            <a:ext cx="269359" cy="223284"/>
          </a:xfrm>
          <a:prstGeom prst="round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300" b="0" dirty="0">
              <a:solidFill>
                <a:schemeClr val="tx2"/>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4174056675"/>
              </p:ext>
            </p:extLst>
          </p:nvPr>
        </p:nvGraphicFramePr>
        <p:xfrm>
          <a:off x="1143231" y="1917760"/>
          <a:ext cx="4475037" cy="3672840"/>
        </p:xfrm>
        <a:graphic>
          <a:graphicData uri="http://schemas.openxmlformats.org/drawingml/2006/table">
            <a:tbl>
              <a:tblPr firstRow="1" bandRow="1">
                <a:tableStyleId>{B301B821-A1FF-4177-AEE7-76D212191A09}</a:tableStyleId>
              </a:tblPr>
              <a:tblGrid>
                <a:gridCol w="1329500">
                  <a:extLst>
                    <a:ext uri="{9D8B030D-6E8A-4147-A177-3AD203B41FA5}">
                      <a16:colId xmlns:a16="http://schemas.microsoft.com/office/drawing/2014/main" val="20000"/>
                    </a:ext>
                  </a:extLst>
                </a:gridCol>
                <a:gridCol w="2123504">
                  <a:extLst>
                    <a:ext uri="{9D8B030D-6E8A-4147-A177-3AD203B41FA5}">
                      <a16:colId xmlns:a16="http://schemas.microsoft.com/office/drawing/2014/main" val="20001"/>
                    </a:ext>
                  </a:extLst>
                </a:gridCol>
                <a:gridCol w="1022033">
                  <a:extLst>
                    <a:ext uri="{9D8B030D-6E8A-4147-A177-3AD203B41FA5}">
                      <a16:colId xmlns:a16="http://schemas.microsoft.com/office/drawing/2014/main" val="20002"/>
                    </a:ext>
                  </a:extLst>
                </a:gridCol>
              </a:tblGrid>
              <a:tr h="166846">
                <a:tc gridSpan="3">
                  <a:txBody>
                    <a:bodyPr/>
                    <a:lstStyle/>
                    <a:p>
                      <a:pPr algn="ctr"/>
                      <a:r>
                        <a:rPr lang="en-GB" sz="1300" dirty="0"/>
                        <a:t>Main</a:t>
                      </a:r>
                      <a:r>
                        <a:rPr lang="en-GB" sz="1300" baseline="0" dirty="0"/>
                        <a:t> survey</a:t>
                      </a:r>
                      <a:endParaRPr lang="en-GB" sz="1300" b="0" dirty="0"/>
                    </a:p>
                  </a:txBody>
                  <a:tcPr marL="100584" marR="100584"/>
                </a:tc>
                <a:tc hMerge="1">
                  <a:txBody>
                    <a:bodyPr/>
                    <a:lstStyle/>
                    <a:p>
                      <a:endParaRPr lang="en-GB"/>
                    </a:p>
                  </a:txBody>
                  <a:tcPr/>
                </a:tc>
                <a:tc hMerge="1">
                  <a:txBody>
                    <a:bodyPr/>
                    <a:lstStyle/>
                    <a:p>
                      <a:endParaRPr lang="en-GB" dirty="0"/>
                    </a:p>
                  </a:txBody>
                  <a:tcPr/>
                </a:tc>
                <a:extLst>
                  <a:ext uri="{0D108BD9-81ED-4DB2-BD59-A6C34878D82A}">
                    <a16:rowId xmlns:a16="http://schemas.microsoft.com/office/drawing/2014/main" val="10000"/>
                  </a:ext>
                </a:extLst>
              </a:tr>
              <a:tr h="252000">
                <a:tc>
                  <a:txBody>
                    <a:bodyPr/>
                    <a:lstStyle/>
                    <a:p>
                      <a:pPr algn="l"/>
                      <a:r>
                        <a:rPr lang="en-GB" sz="1200" b="1" dirty="0"/>
                        <a:t>Month</a:t>
                      </a:r>
                    </a:p>
                  </a:txBody>
                  <a:tcPr marL="134112" marR="134112"/>
                </a:tc>
                <a:tc>
                  <a:txBody>
                    <a:bodyPr/>
                    <a:lstStyle/>
                    <a:p>
                      <a:pPr algn="l"/>
                      <a:r>
                        <a:rPr lang="en-GB" sz="1200" b="1" dirty="0"/>
                        <a:t>Fieldwork dates</a:t>
                      </a:r>
                    </a:p>
                  </a:txBody>
                  <a:tcPr marL="134112" marR="134112"/>
                </a:tc>
                <a:tc>
                  <a:txBody>
                    <a:bodyPr/>
                    <a:lstStyle/>
                    <a:p>
                      <a:pPr algn="ctr"/>
                      <a:r>
                        <a:rPr lang="en-GB" sz="1200" b="1" dirty="0"/>
                        <a:t>Sample size</a:t>
                      </a:r>
                    </a:p>
                  </a:txBody>
                  <a:tcPr marL="134112" marR="134112"/>
                </a:tc>
                <a:extLst>
                  <a:ext uri="{0D108BD9-81ED-4DB2-BD59-A6C34878D82A}">
                    <a16:rowId xmlns:a16="http://schemas.microsoft.com/office/drawing/2014/main" val="10001"/>
                  </a:ext>
                </a:extLst>
              </a:tr>
              <a:tr h="259080">
                <a:tc>
                  <a:txBody>
                    <a:bodyPr/>
                    <a:lstStyle/>
                    <a:p>
                      <a:pPr algn="l"/>
                      <a:r>
                        <a:rPr lang="en-GB" sz="1100" dirty="0"/>
                        <a:t>February</a:t>
                      </a:r>
                      <a:r>
                        <a:rPr lang="en-GB" sz="1100" baseline="0" dirty="0"/>
                        <a:t> 2011</a:t>
                      </a:r>
                      <a:endParaRPr lang="en-GB" sz="1100" dirty="0"/>
                    </a:p>
                  </a:txBody>
                  <a:tcPr marL="134112" marR="134112"/>
                </a:tc>
                <a:tc>
                  <a:txBody>
                    <a:bodyPr/>
                    <a:lstStyle/>
                    <a:p>
                      <a:pPr algn="l"/>
                      <a:r>
                        <a:rPr lang="en-GB" sz="1100" dirty="0"/>
                        <a:t>23 February – 3 March</a:t>
                      </a:r>
                    </a:p>
                  </a:txBody>
                  <a:tcPr marL="134112" marR="134112"/>
                </a:tc>
                <a:tc>
                  <a:txBody>
                    <a:bodyPr/>
                    <a:lstStyle/>
                    <a:p>
                      <a:pPr algn="ctr"/>
                      <a:r>
                        <a:rPr lang="en-GB" sz="1100" dirty="0"/>
                        <a:t>603</a:t>
                      </a:r>
                    </a:p>
                  </a:txBody>
                  <a:tcPr marL="134112" marR="134112"/>
                </a:tc>
                <a:extLst>
                  <a:ext uri="{0D108BD9-81ED-4DB2-BD59-A6C34878D82A}">
                    <a16:rowId xmlns:a16="http://schemas.microsoft.com/office/drawing/2014/main" val="10003"/>
                  </a:ext>
                </a:extLst>
              </a:tr>
              <a:tr h="259080">
                <a:tc>
                  <a:txBody>
                    <a:bodyPr/>
                    <a:lstStyle/>
                    <a:p>
                      <a:pPr algn="l"/>
                      <a:r>
                        <a:rPr lang="en-GB" sz="1100" dirty="0"/>
                        <a:t>September 2011</a:t>
                      </a:r>
                    </a:p>
                  </a:txBody>
                  <a:tcPr marL="134112" marR="134112"/>
                </a:tc>
                <a:tc>
                  <a:txBody>
                    <a:bodyPr/>
                    <a:lstStyle/>
                    <a:p>
                      <a:pPr algn="l"/>
                      <a:r>
                        <a:rPr lang="en-GB" sz="1100" dirty="0"/>
                        <a:t>21 – 29 September</a:t>
                      </a:r>
                    </a:p>
                  </a:txBody>
                  <a:tcPr marL="134112" marR="134112"/>
                </a:tc>
                <a:tc>
                  <a:txBody>
                    <a:bodyPr/>
                    <a:lstStyle/>
                    <a:p>
                      <a:pPr algn="ctr"/>
                      <a:r>
                        <a:rPr lang="en-GB" sz="1100" dirty="0"/>
                        <a:t>583</a:t>
                      </a:r>
                    </a:p>
                  </a:txBody>
                  <a:tcPr marL="134112" marR="134112"/>
                </a:tc>
                <a:extLst>
                  <a:ext uri="{0D108BD9-81ED-4DB2-BD59-A6C34878D82A}">
                    <a16:rowId xmlns:a16="http://schemas.microsoft.com/office/drawing/2014/main" val="10004"/>
                  </a:ext>
                </a:extLst>
              </a:tr>
              <a:tr h="259080">
                <a:tc>
                  <a:txBody>
                    <a:bodyPr/>
                    <a:lstStyle/>
                    <a:p>
                      <a:pPr algn="l"/>
                      <a:r>
                        <a:rPr lang="en-GB" sz="1100" dirty="0"/>
                        <a:t>February 2012</a:t>
                      </a:r>
                    </a:p>
                  </a:txBody>
                  <a:tcPr marL="134112" marR="134112"/>
                </a:tc>
                <a:tc>
                  <a:txBody>
                    <a:bodyPr/>
                    <a:lstStyle/>
                    <a:p>
                      <a:pPr algn="l"/>
                      <a:r>
                        <a:rPr lang="en-GB" sz="1100" dirty="0"/>
                        <a:t>29 February – 18</a:t>
                      </a:r>
                      <a:r>
                        <a:rPr lang="en-GB" sz="1100" baseline="0" dirty="0"/>
                        <a:t> March</a:t>
                      </a:r>
                      <a:endParaRPr lang="en-GB" sz="1100" dirty="0"/>
                    </a:p>
                  </a:txBody>
                  <a:tcPr marL="134112" marR="134112"/>
                </a:tc>
                <a:tc>
                  <a:txBody>
                    <a:bodyPr/>
                    <a:lstStyle/>
                    <a:p>
                      <a:pPr algn="ctr"/>
                      <a:r>
                        <a:rPr lang="en-GB" sz="1100" dirty="0"/>
                        <a:t>608</a:t>
                      </a:r>
                    </a:p>
                  </a:txBody>
                  <a:tcPr marL="134112" marR="134112"/>
                </a:tc>
                <a:extLst>
                  <a:ext uri="{0D108BD9-81ED-4DB2-BD59-A6C34878D82A}">
                    <a16:rowId xmlns:a16="http://schemas.microsoft.com/office/drawing/2014/main" val="10005"/>
                  </a:ext>
                </a:extLst>
              </a:tr>
              <a:tr h="259080">
                <a:tc>
                  <a:txBody>
                    <a:bodyPr/>
                    <a:lstStyle/>
                    <a:p>
                      <a:pPr algn="l"/>
                      <a:r>
                        <a:rPr lang="en-GB" sz="1100" dirty="0"/>
                        <a:t>August 2012</a:t>
                      </a:r>
                    </a:p>
                  </a:txBody>
                  <a:tcPr marL="134112" marR="134112"/>
                </a:tc>
                <a:tc>
                  <a:txBody>
                    <a:bodyPr/>
                    <a:lstStyle/>
                    <a:p>
                      <a:pPr algn="l"/>
                      <a:r>
                        <a:rPr lang="en-GB" sz="1100" dirty="0"/>
                        <a:t>22 – 30 August</a:t>
                      </a:r>
                    </a:p>
                  </a:txBody>
                  <a:tcPr marL="134112" marR="134112"/>
                </a:tc>
                <a:tc>
                  <a:txBody>
                    <a:bodyPr/>
                    <a:lstStyle/>
                    <a:p>
                      <a:pPr algn="ctr"/>
                      <a:r>
                        <a:rPr lang="en-GB" sz="1100" dirty="0"/>
                        <a:t>550</a:t>
                      </a:r>
                    </a:p>
                  </a:txBody>
                  <a:tcPr marL="134112" marR="134112"/>
                </a:tc>
                <a:extLst>
                  <a:ext uri="{0D108BD9-81ED-4DB2-BD59-A6C34878D82A}">
                    <a16:rowId xmlns:a16="http://schemas.microsoft.com/office/drawing/2014/main" val="10006"/>
                  </a:ext>
                </a:extLst>
              </a:tr>
              <a:tr h="259080">
                <a:tc>
                  <a:txBody>
                    <a:bodyPr/>
                    <a:lstStyle/>
                    <a:p>
                      <a:pPr algn="l"/>
                      <a:r>
                        <a:rPr lang="en-GB" sz="1100" dirty="0"/>
                        <a:t>February 2013</a:t>
                      </a:r>
                    </a:p>
                  </a:txBody>
                  <a:tcPr marL="134112" marR="134112"/>
                </a:tc>
                <a:tc>
                  <a:txBody>
                    <a:bodyPr/>
                    <a:lstStyle/>
                    <a:p>
                      <a:pPr algn="l"/>
                      <a:r>
                        <a:rPr lang="en-GB" sz="1100" dirty="0"/>
                        <a:t>20 – 28 February</a:t>
                      </a:r>
                    </a:p>
                  </a:txBody>
                  <a:tcPr marL="134112" marR="134112"/>
                </a:tc>
                <a:tc>
                  <a:txBody>
                    <a:bodyPr/>
                    <a:lstStyle/>
                    <a:p>
                      <a:pPr algn="ctr"/>
                      <a:r>
                        <a:rPr lang="en-GB" sz="1100" dirty="0"/>
                        <a:t>568</a:t>
                      </a:r>
                    </a:p>
                  </a:txBody>
                  <a:tcPr marL="134112" marR="134112"/>
                </a:tc>
                <a:extLst>
                  <a:ext uri="{0D108BD9-81ED-4DB2-BD59-A6C34878D82A}">
                    <a16:rowId xmlns:a16="http://schemas.microsoft.com/office/drawing/2014/main" val="10007"/>
                  </a:ext>
                </a:extLst>
              </a:tr>
              <a:tr h="259080">
                <a:tc>
                  <a:txBody>
                    <a:bodyPr/>
                    <a:lstStyle/>
                    <a:p>
                      <a:pPr algn="l"/>
                      <a:r>
                        <a:rPr lang="en-GB" sz="1100" dirty="0"/>
                        <a:t>July 2013</a:t>
                      </a:r>
                    </a:p>
                  </a:txBody>
                  <a:tcPr marL="134112" marR="134112"/>
                </a:tc>
                <a:tc>
                  <a:txBody>
                    <a:bodyPr/>
                    <a:lstStyle/>
                    <a:p>
                      <a:pPr algn="l"/>
                      <a:r>
                        <a:rPr lang="en-GB" sz="1100" dirty="0"/>
                        <a:t>24 – 30</a:t>
                      </a:r>
                      <a:r>
                        <a:rPr lang="en-GB" sz="1100" baseline="0" dirty="0"/>
                        <a:t> July</a:t>
                      </a:r>
                      <a:endParaRPr lang="en-GB" sz="1100" dirty="0"/>
                    </a:p>
                  </a:txBody>
                  <a:tcPr marL="134112" marR="134112"/>
                </a:tc>
                <a:tc>
                  <a:txBody>
                    <a:bodyPr/>
                    <a:lstStyle/>
                    <a:p>
                      <a:pPr algn="ctr"/>
                      <a:r>
                        <a:rPr lang="en-GB" sz="1100" dirty="0"/>
                        <a:t>556</a:t>
                      </a:r>
                    </a:p>
                  </a:txBody>
                  <a:tcPr marL="134112" marR="134112"/>
                </a:tc>
                <a:extLst>
                  <a:ext uri="{0D108BD9-81ED-4DB2-BD59-A6C34878D82A}">
                    <a16:rowId xmlns:a16="http://schemas.microsoft.com/office/drawing/2014/main" val="10008"/>
                  </a:ext>
                </a:extLst>
              </a:tr>
              <a:tr h="259080">
                <a:tc>
                  <a:txBody>
                    <a:bodyPr/>
                    <a:lstStyle/>
                    <a:p>
                      <a:pPr algn="l"/>
                      <a:r>
                        <a:rPr lang="en-GB" sz="1100" dirty="0"/>
                        <a:t>February 2014</a:t>
                      </a:r>
                    </a:p>
                  </a:txBody>
                  <a:tcPr marL="134112" marR="134112"/>
                </a:tc>
                <a:tc>
                  <a:txBody>
                    <a:bodyPr/>
                    <a:lstStyle/>
                    <a:p>
                      <a:pPr algn="l"/>
                      <a:r>
                        <a:rPr lang="en-GB" sz="1100" dirty="0"/>
                        <a:t>26</a:t>
                      </a:r>
                      <a:r>
                        <a:rPr lang="en-GB" sz="1100" baseline="0" dirty="0"/>
                        <a:t> February – 9 March</a:t>
                      </a:r>
                      <a:endParaRPr lang="en-GB" sz="1100" dirty="0"/>
                    </a:p>
                  </a:txBody>
                  <a:tcPr marL="134112" marR="134112"/>
                </a:tc>
                <a:tc>
                  <a:txBody>
                    <a:bodyPr/>
                    <a:lstStyle/>
                    <a:p>
                      <a:pPr algn="ctr"/>
                      <a:r>
                        <a:rPr lang="en-GB" sz="1100" dirty="0"/>
                        <a:t>606</a:t>
                      </a:r>
                    </a:p>
                  </a:txBody>
                  <a:tcPr marL="134112" marR="134112"/>
                </a:tc>
                <a:extLst>
                  <a:ext uri="{0D108BD9-81ED-4DB2-BD59-A6C34878D82A}">
                    <a16:rowId xmlns:a16="http://schemas.microsoft.com/office/drawing/2014/main" val="10009"/>
                  </a:ext>
                </a:extLst>
              </a:tr>
              <a:tr h="259080">
                <a:tc>
                  <a:txBody>
                    <a:bodyPr/>
                    <a:lstStyle/>
                    <a:p>
                      <a:pPr algn="l"/>
                      <a:r>
                        <a:rPr lang="en-GB" sz="1100" dirty="0"/>
                        <a:t>July 2014</a:t>
                      </a:r>
                    </a:p>
                  </a:txBody>
                  <a:tcPr marL="134112" marR="134112"/>
                </a:tc>
                <a:tc>
                  <a:txBody>
                    <a:bodyPr/>
                    <a:lstStyle/>
                    <a:p>
                      <a:pPr algn="l"/>
                      <a:r>
                        <a:rPr lang="en-GB" sz="1100" dirty="0"/>
                        <a:t>23 July – 7 August</a:t>
                      </a:r>
                    </a:p>
                  </a:txBody>
                  <a:tcPr marL="134112" marR="134112"/>
                </a:tc>
                <a:tc>
                  <a:txBody>
                    <a:bodyPr/>
                    <a:lstStyle/>
                    <a:p>
                      <a:pPr algn="ctr"/>
                      <a:r>
                        <a:rPr lang="en-GB" sz="1100" dirty="0"/>
                        <a:t>560</a:t>
                      </a:r>
                    </a:p>
                  </a:txBody>
                  <a:tcPr marL="134112" marR="134112"/>
                </a:tc>
                <a:extLst>
                  <a:ext uri="{0D108BD9-81ED-4DB2-BD59-A6C34878D82A}">
                    <a16:rowId xmlns:a16="http://schemas.microsoft.com/office/drawing/2014/main" val="10010"/>
                  </a:ext>
                </a:extLst>
              </a:tr>
              <a:tr h="259080">
                <a:tc>
                  <a:txBody>
                    <a:bodyPr/>
                    <a:lstStyle/>
                    <a:p>
                      <a:pPr algn="l"/>
                      <a:r>
                        <a:rPr lang="en-GB" sz="1100" dirty="0"/>
                        <a:t>February</a:t>
                      </a:r>
                      <a:r>
                        <a:rPr lang="en-GB" sz="1100" baseline="0" dirty="0"/>
                        <a:t> 2015</a:t>
                      </a:r>
                      <a:endParaRPr lang="en-GB" sz="1100" dirty="0"/>
                    </a:p>
                  </a:txBody>
                  <a:tcPr marL="134112" marR="134112"/>
                </a:tc>
                <a:tc>
                  <a:txBody>
                    <a:bodyPr/>
                    <a:lstStyle/>
                    <a:p>
                      <a:pPr algn="l"/>
                      <a:r>
                        <a:rPr lang="en-GB" sz="1100" dirty="0"/>
                        <a:t>25 February</a:t>
                      </a:r>
                      <a:r>
                        <a:rPr lang="en-GB" sz="1100" baseline="0" dirty="0"/>
                        <a:t> – 24 March</a:t>
                      </a:r>
                      <a:endParaRPr lang="en-GB" sz="1100" dirty="0"/>
                    </a:p>
                  </a:txBody>
                  <a:tcPr marL="134112" marR="134112"/>
                </a:tc>
                <a:tc>
                  <a:txBody>
                    <a:bodyPr/>
                    <a:lstStyle/>
                    <a:p>
                      <a:pPr algn="ctr"/>
                      <a:r>
                        <a:rPr lang="en-GB" sz="1100" dirty="0"/>
                        <a:t>468</a:t>
                      </a:r>
                    </a:p>
                  </a:txBody>
                  <a:tcPr marL="134112" marR="134112"/>
                </a:tc>
                <a:extLst>
                  <a:ext uri="{0D108BD9-81ED-4DB2-BD59-A6C34878D82A}">
                    <a16:rowId xmlns:a16="http://schemas.microsoft.com/office/drawing/2014/main" val="10011"/>
                  </a:ext>
                </a:extLst>
              </a:tr>
              <a:tr h="259080">
                <a:tc>
                  <a:txBody>
                    <a:bodyPr/>
                    <a:lstStyle/>
                    <a:p>
                      <a:pPr algn="l"/>
                      <a:r>
                        <a:rPr lang="en-GB" sz="1100" dirty="0"/>
                        <a:t>July 2015</a:t>
                      </a:r>
                    </a:p>
                  </a:txBody>
                  <a:tcPr marL="134112" marR="134112"/>
                </a:tc>
                <a:tc>
                  <a:txBody>
                    <a:bodyPr/>
                    <a:lstStyle/>
                    <a:p>
                      <a:pPr algn="l"/>
                      <a:r>
                        <a:rPr lang="en-GB" sz="1100" dirty="0"/>
                        <a:t>5 – 18 August 2015</a:t>
                      </a:r>
                    </a:p>
                  </a:txBody>
                  <a:tcPr marL="134112" marR="134112"/>
                </a:tc>
                <a:tc>
                  <a:txBody>
                    <a:bodyPr/>
                    <a:lstStyle/>
                    <a:p>
                      <a:pPr algn="ctr"/>
                      <a:r>
                        <a:rPr lang="en-GB" sz="1100" dirty="0"/>
                        <a:t>534</a:t>
                      </a:r>
                    </a:p>
                  </a:txBody>
                  <a:tcPr marL="134112" marR="134112"/>
                </a:tc>
                <a:extLst>
                  <a:ext uri="{0D108BD9-81ED-4DB2-BD59-A6C34878D82A}">
                    <a16:rowId xmlns:a16="http://schemas.microsoft.com/office/drawing/2014/main" val="10012"/>
                  </a:ext>
                </a:extLst>
              </a:tr>
              <a:tr h="259080">
                <a:tc>
                  <a:txBody>
                    <a:bodyPr/>
                    <a:lstStyle/>
                    <a:p>
                      <a:pPr algn="l"/>
                      <a:r>
                        <a:rPr lang="en-GB" sz="1100" dirty="0"/>
                        <a:t>February</a:t>
                      </a:r>
                      <a:r>
                        <a:rPr lang="en-GB" sz="1100" baseline="0" dirty="0"/>
                        <a:t> 2016</a:t>
                      </a:r>
                      <a:endParaRPr lang="en-GB" sz="1100" dirty="0"/>
                    </a:p>
                  </a:txBody>
                  <a:tcPr marL="134112" marR="134112"/>
                </a:tc>
                <a:tc>
                  <a:txBody>
                    <a:bodyPr/>
                    <a:lstStyle/>
                    <a:p>
                      <a:pPr algn="l"/>
                      <a:r>
                        <a:rPr lang="en-GB" sz="1100" dirty="0"/>
                        <a:t>24 February – 15 March 2016</a:t>
                      </a:r>
                    </a:p>
                  </a:txBody>
                  <a:tcPr marL="134112" marR="134112"/>
                </a:tc>
                <a:tc>
                  <a:txBody>
                    <a:bodyPr/>
                    <a:lstStyle/>
                    <a:p>
                      <a:pPr algn="ctr"/>
                      <a:r>
                        <a:rPr lang="en-GB" sz="1100" dirty="0"/>
                        <a:t>536</a:t>
                      </a:r>
                    </a:p>
                  </a:txBody>
                  <a:tcPr marL="134112" marR="134112"/>
                </a:tc>
                <a:extLst>
                  <a:ext uri="{0D108BD9-81ED-4DB2-BD59-A6C34878D82A}">
                    <a16:rowId xmlns:a16="http://schemas.microsoft.com/office/drawing/2014/main" val="3111227551"/>
                  </a:ext>
                </a:extLst>
              </a:tr>
              <a:tr h="259080">
                <a:tc>
                  <a:txBody>
                    <a:bodyPr/>
                    <a:lstStyle/>
                    <a:p>
                      <a:pPr algn="l"/>
                      <a:r>
                        <a:rPr lang="en-GB" sz="1100" dirty="0"/>
                        <a:t>July 2016</a:t>
                      </a:r>
                    </a:p>
                  </a:txBody>
                  <a:tcPr marL="134112" marR="134112"/>
                </a:tc>
                <a:tc>
                  <a:txBody>
                    <a:bodyPr/>
                    <a:lstStyle/>
                    <a:p>
                      <a:pPr algn="l"/>
                      <a:r>
                        <a:rPr lang="en-GB" sz="1100" dirty="0"/>
                        <a:t>20 July – 10 August 2016</a:t>
                      </a:r>
                    </a:p>
                  </a:txBody>
                  <a:tcPr marL="134112" marR="134112"/>
                </a:tc>
                <a:tc>
                  <a:txBody>
                    <a:bodyPr/>
                    <a:lstStyle/>
                    <a:p>
                      <a:pPr algn="ctr"/>
                      <a:r>
                        <a:rPr lang="en-GB" sz="1100" dirty="0"/>
                        <a:t>582</a:t>
                      </a:r>
                    </a:p>
                  </a:txBody>
                  <a:tcPr marL="134112" marR="134112"/>
                </a:tc>
                <a:extLst>
                  <a:ext uri="{0D108BD9-81ED-4DB2-BD59-A6C34878D82A}">
                    <a16:rowId xmlns:a16="http://schemas.microsoft.com/office/drawing/2014/main" val="4180504863"/>
                  </a:ext>
                </a:extLst>
              </a:tr>
            </a:tbl>
          </a:graphicData>
        </a:graphic>
      </p:graphicFrame>
      <p:sp>
        <p:nvSpPr>
          <p:cNvPr id="13" name="TextBox 12">
            <a:extLst>
              <a:ext uri="{FF2B5EF4-FFF2-40B4-BE49-F238E27FC236}">
                <a16:creationId xmlns:a16="http://schemas.microsoft.com/office/drawing/2014/main" id="{8B64973D-8980-4597-B5CB-6C2C35F135ED}"/>
              </a:ext>
            </a:extLst>
          </p:cNvPr>
          <p:cNvSpPr txBox="1"/>
          <p:nvPr/>
        </p:nvSpPr>
        <p:spPr>
          <a:xfrm>
            <a:off x="7950232" y="6125517"/>
            <a:ext cx="3403568" cy="461665"/>
          </a:xfrm>
          <a:prstGeom prst="rect">
            <a:avLst/>
          </a:prstGeom>
          <a:noFill/>
          <a:ln>
            <a:solidFill>
              <a:schemeClr val="accent1"/>
            </a:solidFill>
          </a:ln>
        </p:spPr>
        <p:txBody>
          <a:bodyPr wrap="square" rtlCol="0">
            <a:spAutoFit/>
          </a:bodyPr>
          <a:lstStyle/>
          <a:p>
            <a:r>
              <a:rPr lang="en-GB" sz="1200" dirty="0">
                <a:solidFill>
                  <a:schemeClr val="tx2"/>
                </a:solidFill>
              </a:rPr>
              <a:t>Base sizes for each wave featured throughout the report are detailed here unless otherwise specified.</a:t>
            </a:r>
          </a:p>
        </p:txBody>
      </p:sp>
      <p:graphicFrame>
        <p:nvGraphicFramePr>
          <p:cNvPr id="9" name="Table 8"/>
          <p:cNvGraphicFramePr>
            <a:graphicFrameLocks noGrp="1"/>
          </p:cNvGraphicFramePr>
          <p:nvPr>
            <p:extLst>
              <p:ext uri="{D42A27DB-BD31-4B8C-83A1-F6EECF244321}">
                <p14:modId xmlns:p14="http://schemas.microsoft.com/office/powerpoint/2010/main" val="2857729125"/>
              </p:ext>
            </p:extLst>
          </p:nvPr>
        </p:nvGraphicFramePr>
        <p:xfrm>
          <a:off x="5879823" y="1917760"/>
          <a:ext cx="4475037" cy="3931920"/>
        </p:xfrm>
        <a:graphic>
          <a:graphicData uri="http://schemas.openxmlformats.org/drawingml/2006/table">
            <a:tbl>
              <a:tblPr firstRow="1" bandRow="1">
                <a:tableStyleId>{B301B821-A1FF-4177-AEE7-76D212191A09}</a:tableStyleId>
              </a:tblPr>
              <a:tblGrid>
                <a:gridCol w="1329500">
                  <a:extLst>
                    <a:ext uri="{9D8B030D-6E8A-4147-A177-3AD203B41FA5}">
                      <a16:colId xmlns:a16="http://schemas.microsoft.com/office/drawing/2014/main" val="20000"/>
                    </a:ext>
                  </a:extLst>
                </a:gridCol>
                <a:gridCol w="2123504">
                  <a:extLst>
                    <a:ext uri="{9D8B030D-6E8A-4147-A177-3AD203B41FA5}">
                      <a16:colId xmlns:a16="http://schemas.microsoft.com/office/drawing/2014/main" val="20001"/>
                    </a:ext>
                  </a:extLst>
                </a:gridCol>
                <a:gridCol w="1022033">
                  <a:extLst>
                    <a:ext uri="{9D8B030D-6E8A-4147-A177-3AD203B41FA5}">
                      <a16:colId xmlns:a16="http://schemas.microsoft.com/office/drawing/2014/main" val="20002"/>
                    </a:ext>
                  </a:extLst>
                </a:gridCol>
              </a:tblGrid>
              <a:tr h="166846">
                <a:tc gridSpan="3">
                  <a:txBody>
                    <a:bodyPr/>
                    <a:lstStyle/>
                    <a:p>
                      <a:pPr algn="ctr"/>
                      <a:r>
                        <a:rPr lang="en-GB" sz="1300" dirty="0"/>
                        <a:t>Main</a:t>
                      </a:r>
                      <a:r>
                        <a:rPr lang="en-GB" sz="1300" baseline="0" dirty="0"/>
                        <a:t> survey</a:t>
                      </a:r>
                      <a:endParaRPr lang="en-GB" sz="1300" b="0" dirty="0"/>
                    </a:p>
                  </a:txBody>
                  <a:tcPr marL="100584" marR="100584"/>
                </a:tc>
                <a:tc hMerge="1">
                  <a:txBody>
                    <a:bodyPr/>
                    <a:lstStyle/>
                    <a:p>
                      <a:endParaRPr lang="en-GB"/>
                    </a:p>
                  </a:txBody>
                  <a:tcPr/>
                </a:tc>
                <a:tc hMerge="1">
                  <a:txBody>
                    <a:bodyPr/>
                    <a:lstStyle/>
                    <a:p>
                      <a:endParaRPr lang="en-GB" dirty="0"/>
                    </a:p>
                  </a:txBody>
                  <a:tcPr/>
                </a:tc>
                <a:extLst>
                  <a:ext uri="{0D108BD9-81ED-4DB2-BD59-A6C34878D82A}">
                    <a16:rowId xmlns:a16="http://schemas.microsoft.com/office/drawing/2014/main" val="10000"/>
                  </a:ext>
                </a:extLst>
              </a:tr>
              <a:tr h="252000">
                <a:tc>
                  <a:txBody>
                    <a:bodyPr/>
                    <a:lstStyle/>
                    <a:p>
                      <a:pPr algn="l"/>
                      <a:r>
                        <a:rPr lang="en-GB" sz="1200" b="1" dirty="0"/>
                        <a:t>Month</a:t>
                      </a:r>
                    </a:p>
                  </a:txBody>
                  <a:tcPr marL="134112" marR="134112"/>
                </a:tc>
                <a:tc>
                  <a:txBody>
                    <a:bodyPr/>
                    <a:lstStyle/>
                    <a:p>
                      <a:pPr algn="l"/>
                      <a:r>
                        <a:rPr lang="en-GB" sz="1200" b="1" dirty="0"/>
                        <a:t>Fieldwork dates</a:t>
                      </a:r>
                    </a:p>
                  </a:txBody>
                  <a:tcPr marL="134112" marR="134112"/>
                </a:tc>
                <a:tc>
                  <a:txBody>
                    <a:bodyPr/>
                    <a:lstStyle/>
                    <a:p>
                      <a:pPr algn="ctr"/>
                      <a:r>
                        <a:rPr lang="en-GB" sz="1200" b="1" dirty="0"/>
                        <a:t>Sample size</a:t>
                      </a:r>
                    </a:p>
                  </a:txBody>
                  <a:tcPr marL="134112" marR="134112"/>
                </a:tc>
                <a:extLst>
                  <a:ext uri="{0D108BD9-81ED-4DB2-BD59-A6C34878D82A}">
                    <a16:rowId xmlns:a16="http://schemas.microsoft.com/office/drawing/2014/main" val="10001"/>
                  </a:ext>
                </a:extLst>
              </a:tr>
              <a:tr h="252000">
                <a:tc>
                  <a:txBody>
                    <a:bodyPr/>
                    <a:lstStyle/>
                    <a:p>
                      <a:pPr algn="l"/>
                      <a:r>
                        <a:rPr lang="en-GB" sz="1100" dirty="0"/>
                        <a:t>March 2017</a:t>
                      </a:r>
                    </a:p>
                  </a:txBody>
                  <a:tcPr marL="134112" marR="134112"/>
                </a:tc>
                <a:tc>
                  <a:txBody>
                    <a:bodyPr/>
                    <a:lstStyle/>
                    <a:p>
                      <a:pPr algn="l"/>
                      <a:r>
                        <a:rPr lang="en-GB" sz="1100" dirty="0"/>
                        <a:t>8 – 24 March 2017</a:t>
                      </a:r>
                    </a:p>
                  </a:txBody>
                  <a:tcPr marL="134112" marR="134112"/>
                </a:tc>
                <a:tc>
                  <a:txBody>
                    <a:bodyPr/>
                    <a:lstStyle/>
                    <a:p>
                      <a:pPr algn="ctr"/>
                      <a:r>
                        <a:rPr lang="en-GB" sz="1100" dirty="0"/>
                        <a:t>600</a:t>
                      </a:r>
                    </a:p>
                  </a:txBody>
                  <a:tcPr marL="134112" marR="134112"/>
                </a:tc>
                <a:extLst>
                  <a:ext uri="{0D108BD9-81ED-4DB2-BD59-A6C34878D82A}">
                    <a16:rowId xmlns:a16="http://schemas.microsoft.com/office/drawing/2014/main" val="10014"/>
                  </a:ext>
                </a:extLst>
              </a:tr>
              <a:tr h="252000">
                <a:tc>
                  <a:txBody>
                    <a:bodyPr/>
                    <a:lstStyle/>
                    <a:p>
                      <a:pPr algn="l"/>
                      <a:r>
                        <a:rPr lang="en-GB" sz="1100" dirty="0"/>
                        <a:t>August 2017</a:t>
                      </a:r>
                    </a:p>
                  </a:txBody>
                  <a:tcPr marL="134112" marR="134112"/>
                </a:tc>
                <a:tc>
                  <a:txBody>
                    <a:bodyPr/>
                    <a:lstStyle/>
                    <a:p>
                      <a:pPr algn="l"/>
                      <a:r>
                        <a:rPr lang="en-GB" sz="1100" dirty="0"/>
                        <a:t>4 – 28 August 2017</a:t>
                      </a:r>
                    </a:p>
                  </a:txBody>
                  <a:tcPr marL="134112" marR="134112"/>
                </a:tc>
                <a:tc>
                  <a:txBody>
                    <a:bodyPr/>
                    <a:lstStyle/>
                    <a:p>
                      <a:pPr algn="ctr"/>
                      <a:r>
                        <a:rPr lang="en-GB" sz="1100" dirty="0"/>
                        <a:t>525</a:t>
                      </a:r>
                    </a:p>
                  </a:txBody>
                  <a:tcPr marL="134112" marR="134112"/>
                </a:tc>
                <a:extLst>
                  <a:ext uri="{0D108BD9-81ED-4DB2-BD59-A6C34878D82A}">
                    <a16:rowId xmlns:a16="http://schemas.microsoft.com/office/drawing/2014/main" val="10015"/>
                  </a:ext>
                </a:extLst>
              </a:tr>
              <a:tr h="252000">
                <a:tc>
                  <a:txBody>
                    <a:bodyPr/>
                    <a:lstStyle/>
                    <a:p>
                      <a:pPr algn="l"/>
                      <a:r>
                        <a:rPr lang="en-GB" sz="1100" dirty="0"/>
                        <a:t>February 2018</a:t>
                      </a:r>
                    </a:p>
                  </a:txBody>
                  <a:tcPr marL="134112" marR="134112"/>
                </a:tc>
                <a:tc>
                  <a:txBody>
                    <a:bodyPr/>
                    <a:lstStyle/>
                    <a:p>
                      <a:pPr algn="l"/>
                      <a:r>
                        <a:rPr lang="en-GB" sz="1100" dirty="0"/>
                        <a:t>21 February – 13 March 2018</a:t>
                      </a:r>
                    </a:p>
                  </a:txBody>
                  <a:tcPr marL="134112" marR="134112"/>
                </a:tc>
                <a:tc>
                  <a:txBody>
                    <a:bodyPr/>
                    <a:lstStyle/>
                    <a:p>
                      <a:pPr algn="ctr"/>
                      <a:r>
                        <a:rPr lang="en-GB" sz="1100" dirty="0"/>
                        <a:t>561</a:t>
                      </a:r>
                    </a:p>
                  </a:txBody>
                  <a:tcPr marL="134112" marR="134112"/>
                </a:tc>
                <a:extLst>
                  <a:ext uri="{0D108BD9-81ED-4DB2-BD59-A6C34878D82A}">
                    <a16:rowId xmlns:a16="http://schemas.microsoft.com/office/drawing/2014/main" val="1982205133"/>
                  </a:ext>
                </a:extLst>
              </a:tr>
              <a:tr h="252000">
                <a:tc>
                  <a:txBody>
                    <a:bodyPr/>
                    <a:lstStyle/>
                    <a:p>
                      <a:pPr algn="l"/>
                      <a:r>
                        <a:rPr lang="en-GB" sz="1100" dirty="0"/>
                        <a:t>August 2018</a:t>
                      </a:r>
                    </a:p>
                  </a:txBody>
                  <a:tcPr marL="134112" marR="134112"/>
                </a:tc>
                <a:tc>
                  <a:txBody>
                    <a:bodyPr/>
                    <a:lstStyle/>
                    <a:p>
                      <a:pPr algn="l"/>
                      <a:r>
                        <a:rPr lang="en-GB" sz="1100" dirty="0"/>
                        <a:t>3 – 25 August 2018</a:t>
                      </a:r>
                    </a:p>
                  </a:txBody>
                  <a:tcPr marL="134112" marR="134112"/>
                </a:tc>
                <a:tc>
                  <a:txBody>
                    <a:bodyPr/>
                    <a:lstStyle/>
                    <a:p>
                      <a:pPr algn="ctr"/>
                      <a:r>
                        <a:rPr lang="en-GB" sz="1100" dirty="0"/>
                        <a:t>589</a:t>
                      </a:r>
                    </a:p>
                  </a:txBody>
                  <a:tcPr marL="134112" marR="134112"/>
                </a:tc>
                <a:extLst>
                  <a:ext uri="{0D108BD9-81ED-4DB2-BD59-A6C34878D82A}">
                    <a16:rowId xmlns:a16="http://schemas.microsoft.com/office/drawing/2014/main" val="2996021552"/>
                  </a:ext>
                </a:extLst>
              </a:tr>
              <a:tr h="252000">
                <a:tc>
                  <a:txBody>
                    <a:bodyPr/>
                    <a:lstStyle/>
                    <a:p>
                      <a:pPr algn="l"/>
                      <a:r>
                        <a:rPr lang="en-GB" sz="1100" dirty="0"/>
                        <a:t>November 2019</a:t>
                      </a:r>
                    </a:p>
                  </a:txBody>
                  <a:tcPr marL="134112" marR="134112"/>
                </a:tc>
                <a:tc>
                  <a:txBody>
                    <a:bodyPr/>
                    <a:lstStyle/>
                    <a:p>
                      <a:pPr algn="l"/>
                      <a:r>
                        <a:rPr lang="en-GB" sz="1100" dirty="0"/>
                        <a:t>1</a:t>
                      </a:r>
                      <a:r>
                        <a:rPr lang="en-GB" sz="1100" baseline="0" dirty="0"/>
                        <a:t> Nov 2019 – 11 Jan 2020</a:t>
                      </a:r>
                      <a:endParaRPr lang="en-GB" sz="1100" dirty="0"/>
                    </a:p>
                  </a:txBody>
                  <a:tcPr marL="134112" marR="134112"/>
                </a:tc>
                <a:tc>
                  <a:txBody>
                    <a:bodyPr/>
                    <a:lstStyle/>
                    <a:p>
                      <a:pPr algn="ctr"/>
                      <a:r>
                        <a:rPr lang="en-GB" sz="1100" dirty="0"/>
                        <a:t>519</a:t>
                      </a:r>
                    </a:p>
                  </a:txBody>
                  <a:tcPr marL="134112" marR="134112"/>
                </a:tc>
                <a:extLst>
                  <a:ext uri="{0D108BD9-81ED-4DB2-BD59-A6C34878D82A}">
                    <a16:rowId xmlns:a16="http://schemas.microsoft.com/office/drawing/2014/main" val="3953916706"/>
                  </a:ext>
                </a:extLst>
              </a:tr>
              <a:tr h="252000">
                <a:tc>
                  <a:txBody>
                    <a:bodyPr/>
                    <a:lstStyle/>
                    <a:p>
                      <a:pPr algn="l"/>
                      <a:r>
                        <a:rPr lang="en-GB" sz="1100" dirty="0"/>
                        <a:t>August 2020</a:t>
                      </a:r>
                    </a:p>
                  </a:txBody>
                  <a:tcPr marL="134112" marR="134112"/>
                </a:tc>
                <a:tc>
                  <a:txBody>
                    <a:bodyPr/>
                    <a:lstStyle/>
                    <a:p>
                      <a:pPr algn="l"/>
                      <a:r>
                        <a:rPr lang="en-GB" sz="1100" dirty="0"/>
                        <a:t>4 – 15 August 2020</a:t>
                      </a:r>
                    </a:p>
                  </a:txBody>
                  <a:tcPr marL="134112" marR="134112"/>
                </a:tc>
                <a:tc>
                  <a:txBody>
                    <a:bodyPr/>
                    <a:lstStyle/>
                    <a:p>
                      <a:pPr algn="ctr"/>
                      <a:r>
                        <a:rPr lang="en-GB" sz="1100" dirty="0"/>
                        <a:t>504</a:t>
                      </a:r>
                    </a:p>
                  </a:txBody>
                  <a:tcPr marL="134112" marR="134112"/>
                </a:tc>
                <a:extLst>
                  <a:ext uri="{0D108BD9-81ED-4DB2-BD59-A6C34878D82A}">
                    <a16:rowId xmlns:a16="http://schemas.microsoft.com/office/drawing/2014/main" val="2013377732"/>
                  </a:ext>
                </a:extLst>
              </a:tr>
              <a:tr h="252000">
                <a:tc>
                  <a:txBody>
                    <a:bodyPr/>
                    <a:lstStyle/>
                    <a:p>
                      <a:pPr algn="l"/>
                      <a:r>
                        <a:rPr lang="en-GB" sz="1100" dirty="0"/>
                        <a:t>February 2021</a:t>
                      </a:r>
                    </a:p>
                  </a:txBody>
                  <a:tcPr marL="134112" marR="134112"/>
                </a:tc>
                <a:tc>
                  <a:txBody>
                    <a:bodyPr/>
                    <a:lstStyle/>
                    <a:p>
                      <a:pPr algn="l"/>
                      <a:r>
                        <a:rPr lang="en-GB" sz="1100" dirty="0"/>
                        <a:t>15</a:t>
                      </a:r>
                      <a:r>
                        <a:rPr lang="en-GB" sz="1100" baseline="0" dirty="0"/>
                        <a:t> – 25 February 2021</a:t>
                      </a:r>
                      <a:endParaRPr lang="en-GB" sz="1100" dirty="0"/>
                    </a:p>
                  </a:txBody>
                  <a:tcPr marL="134112" marR="134112"/>
                </a:tc>
                <a:tc>
                  <a:txBody>
                    <a:bodyPr/>
                    <a:lstStyle/>
                    <a:p>
                      <a:pPr algn="ctr"/>
                      <a:r>
                        <a:rPr lang="en-GB" sz="1100" dirty="0"/>
                        <a:t>507</a:t>
                      </a:r>
                    </a:p>
                  </a:txBody>
                  <a:tcPr marL="134112" marR="134112"/>
                </a:tc>
                <a:extLst>
                  <a:ext uri="{0D108BD9-81ED-4DB2-BD59-A6C34878D82A}">
                    <a16:rowId xmlns:a16="http://schemas.microsoft.com/office/drawing/2014/main" val="10019"/>
                  </a:ext>
                </a:extLst>
              </a:tr>
              <a:tr h="252000">
                <a:tc>
                  <a:txBody>
                    <a:bodyPr/>
                    <a:lstStyle/>
                    <a:p>
                      <a:pPr algn="l"/>
                      <a:r>
                        <a:rPr lang="en-US" sz="1100" dirty="0"/>
                        <a:t>August 2021</a:t>
                      </a:r>
                      <a:endParaRPr lang="en-GB" sz="1100" dirty="0"/>
                    </a:p>
                  </a:txBody>
                  <a:tcPr marL="134112" marR="134112"/>
                </a:tc>
                <a:tc>
                  <a:txBody>
                    <a:bodyPr/>
                    <a:lstStyle/>
                    <a:p>
                      <a:pPr algn="l"/>
                      <a:r>
                        <a:rPr lang="en-GB" sz="1100" dirty="0"/>
                        <a:t>2</a:t>
                      </a:r>
                      <a:r>
                        <a:rPr lang="en-GB" sz="1100" baseline="30000" dirty="0"/>
                        <a:t> </a:t>
                      </a:r>
                      <a:r>
                        <a:rPr lang="en-GB" sz="1100" dirty="0"/>
                        <a:t>– 13 August 2021</a:t>
                      </a:r>
                    </a:p>
                  </a:txBody>
                  <a:tcPr marL="134112" marR="134112"/>
                </a:tc>
                <a:tc>
                  <a:txBody>
                    <a:bodyPr/>
                    <a:lstStyle/>
                    <a:p>
                      <a:pPr algn="ctr"/>
                      <a:r>
                        <a:rPr lang="en-US" sz="1100" dirty="0">
                          <a:solidFill>
                            <a:schemeClr val="tx1"/>
                          </a:solidFill>
                        </a:rPr>
                        <a:t>536</a:t>
                      </a:r>
                      <a:endParaRPr lang="en-GB" sz="1100" dirty="0">
                        <a:solidFill>
                          <a:schemeClr val="tx1"/>
                        </a:solidFill>
                      </a:endParaRPr>
                    </a:p>
                  </a:txBody>
                  <a:tcPr marL="134112" marR="134112"/>
                </a:tc>
                <a:extLst>
                  <a:ext uri="{0D108BD9-81ED-4DB2-BD59-A6C34878D82A}">
                    <a16:rowId xmlns:a16="http://schemas.microsoft.com/office/drawing/2014/main" val="10010"/>
                  </a:ext>
                </a:extLst>
              </a:tr>
              <a:tr h="252000">
                <a:tc>
                  <a:txBody>
                    <a:bodyPr/>
                    <a:lstStyle/>
                    <a:p>
                      <a:pPr algn="l"/>
                      <a:r>
                        <a:rPr lang="en-US" sz="1100" dirty="0"/>
                        <a:t>February 2022</a:t>
                      </a:r>
                      <a:endParaRPr lang="en-GB" sz="1100" dirty="0"/>
                    </a:p>
                  </a:txBody>
                  <a:tcPr marL="134112" marR="134112"/>
                </a:tc>
                <a:tc>
                  <a:txBody>
                    <a:bodyPr/>
                    <a:lstStyle/>
                    <a:p>
                      <a:pPr algn="l"/>
                      <a:r>
                        <a:rPr lang="en-GB" sz="1100" dirty="0"/>
                        <a:t>21 February – 1 March 2022</a:t>
                      </a:r>
                      <a:endParaRPr lang="en-GB" sz="1100" dirty="0">
                        <a:solidFill>
                          <a:srgbClr val="FF0000"/>
                        </a:solidFill>
                      </a:endParaRPr>
                    </a:p>
                  </a:txBody>
                  <a:tcPr marL="134112" marR="134112"/>
                </a:tc>
                <a:tc>
                  <a:txBody>
                    <a:bodyPr/>
                    <a:lstStyle/>
                    <a:p>
                      <a:pPr algn="ctr"/>
                      <a:r>
                        <a:rPr lang="en-US" sz="1100" dirty="0">
                          <a:solidFill>
                            <a:schemeClr val="tx1"/>
                          </a:solidFill>
                        </a:rPr>
                        <a:t>514</a:t>
                      </a:r>
                      <a:endParaRPr lang="en-GB" sz="1100" dirty="0">
                        <a:solidFill>
                          <a:schemeClr val="tx1"/>
                        </a:solidFill>
                      </a:endParaRPr>
                    </a:p>
                  </a:txBody>
                  <a:tcPr marL="134112" marR="134112"/>
                </a:tc>
                <a:extLst>
                  <a:ext uri="{0D108BD9-81ED-4DB2-BD59-A6C34878D82A}">
                    <a16:rowId xmlns:a16="http://schemas.microsoft.com/office/drawing/2014/main" val="2756028686"/>
                  </a:ext>
                </a:extLst>
              </a:tr>
              <a:tr h="252000">
                <a:tc>
                  <a:txBody>
                    <a:bodyPr/>
                    <a:lstStyle/>
                    <a:p>
                      <a:pPr algn="l"/>
                      <a:r>
                        <a:rPr lang="en-GB" sz="1100" dirty="0"/>
                        <a:t>August 2024</a:t>
                      </a:r>
                    </a:p>
                  </a:txBody>
                  <a:tcPr marL="134112" marR="134112"/>
                </a:tc>
                <a:tc>
                  <a:txBody>
                    <a:bodyPr/>
                    <a:lstStyle/>
                    <a:p>
                      <a:pPr algn="l"/>
                      <a:r>
                        <a:rPr lang="en-GB" sz="1100" dirty="0">
                          <a:solidFill>
                            <a:schemeClr val="tx1"/>
                          </a:solidFill>
                        </a:rPr>
                        <a:t>12 – 23 August 2024</a:t>
                      </a:r>
                    </a:p>
                  </a:txBody>
                  <a:tcPr marL="134112" marR="134112"/>
                </a:tc>
                <a:tc>
                  <a:txBody>
                    <a:bodyPr/>
                    <a:lstStyle/>
                    <a:p>
                      <a:pPr algn="ctr"/>
                      <a:r>
                        <a:rPr lang="en-GB" sz="1100" dirty="0">
                          <a:solidFill>
                            <a:schemeClr val="tx1"/>
                          </a:solidFill>
                        </a:rPr>
                        <a:t>508</a:t>
                      </a:r>
                    </a:p>
                  </a:txBody>
                  <a:tcPr marL="134112" marR="134112"/>
                </a:tc>
                <a:extLst>
                  <a:ext uri="{0D108BD9-81ED-4DB2-BD59-A6C34878D82A}">
                    <a16:rowId xmlns:a16="http://schemas.microsoft.com/office/drawing/2014/main" val="3211813311"/>
                  </a:ext>
                </a:extLst>
              </a:tr>
              <a:tr h="252000">
                <a:tc>
                  <a:txBody>
                    <a:bodyPr/>
                    <a:lstStyle/>
                    <a:p>
                      <a:pPr algn="l"/>
                      <a:r>
                        <a:rPr lang="en-US" sz="1100" dirty="0"/>
                        <a:t>February 2025</a:t>
                      </a:r>
                      <a:endParaRPr lang="en-GB" sz="1100" dirty="0"/>
                    </a:p>
                  </a:txBody>
                  <a:tcPr marL="134112" marR="134112"/>
                </a:tc>
                <a:tc>
                  <a:txBody>
                    <a:bodyPr/>
                    <a:lstStyle/>
                    <a:p>
                      <a:pPr algn="l"/>
                      <a:r>
                        <a:rPr lang="en-US" sz="1100" dirty="0">
                          <a:solidFill>
                            <a:schemeClr val="tx1"/>
                          </a:solidFill>
                        </a:rPr>
                        <a:t>10 – 23 February 2025</a:t>
                      </a:r>
                      <a:endParaRPr lang="en-GB" sz="1100" dirty="0">
                        <a:solidFill>
                          <a:schemeClr val="tx1"/>
                        </a:solidFill>
                      </a:endParaRPr>
                    </a:p>
                  </a:txBody>
                  <a:tcPr marL="134112" marR="134112"/>
                </a:tc>
                <a:tc>
                  <a:txBody>
                    <a:bodyPr/>
                    <a:lstStyle/>
                    <a:p>
                      <a:pPr algn="ctr"/>
                      <a:r>
                        <a:rPr lang="en-US" sz="1100" dirty="0">
                          <a:solidFill>
                            <a:schemeClr val="tx1"/>
                          </a:solidFill>
                        </a:rPr>
                        <a:t>556</a:t>
                      </a:r>
                      <a:endParaRPr lang="en-GB" sz="1100" dirty="0">
                        <a:solidFill>
                          <a:schemeClr val="tx1"/>
                        </a:solidFill>
                      </a:endParaRPr>
                    </a:p>
                  </a:txBody>
                  <a:tcPr marL="134112" marR="134112"/>
                </a:tc>
                <a:extLst>
                  <a:ext uri="{0D108BD9-81ED-4DB2-BD59-A6C34878D82A}">
                    <a16:rowId xmlns:a16="http://schemas.microsoft.com/office/drawing/2014/main" val="1483913114"/>
                  </a:ext>
                </a:extLst>
              </a:tr>
              <a:tr h="252000">
                <a:tc>
                  <a:txBody>
                    <a:bodyPr/>
                    <a:lstStyle/>
                    <a:p>
                      <a:pPr algn="l"/>
                      <a:r>
                        <a:rPr lang="en-US" sz="1100" dirty="0"/>
                        <a:t>September 2025</a:t>
                      </a:r>
                      <a:endParaRPr lang="en-GB" sz="1100" dirty="0"/>
                    </a:p>
                  </a:txBody>
                  <a:tcPr marL="134112" marR="134112"/>
                </a:tc>
                <a:tc>
                  <a:txBody>
                    <a:bodyPr/>
                    <a:lstStyle/>
                    <a:p>
                      <a:pPr algn="l"/>
                      <a:r>
                        <a:rPr lang="en-US" sz="1100" dirty="0">
                          <a:solidFill>
                            <a:schemeClr val="tx1"/>
                          </a:solidFill>
                        </a:rPr>
                        <a:t>19 Sep – 10 Oct 2025</a:t>
                      </a:r>
                      <a:endParaRPr lang="en-GB" sz="1100" dirty="0">
                        <a:solidFill>
                          <a:schemeClr val="tx1"/>
                        </a:solidFill>
                      </a:endParaRPr>
                    </a:p>
                  </a:txBody>
                  <a:tcPr marL="134112" marR="134112"/>
                </a:tc>
                <a:tc>
                  <a:txBody>
                    <a:bodyPr/>
                    <a:lstStyle/>
                    <a:p>
                      <a:pPr algn="ctr"/>
                      <a:r>
                        <a:rPr lang="en-US" sz="1100" dirty="0">
                          <a:solidFill>
                            <a:schemeClr val="tx1"/>
                          </a:solidFill>
                        </a:rPr>
                        <a:t>507</a:t>
                      </a:r>
                      <a:endParaRPr lang="en-GB" sz="1100" dirty="0">
                        <a:solidFill>
                          <a:schemeClr val="tx1"/>
                        </a:solidFill>
                      </a:endParaRPr>
                    </a:p>
                  </a:txBody>
                  <a:tcPr marL="134112" marR="134112"/>
                </a:tc>
                <a:extLst>
                  <a:ext uri="{0D108BD9-81ED-4DB2-BD59-A6C34878D82A}">
                    <a16:rowId xmlns:a16="http://schemas.microsoft.com/office/drawing/2014/main" val="535371861"/>
                  </a:ext>
                </a:extLst>
              </a:tr>
              <a:tr h="252000">
                <a:tc>
                  <a:txBody>
                    <a:bodyPr/>
                    <a:lstStyle/>
                    <a:p>
                      <a:pPr algn="l"/>
                      <a:r>
                        <a:rPr lang="en-GB" sz="1100" dirty="0"/>
                        <a:t>February 2026</a:t>
                      </a:r>
                    </a:p>
                  </a:txBody>
                  <a:tcPr marL="134112" marR="134112"/>
                </a:tc>
                <a:tc>
                  <a:txBody>
                    <a:bodyPr/>
                    <a:lstStyle/>
                    <a:p>
                      <a:pPr algn="l"/>
                      <a:r>
                        <a:rPr lang="en-GB" sz="1100" dirty="0">
                          <a:solidFill>
                            <a:schemeClr val="tx1"/>
                          </a:solidFill>
                        </a:rPr>
                        <a:t>10 – 23 February 2026</a:t>
                      </a:r>
                    </a:p>
                  </a:txBody>
                  <a:tcPr marL="134112" marR="134112"/>
                </a:tc>
                <a:tc>
                  <a:txBody>
                    <a:bodyPr/>
                    <a:lstStyle/>
                    <a:p>
                      <a:pPr algn="ctr"/>
                      <a:r>
                        <a:rPr lang="en-GB" sz="1100" dirty="0">
                          <a:solidFill>
                            <a:schemeClr val="tx1"/>
                          </a:solidFill>
                        </a:rPr>
                        <a:t>531</a:t>
                      </a:r>
                    </a:p>
                  </a:txBody>
                  <a:tcPr marL="134112" marR="134112"/>
                </a:tc>
                <a:extLst>
                  <a:ext uri="{0D108BD9-81ED-4DB2-BD59-A6C34878D82A}">
                    <a16:rowId xmlns:a16="http://schemas.microsoft.com/office/drawing/2014/main" val="2638591141"/>
                  </a:ext>
                </a:extLst>
              </a:tr>
            </a:tbl>
          </a:graphicData>
        </a:graphic>
      </p:graphicFrame>
    </p:spTree>
    <p:extLst>
      <p:ext uri="{BB962C8B-B14F-4D97-AF65-F5344CB8AC3E}">
        <p14:creationId xmlns:p14="http://schemas.microsoft.com/office/powerpoint/2010/main" val="2817325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Slide Number Placeholder 21">
            <a:extLst>
              <a:ext uri="{FF2B5EF4-FFF2-40B4-BE49-F238E27FC236}">
                <a16:creationId xmlns:a16="http://schemas.microsoft.com/office/drawing/2014/main" id="{CC47C0B6-0E38-4EC3-8F66-83B14AEBFDDB}"/>
              </a:ext>
            </a:extLst>
          </p:cNvPr>
          <p:cNvSpPr>
            <a:spLocks noGrp="1"/>
          </p:cNvSpPr>
          <p:nvPr>
            <p:ph type="sldNum" sz="quarter" idx="12"/>
          </p:nvPr>
        </p:nvSpPr>
        <p:spPr/>
        <p:txBody>
          <a:bodyPr vert="horz" lIns="91440" tIns="45720" rIns="91440" bIns="45720" rtlCol="0" anchor="ctr"/>
          <a:lstStyle/>
          <a:p>
            <a:r>
              <a:rPr lang="en-GB" dirty="0"/>
              <a:t>57</a:t>
            </a:r>
          </a:p>
        </p:txBody>
      </p:sp>
      <p:sp>
        <p:nvSpPr>
          <p:cNvPr id="6" name="Title 5">
            <a:extLst>
              <a:ext uri="{FF2B5EF4-FFF2-40B4-BE49-F238E27FC236}">
                <a16:creationId xmlns:a16="http://schemas.microsoft.com/office/drawing/2014/main" id="{8B9EC900-F0DF-42AA-9C39-771920821D20}"/>
              </a:ext>
            </a:extLst>
          </p:cNvPr>
          <p:cNvSpPr>
            <a:spLocks noGrp="1"/>
          </p:cNvSpPr>
          <p:nvPr>
            <p:ph type="title"/>
          </p:nvPr>
        </p:nvSpPr>
        <p:spPr>
          <a:xfrm>
            <a:off x="334963" y="828675"/>
            <a:ext cx="10808914" cy="652463"/>
          </a:xfrm>
        </p:spPr>
        <p:txBody>
          <a:bodyPr>
            <a:normAutofit/>
          </a:bodyPr>
          <a:lstStyle/>
          <a:p>
            <a:r>
              <a:rPr lang="en-US" dirty="0"/>
              <a:t>Demographic profile of drivers in sample</a:t>
            </a:r>
            <a:endParaRPr lang="en-GB" dirty="0"/>
          </a:p>
        </p:txBody>
      </p:sp>
      <p:sp>
        <p:nvSpPr>
          <p:cNvPr id="7" name="Text Placeholder 6">
            <a:extLst>
              <a:ext uri="{FF2B5EF4-FFF2-40B4-BE49-F238E27FC236}">
                <a16:creationId xmlns:a16="http://schemas.microsoft.com/office/drawing/2014/main" id="{ACC12334-5E1E-49CD-8C87-1B938796B70E}"/>
              </a:ext>
            </a:extLst>
          </p:cNvPr>
          <p:cNvSpPr>
            <a:spLocks noGrp="1"/>
          </p:cNvSpPr>
          <p:nvPr>
            <p:ph type="body" sz="quarter" idx="11"/>
          </p:nvPr>
        </p:nvSpPr>
        <p:spPr/>
        <p:txBody>
          <a:bodyPr/>
          <a:lstStyle/>
          <a:p>
            <a:r>
              <a:rPr lang="en-GB" dirty="0"/>
              <a:t>Appendix I</a:t>
            </a:r>
          </a:p>
        </p:txBody>
      </p:sp>
      <p:graphicFrame>
        <p:nvGraphicFramePr>
          <p:cNvPr id="10" name="Content Placeholder 7">
            <a:extLst>
              <a:ext uri="{FF2B5EF4-FFF2-40B4-BE49-F238E27FC236}">
                <a16:creationId xmlns:a16="http://schemas.microsoft.com/office/drawing/2014/main" id="{ED84988F-CE3E-4DFB-93C1-D1F6AE4E2E37}"/>
              </a:ext>
            </a:extLst>
          </p:cNvPr>
          <p:cNvGraphicFramePr>
            <a:graphicFrameLocks noGrp="1"/>
          </p:cNvGraphicFramePr>
          <p:nvPr>
            <p:ph type="tbl" sz="quarter" idx="13"/>
          </p:nvPr>
        </p:nvGraphicFramePr>
        <p:xfrm>
          <a:off x="519955" y="1737236"/>
          <a:ext cx="11269335" cy="4176000"/>
        </p:xfrm>
        <a:graphic>
          <a:graphicData uri="http://schemas.openxmlformats.org/drawingml/2006/table">
            <a:tbl>
              <a:tblPr firstRow="1" firstCol="1" bandRow="1">
                <a:tableStyleId>{B301B821-A1FF-4177-AEE7-76D212191A09}</a:tableStyleId>
              </a:tblPr>
              <a:tblGrid>
                <a:gridCol w="557811">
                  <a:extLst>
                    <a:ext uri="{9D8B030D-6E8A-4147-A177-3AD203B41FA5}">
                      <a16:colId xmlns:a16="http://schemas.microsoft.com/office/drawing/2014/main" val="20000"/>
                    </a:ext>
                  </a:extLst>
                </a:gridCol>
                <a:gridCol w="1008000">
                  <a:extLst>
                    <a:ext uri="{9D8B030D-6E8A-4147-A177-3AD203B41FA5}">
                      <a16:colId xmlns:a16="http://schemas.microsoft.com/office/drawing/2014/main" val="20001"/>
                    </a:ext>
                  </a:extLst>
                </a:gridCol>
                <a:gridCol w="808627">
                  <a:extLst>
                    <a:ext uri="{9D8B030D-6E8A-4147-A177-3AD203B41FA5}">
                      <a16:colId xmlns:a16="http://schemas.microsoft.com/office/drawing/2014/main" val="20002"/>
                    </a:ext>
                  </a:extLst>
                </a:gridCol>
                <a:gridCol w="808627">
                  <a:extLst>
                    <a:ext uri="{9D8B030D-6E8A-4147-A177-3AD203B41FA5}">
                      <a16:colId xmlns:a16="http://schemas.microsoft.com/office/drawing/2014/main" val="20003"/>
                    </a:ext>
                  </a:extLst>
                </a:gridCol>
                <a:gridCol w="808627">
                  <a:extLst>
                    <a:ext uri="{9D8B030D-6E8A-4147-A177-3AD203B41FA5}">
                      <a16:colId xmlns:a16="http://schemas.microsoft.com/office/drawing/2014/main" val="20004"/>
                    </a:ext>
                  </a:extLst>
                </a:gridCol>
                <a:gridCol w="808627">
                  <a:extLst>
                    <a:ext uri="{9D8B030D-6E8A-4147-A177-3AD203B41FA5}">
                      <a16:colId xmlns:a16="http://schemas.microsoft.com/office/drawing/2014/main" val="20005"/>
                    </a:ext>
                  </a:extLst>
                </a:gridCol>
                <a:gridCol w="808627">
                  <a:extLst>
                    <a:ext uri="{9D8B030D-6E8A-4147-A177-3AD203B41FA5}">
                      <a16:colId xmlns:a16="http://schemas.microsoft.com/office/drawing/2014/main" val="20006"/>
                    </a:ext>
                  </a:extLst>
                </a:gridCol>
                <a:gridCol w="808627">
                  <a:extLst>
                    <a:ext uri="{9D8B030D-6E8A-4147-A177-3AD203B41FA5}">
                      <a16:colId xmlns:a16="http://schemas.microsoft.com/office/drawing/2014/main" val="20007"/>
                    </a:ext>
                  </a:extLst>
                </a:gridCol>
                <a:gridCol w="808627">
                  <a:extLst>
                    <a:ext uri="{9D8B030D-6E8A-4147-A177-3AD203B41FA5}">
                      <a16:colId xmlns:a16="http://schemas.microsoft.com/office/drawing/2014/main" val="20008"/>
                    </a:ext>
                  </a:extLst>
                </a:gridCol>
                <a:gridCol w="808627">
                  <a:extLst>
                    <a:ext uri="{9D8B030D-6E8A-4147-A177-3AD203B41FA5}">
                      <a16:colId xmlns:a16="http://schemas.microsoft.com/office/drawing/2014/main" val="20009"/>
                    </a:ext>
                  </a:extLst>
                </a:gridCol>
                <a:gridCol w="808627">
                  <a:extLst>
                    <a:ext uri="{9D8B030D-6E8A-4147-A177-3AD203B41FA5}">
                      <a16:colId xmlns:a16="http://schemas.microsoft.com/office/drawing/2014/main" val="20010"/>
                    </a:ext>
                  </a:extLst>
                </a:gridCol>
                <a:gridCol w="808627">
                  <a:extLst>
                    <a:ext uri="{9D8B030D-6E8A-4147-A177-3AD203B41FA5}">
                      <a16:colId xmlns:a16="http://schemas.microsoft.com/office/drawing/2014/main" val="20011"/>
                    </a:ext>
                  </a:extLst>
                </a:gridCol>
                <a:gridCol w="808627">
                  <a:extLst>
                    <a:ext uri="{9D8B030D-6E8A-4147-A177-3AD203B41FA5}">
                      <a16:colId xmlns:a16="http://schemas.microsoft.com/office/drawing/2014/main" val="20012"/>
                    </a:ext>
                  </a:extLst>
                </a:gridCol>
                <a:gridCol w="808627">
                  <a:extLst>
                    <a:ext uri="{9D8B030D-6E8A-4147-A177-3AD203B41FA5}">
                      <a16:colId xmlns:a16="http://schemas.microsoft.com/office/drawing/2014/main" val="20013"/>
                    </a:ext>
                  </a:extLst>
                </a:gridCol>
              </a:tblGrid>
              <a:tr h="720000">
                <a:tc>
                  <a:txBody>
                    <a:bodyPr/>
                    <a:lstStyle/>
                    <a:p>
                      <a:pPr algn="l">
                        <a:lnSpc>
                          <a:spcPct val="100000"/>
                        </a:lnSpc>
                        <a:spcBef>
                          <a:spcPts val="0"/>
                        </a:spcBef>
                        <a:spcAft>
                          <a:spcPts val="0"/>
                        </a:spcAft>
                      </a:pPr>
                      <a:endParaRPr lang="en-GB" sz="1000" b="0" i="0" u="none" strike="noStrike" spc="0" baseline="0" dirty="0">
                        <a:solidFill>
                          <a:schemeClr val="bg1"/>
                        </a:solidFill>
                        <a:latin typeface="Verdana"/>
                      </a:endParaRPr>
                    </a:p>
                  </a:txBody>
                  <a:tcPr marL="116789" marR="116789" anchor="ctr"/>
                </a:tc>
                <a:tc>
                  <a:txBody>
                    <a:bodyPr/>
                    <a:lstStyle/>
                    <a:p>
                      <a:pPr algn="l">
                        <a:lnSpc>
                          <a:spcPct val="100000"/>
                        </a:lnSpc>
                        <a:spcBef>
                          <a:spcPts val="0"/>
                        </a:spcBef>
                        <a:spcAft>
                          <a:spcPts val="0"/>
                        </a:spcAft>
                      </a:pPr>
                      <a:endParaRPr lang="en-GB" sz="1000" b="0" i="0" u="none" strike="noStrike" spc="0" baseline="0" dirty="0">
                        <a:solidFill>
                          <a:schemeClr val="bg1"/>
                        </a:solidFill>
                        <a:latin typeface="Verdana"/>
                      </a:endParaRPr>
                    </a:p>
                  </a:txBody>
                  <a:tcPr marL="116789" marR="11678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Feb ‘14</a:t>
                      </a:r>
                      <a:br>
                        <a:rPr lang="en-GB" sz="1000" b="0" i="0" u="none" strike="noStrike" kern="1200" spc="0" baseline="0" dirty="0">
                          <a:solidFill>
                            <a:schemeClr val="bg1"/>
                          </a:solidFill>
                          <a:latin typeface="Verdana"/>
                          <a:ea typeface="+mn-ea"/>
                          <a:cs typeface="+mn-cs"/>
                        </a:rPr>
                      </a:br>
                      <a:r>
                        <a:rPr lang="en-GB" sz="1000" b="0" i="0" u="none" strike="noStrike" kern="1200" spc="0" baseline="0" dirty="0">
                          <a:solidFill>
                            <a:schemeClr val="bg1"/>
                          </a:solidFill>
                          <a:latin typeface="Verdana"/>
                          <a:ea typeface="+mn-ea"/>
                          <a:cs typeface="+mn-cs"/>
                        </a:rPr>
                        <a:t>Un-Wtd </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(606)</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a:t>
                      </a:r>
                    </a:p>
                  </a:txBody>
                  <a:tcPr marL="116789" marR="11678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Feb ‘14</a:t>
                      </a:r>
                      <a:br>
                        <a:rPr lang="en-GB" sz="1000" b="0" i="0" u="none" strike="noStrike" kern="1200" spc="0" baseline="0" dirty="0">
                          <a:solidFill>
                            <a:schemeClr val="bg1"/>
                          </a:solidFill>
                          <a:latin typeface="Verdana"/>
                          <a:ea typeface="+mn-ea"/>
                          <a:cs typeface="+mn-cs"/>
                        </a:rPr>
                      </a:br>
                      <a:r>
                        <a:rPr lang="en-GB" sz="1000" b="0" i="0" u="none" strike="noStrike" kern="1200" spc="0" baseline="0" dirty="0">
                          <a:solidFill>
                            <a:schemeClr val="bg1"/>
                          </a:solidFill>
                          <a:latin typeface="Verdana"/>
                          <a:ea typeface="+mn-ea"/>
                          <a:cs typeface="+mn-cs"/>
                        </a:rPr>
                        <a:t>Wtd</a:t>
                      </a:r>
                      <a:br>
                        <a:rPr lang="en-GB" sz="1000" b="0" i="0" u="none" strike="noStrike" kern="1200" spc="0" baseline="0" dirty="0">
                          <a:solidFill>
                            <a:schemeClr val="bg1"/>
                          </a:solidFill>
                          <a:latin typeface="Verdana"/>
                          <a:ea typeface="+mn-ea"/>
                          <a:cs typeface="+mn-cs"/>
                        </a:rPr>
                      </a:br>
                      <a:r>
                        <a:rPr lang="en-GB" sz="1000" b="0" i="0" u="none" strike="noStrike" kern="1200" spc="0" baseline="0" dirty="0">
                          <a:solidFill>
                            <a:schemeClr val="bg1"/>
                          </a:solidFill>
                          <a:latin typeface="Verdana"/>
                          <a:ea typeface="+mn-ea"/>
                          <a:cs typeface="+mn-cs"/>
                        </a:rPr>
                        <a:t>(582)</a:t>
                      </a:r>
                      <a:br>
                        <a:rPr lang="en-GB" sz="1000" b="0" i="0" u="none" strike="noStrike" kern="1200" spc="0" baseline="0" dirty="0">
                          <a:solidFill>
                            <a:schemeClr val="bg1"/>
                          </a:solidFill>
                          <a:latin typeface="Verdana"/>
                          <a:ea typeface="+mn-ea"/>
                          <a:cs typeface="+mn-cs"/>
                        </a:rPr>
                      </a:br>
                      <a:r>
                        <a:rPr lang="en-GB" sz="1000" b="0" i="0" u="none" strike="noStrike" kern="1200" spc="0" baseline="0" dirty="0">
                          <a:solidFill>
                            <a:schemeClr val="bg1"/>
                          </a:solidFill>
                          <a:latin typeface="Verdana"/>
                          <a:ea typeface="+mn-ea"/>
                          <a:cs typeface="+mn-cs"/>
                        </a:rPr>
                        <a:t>%</a:t>
                      </a:r>
                    </a:p>
                  </a:txBody>
                  <a:tcPr marL="116789" marR="116789" anchor="ctr"/>
                </a:tc>
                <a:tc>
                  <a:txBody>
                    <a:bodyPr/>
                    <a:lstStyle/>
                    <a:p>
                      <a:pPr marL="0" indent="0" algn="ctr" defTabSz="914400" rtl="0" eaLnBrk="1" latinLnBrk="0" hangingPunct="1">
                        <a:lnSpc>
                          <a:spcPct val="100000"/>
                        </a:lnSpc>
                        <a:spcBef>
                          <a:spcPts val="0"/>
                        </a:spcBef>
                        <a:spcAft>
                          <a:spcPts val="0"/>
                        </a:spcAft>
                      </a:pPr>
                      <a:r>
                        <a:rPr lang="en-GB" sz="1000" b="0" i="0" u="none" strike="noStrike" kern="1200" spc="0" baseline="0" dirty="0">
                          <a:solidFill>
                            <a:schemeClr val="bg1"/>
                          </a:solidFill>
                          <a:latin typeface="Verdana"/>
                          <a:ea typeface="+mn-ea"/>
                          <a:cs typeface="+mn-cs"/>
                        </a:rPr>
                        <a:t>July ‘14</a:t>
                      </a:r>
                      <a:br>
                        <a:rPr lang="en-GB" sz="1000" b="0" i="0" u="none" strike="noStrike" kern="1200" spc="0" baseline="0" dirty="0">
                          <a:solidFill>
                            <a:schemeClr val="bg1"/>
                          </a:solidFill>
                          <a:latin typeface="Verdana"/>
                          <a:ea typeface="+mn-ea"/>
                          <a:cs typeface="+mn-cs"/>
                        </a:rPr>
                      </a:br>
                      <a:r>
                        <a:rPr lang="en-GB" sz="1000" b="0" i="0" u="none" strike="noStrike" kern="1200" spc="0" baseline="0" dirty="0">
                          <a:solidFill>
                            <a:schemeClr val="bg1"/>
                          </a:solidFill>
                          <a:latin typeface="Verdana"/>
                          <a:ea typeface="+mn-ea"/>
                          <a:cs typeface="+mn-cs"/>
                        </a:rPr>
                        <a:t>Un-wtd</a:t>
                      </a:r>
                      <a:br>
                        <a:rPr lang="en-GB" sz="1000" b="0" i="0" u="none" strike="noStrike" kern="1200" spc="0" baseline="0" dirty="0">
                          <a:solidFill>
                            <a:schemeClr val="bg1"/>
                          </a:solidFill>
                          <a:latin typeface="Verdana"/>
                          <a:ea typeface="+mn-ea"/>
                          <a:cs typeface="+mn-cs"/>
                        </a:rPr>
                      </a:br>
                      <a:r>
                        <a:rPr lang="en-GB" sz="1000" b="0" i="0" u="none" strike="noStrike" kern="1200" spc="0" baseline="0" dirty="0">
                          <a:solidFill>
                            <a:schemeClr val="bg1"/>
                          </a:solidFill>
                          <a:latin typeface="Verdana"/>
                          <a:ea typeface="+mn-ea"/>
                          <a:cs typeface="+mn-cs"/>
                        </a:rPr>
                        <a:t>(560)</a:t>
                      </a:r>
                      <a:br>
                        <a:rPr lang="en-GB" sz="1000" b="0" i="0" u="none" strike="noStrike" kern="1200" spc="0" baseline="0" dirty="0">
                          <a:solidFill>
                            <a:schemeClr val="bg1"/>
                          </a:solidFill>
                          <a:latin typeface="Verdana"/>
                          <a:ea typeface="+mn-ea"/>
                          <a:cs typeface="+mn-cs"/>
                        </a:rPr>
                      </a:br>
                      <a:r>
                        <a:rPr lang="en-GB" sz="1000" b="0" i="0" u="none" strike="noStrike" kern="1200" spc="0" baseline="0" dirty="0">
                          <a:solidFill>
                            <a:schemeClr val="bg1"/>
                          </a:solidFill>
                          <a:latin typeface="Verdana"/>
                          <a:ea typeface="+mn-ea"/>
                          <a:cs typeface="+mn-cs"/>
                        </a:rPr>
                        <a:t>%</a:t>
                      </a:r>
                    </a:p>
                  </a:txBody>
                  <a:tcPr marL="116789" marR="11678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July ‘14</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Wtd</a:t>
                      </a:r>
                      <a:br>
                        <a:rPr lang="en-GB" sz="1000" b="0" i="0" u="none" strike="noStrike" kern="1200" spc="0" baseline="0" dirty="0">
                          <a:solidFill>
                            <a:schemeClr val="bg1"/>
                          </a:solidFill>
                          <a:latin typeface="Verdana"/>
                          <a:ea typeface="+mn-ea"/>
                          <a:cs typeface="+mn-cs"/>
                        </a:rPr>
                      </a:br>
                      <a:r>
                        <a:rPr lang="en-GB" sz="1000" b="0" i="0" u="none" strike="noStrike" kern="1200" spc="0" baseline="0" dirty="0">
                          <a:solidFill>
                            <a:schemeClr val="bg1"/>
                          </a:solidFill>
                          <a:latin typeface="Verdana"/>
                          <a:ea typeface="+mn-ea"/>
                          <a:cs typeface="+mn-cs"/>
                        </a:rPr>
                        <a:t>(570)</a:t>
                      </a:r>
                      <a:br>
                        <a:rPr lang="en-GB" sz="1000" b="0" i="0" u="none" strike="noStrike" kern="1200" spc="0" baseline="0" dirty="0">
                          <a:solidFill>
                            <a:schemeClr val="bg1"/>
                          </a:solidFill>
                          <a:latin typeface="Verdana"/>
                          <a:ea typeface="+mn-ea"/>
                          <a:cs typeface="+mn-cs"/>
                        </a:rPr>
                      </a:br>
                      <a:r>
                        <a:rPr lang="en-GB" sz="1000" b="0" i="0" u="none" strike="noStrike" kern="1200" spc="0" baseline="0" dirty="0">
                          <a:solidFill>
                            <a:schemeClr val="bg1"/>
                          </a:solidFill>
                          <a:latin typeface="Verdana"/>
                          <a:ea typeface="+mn-ea"/>
                          <a:cs typeface="+mn-cs"/>
                        </a:rPr>
                        <a:t>%</a:t>
                      </a:r>
                    </a:p>
                  </a:txBody>
                  <a:tcPr marL="116789" marR="11678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Feb ‘15</a:t>
                      </a:r>
                      <a:br>
                        <a:rPr lang="en-GB" sz="1000" b="0" i="0" u="none" strike="noStrike" kern="1200" spc="0" baseline="0" dirty="0">
                          <a:solidFill>
                            <a:schemeClr val="bg1"/>
                          </a:solidFill>
                          <a:latin typeface="Verdana"/>
                          <a:ea typeface="+mn-ea"/>
                          <a:cs typeface="+mn-cs"/>
                        </a:rPr>
                      </a:br>
                      <a:r>
                        <a:rPr lang="en-GB" sz="1000" b="0" i="0" u="none" strike="noStrike" kern="1200" spc="0" baseline="0" dirty="0">
                          <a:solidFill>
                            <a:schemeClr val="bg1"/>
                          </a:solidFill>
                          <a:latin typeface="Verdana"/>
                          <a:ea typeface="+mn-ea"/>
                          <a:cs typeface="+mn-cs"/>
                        </a:rPr>
                        <a:t>Un-wtd</a:t>
                      </a:r>
                      <a:br>
                        <a:rPr lang="en-GB" sz="1000" b="0" i="0" u="none" strike="noStrike" kern="1200" spc="0" baseline="0" dirty="0">
                          <a:solidFill>
                            <a:schemeClr val="bg1"/>
                          </a:solidFill>
                          <a:latin typeface="Verdana"/>
                          <a:ea typeface="+mn-ea"/>
                          <a:cs typeface="+mn-cs"/>
                        </a:rPr>
                      </a:br>
                      <a:r>
                        <a:rPr lang="en-GB" sz="1000" b="0" i="0" u="none" strike="noStrike" kern="1200" spc="0" baseline="0" dirty="0">
                          <a:solidFill>
                            <a:schemeClr val="bg1"/>
                          </a:solidFill>
                          <a:latin typeface="Verdana"/>
                          <a:ea typeface="+mn-ea"/>
                          <a:cs typeface="+mn-cs"/>
                        </a:rPr>
                        <a:t>(468)</a:t>
                      </a:r>
                      <a:br>
                        <a:rPr lang="en-GB" sz="1000" b="0" i="0" u="none" strike="noStrike" kern="1200" spc="0" baseline="0" dirty="0">
                          <a:solidFill>
                            <a:schemeClr val="bg1"/>
                          </a:solidFill>
                          <a:latin typeface="Verdana"/>
                          <a:ea typeface="+mn-ea"/>
                          <a:cs typeface="+mn-cs"/>
                        </a:rPr>
                      </a:br>
                      <a:r>
                        <a:rPr lang="en-GB" sz="1000" b="0" i="0" u="none" strike="noStrike" kern="1200" spc="0" baseline="0" dirty="0">
                          <a:solidFill>
                            <a:schemeClr val="bg1"/>
                          </a:solidFill>
                          <a:latin typeface="Verdana"/>
                          <a:ea typeface="+mn-ea"/>
                          <a:cs typeface="+mn-cs"/>
                        </a:rPr>
                        <a:t>%</a:t>
                      </a:r>
                    </a:p>
                  </a:txBody>
                  <a:tcPr marL="116789" marR="11678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Feb ‘15</a:t>
                      </a:r>
                      <a:br>
                        <a:rPr lang="en-GB" sz="1000" b="0" i="0" u="none" strike="noStrike" kern="1200" spc="0" baseline="0" dirty="0">
                          <a:solidFill>
                            <a:schemeClr val="bg1"/>
                          </a:solidFill>
                          <a:latin typeface="Verdana"/>
                          <a:ea typeface="+mn-ea"/>
                          <a:cs typeface="+mn-cs"/>
                        </a:rPr>
                      </a:br>
                      <a:r>
                        <a:rPr lang="en-GB" sz="1000" b="0" i="0" u="none" strike="noStrike" kern="1200" spc="0" baseline="0" dirty="0">
                          <a:solidFill>
                            <a:schemeClr val="bg1"/>
                          </a:solidFill>
                          <a:latin typeface="Verdana"/>
                          <a:ea typeface="+mn-ea"/>
                          <a:cs typeface="+mn-cs"/>
                        </a:rPr>
                        <a:t>Wtd</a:t>
                      </a:r>
                      <a:br>
                        <a:rPr lang="en-GB" sz="1000" b="0" i="0" u="none" strike="noStrike" kern="1200" spc="0" baseline="0" dirty="0">
                          <a:solidFill>
                            <a:schemeClr val="bg1"/>
                          </a:solidFill>
                          <a:latin typeface="Verdana"/>
                          <a:ea typeface="+mn-ea"/>
                          <a:cs typeface="+mn-cs"/>
                        </a:rPr>
                      </a:br>
                      <a:r>
                        <a:rPr lang="en-GB" sz="1000" b="0" i="0" u="none" strike="noStrike" kern="1200" spc="0" baseline="0" dirty="0">
                          <a:solidFill>
                            <a:schemeClr val="bg1"/>
                          </a:solidFill>
                          <a:latin typeface="Verdana"/>
                          <a:ea typeface="+mn-ea"/>
                          <a:cs typeface="+mn-cs"/>
                        </a:rPr>
                        <a:t>(516)</a:t>
                      </a:r>
                      <a:br>
                        <a:rPr lang="en-GB" sz="1000" b="0" i="0" u="none" strike="noStrike" kern="1200" spc="0" baseline="0" dirty="0">
                          <a:solidFill>
                            <a:schemeClr val="bg1"/>
                          </a:solidFill>
                          <a:latin typeface="Verdana"/>
                          <a:ea typeface="+mn-ea"/>
                          <a:cs typeface="+mn-cs"/>
                        </a:rPr>
                      </a:br>
                      <a:r>
                        <a:rPr lang="en-GB" sz="1000" b="0" i="0" u="none" strike="noStrike" kern="1200" spc="0" baseline="0" dirty="0">
                          <a:solidFill>
                            <a:schemeClr val="bg1"/>
                          </a:solidFill>
                          <a:latin typeface="Verdana"/>
                          <a:ea typeface="+mn-ea"/>
                          <a:cs typeface="+mn-cs"/>
                        </a:rPr>
                        <a:t>%</a:t>
                      </a:r>
                    </a:p>
                  </a:txBody>
                  <a:tcPr marL="116789" marR="11678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July ‘15</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Un-wtd</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(534)</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a:t>
                      </a:r>
                    </a:p>
                  </a:txBody>
                  <a:tcPr marL="116789" marR="11678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July ‘15</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Wtd</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(552)</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a:t>
                      </a:r>
                    </a:p>
                  </a:txBody>
                  <a:tcPr marL="116789" marR="11678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Feb ‘16</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Un-wtd</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(536)</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a:t>
                      </a:r>
                    </a:p>
                  </a:txBody>
                  <a:tcPr marL="116789" marR="11678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Feb ‘16</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Wtd</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(538)</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a:t>
                      </a:r>
                    </a:p>
                  </a:txBody>
                  <a:tcPr marL="116789" marR="11678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July ’16</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Un-wtd</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(582)</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a:t>
                      </a:r>
                    </a:p>
                  </a:txBody>
                  <a:tcPr marL="116789" marR="11678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July ‘16</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Wtd</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(592)</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a:t>
                      </a:r>
                    </a:p>
                  </a:txBody>
                  <a:tcPr marL="116789" marR="116789" anchor="ctr"/>
                </a:tc>
                <a:extLst>
                  <a:ext uri="{0D108BD9-81ED-4DB2-BD59-A6C34878D82A}">
                    <a16:rowId xmlns:a16="http://schemas.microsoft.com/office/drawing/2014/main" val="10000"/>
                  </a:ext>
                </a:extLst>
              </a:tr>
              <a:tr h="288000">
                <a:tc rowSpan="2">
                  <a:txBody>
                    <a:bodyPr/>
                    <a:lstStyle/>
                    <a:p>
                      <a:pPr marL="0" indent="0" algn="l">
                        <a:lnSpc>
                          <a:spcPct val="100000"/>
                        </a:lnSpc>
                        <a:spcBef>
                          <a:spcPts val="0"/>
                        </a:spcBef>
                        <a:spcAft>
                          <a:spcPts val="0"/>
                        </a:spcAft>
                      </a:pPr>
                      <a:r>
                        <a:rPr lang="en-GB" sz="1000" u="none" strike="noStrike" spc="0" baseline="0" dirty="0"/>
                        <a:t>GEN-</a:t>
                      </a:r>
                    </a:p>
                    <a:p>
                      <a:pPr marL="0" indent="0" algn="l">
                        <a:lnSpc>
                          <a:spcPct val="100000"/>
                        </a:lnSpc>
                        <a:spcBef>
                          <a:spcPts val="0"/>
                        </a:spcBef>
                        <a:spcAft>
                          <a:spcPts val="0"/>
                        </a:spcAft>
                      </a:pPr>
                      <a:r>
                        <a:rPr lang="en-GB" sz="1000" u="none" strike="noStrike" spc="0" baseline="0" dirty="0"/>
                        <a:t>DER</a:t>
                      </a:r>
                      <a:endParaRPr lang="en-GB" sz="1000" b="0" i="0" u="none" strike="noStrike" spc="0" baseline="0" dirty="0">
                        <a:solidFill>
                          <a:schemeClr val="bg1"/>
                        </a:solidFill>
                        <a:latin typeface="Verdana"/>
                      </a:endParaRPr>
                    </a:p>
                  </a:txBody>
                  <a:tcPr marL="116789" marR="116789" anchor="ctr"/>
                </a:tc>
                <a:tc>
                  <a:txBody>
                    <a:bodyPr/>
                    <a:lstStyle/>
                    <a:p>
                      <a:pPr marL="0" indent="0" algn="l">
                        <a:lnSpc>
                          <a:spcPct val="100000"/>
                        </a:lnSpc>
                        <a:spcBef>
                          <a:spcPts val="0"/>
                        </a:spcBef>
                        <a:spcAft>
                          <a:spcPts val="0"/>
                        </a:spcAft>
                      </a:pPr>
                      <a:r>
                        <a:rPr lang="en-GB" sz="1200" u="none" strike="noStrike" spc="0" baseline="0" dirty="0"/>
                        <a:t>Male</a:t>
                      </a:r>
                      <a:endParaRPr lang="en-GB" sz="1200" b="0" i="0" u="none" strike="noStrike" spc="0" baseline="0" dirty="0">
                        <a:solidFill>
                          <a:srgbClr val="333333"/>
                        </a:solidFill>
                        <a:latin typeface="Verdana"/>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52</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55</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51</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54</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59</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57</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54</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55</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53</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54</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57</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55</a:t>
                      </a:r>
                      <a:endParaRPr lang="en-IN" sz="1200" b="0" i="0" u="none" strike="noStrike" kern="1200" spc="0" baseline="0" dirty="0">
                        <a:solidFill>
                          <a:schemeClr val="tx1"/>
                        </a:solidFill>
                        <a:latin typeface="Verdana"/>
                        <a:ea typeface="+mn-ea"/>
                        <a:cs typeface="+mn-cs"/>
                      </a:endParaRPr>
                    </a:p>
                  </a:txBody>
                  <a:tcPr marL="116789" marR="116789" anchor="ctr"/>
                </a:tc>
                <a:extLst>
                  <a:ext uri="{0D108BD9-81ED-4DB2-BD59-A6C34878D82A}">
                    <a16:rowId xmlns:a16="http://schemas.microsoft.com/office/drawing/2014/main" val="10001"/>
                  </a:ext>
                </a:extLst>
              </a:tr>
              <a:tr h="288000">
                <a:tc vMerge="1">
                  <a:txBody>
                    <a:bodyPr/>
                    <a:lstStyle/>
                    <a:p>
                      <a:endParaRPr lang="en-GB" sz="1200" baseline="0" dirty="0"/>
                    </a:p>
                  </a:txBody>
                  <a:tcPr/>
                </a:tc>
                <a:tc>
                  <a:txBody>
                    <a:bodyPr/>
                    <a:lstStyle/>
                    <a:p>
                      <a:pPr marL="0" indent="0" algn="l">
                        <a:lnSpc>
                          <a:spcPct val="100000"/>
                        </a:lnSpc>
                        <a:spcBef>
                          <a:spcPts val="0"/>
                        </a:spcBef>
                        <a:spcAft>
                          <a:spcPts val="0"/>
                        </a:spcAft>
                      </a:pPr>
                      <a:r>
                        <a:rPr lang="en-GB" sz="1200" u="none" strike="noStrike" spc="0" baseline="0" dirty="0"/>
                        <a:t>Female</a:t>
                      </a:r>
                      <a:endParaRPr lang="en-GB" sz="1200" b="0" i="0" u="none" strike="noStrike" spc="0" baseline="0" dirty="0">
                        <a:solidFill>
                          <a:srgbClr val="333333"/>
                        </a:solidFill>
                        <a:latin typeface="Verdana"/>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48</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45</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49</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47</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41</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43</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46</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45</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47</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46</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43</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45</a:t>
                      </a:r>
                      <a:endParaRPr lang="en-IN" sz="1200" b="0" i="0" u="none" strike="noStrike" kern="1200" spc="0" baseline="0" dirty="0">
                        <a:solidFill>
                          <a:schemeClr val="tx1"/>
                        </a:solidFill>
                        <a:latin typeface="Verdana"/>
                        <a:ea typeface="+mn-ea"/>
                        <a:cs typeface="+mn-cs"/>
                      </a:endParaRPr>
                    </a:p>
                  </a:txBody>
                  <a:tcPr marL="116789" marR="116789" anchor="ctr"/>
                </a:tc>
                <a:extLst>
                  <a:ext uri="{0D108BD9-81ED-4DB2-BD59-A6C34878D82A}">
                    <a16:rowId xmlns:a16="http://schemas.microsoft.com/office/drawing/2014/main" val="10002"/>
                  </a:ext>
                </a:extLst>
              </a:tr>
              <a:tr h="288000">
                <a:tc rowSpan="5">
                  <a:txBody>
                    <a:bodyPr/>
                    <a:lstStyle/>
                    <a:p>
                      <a:pPr marL="0" indent="0" algn="l">
                        <a:lnSpc>
                          <a:spcPct val="100000"/>
                        </a:lnSpc>
                        <a:spcBef>
                          <a:spcPts val="0"/>
                        </a:spcBef>
                        <a:spcAft>
                          <a:spcPts val="0"/>
                        </a:spcAft>
                      </a:pPr>
                      <a:r>
                        <a:rPr lang="en-GB" sz="1000" u="none" strike="noStrike" spc="0" baseline="0" dirty="0"/>
                        <a:t>AGE</a:t>
                      </a:r>
                      <a:endParaRPr lang="en-GB" sz="1000" b="0" i="0" u="none" strike="noStrike" spc="0" baseline="0" dirty="0">
                        <a:solidFill>
                          <a:schemeClr val="bg1"/>
                        </a:solidFill>
                        <a:latin typeface="Verdana"/>
                      </a:endParaRPr>
                    </a:p>
                  </a:txBody>
                  <a:tcPr marL="116789" marR="116789" anchor="ctr"/>
                </a:tc>
                <a:tc>
                  <a:txBody>
                    <a:bodyPr/>
                    <a:lstStyle/>
                    <a:p>
                      <a:pPr marL="0" indent="0" algn="l">
                        <a:lnSpc>
                          <a:spcPct val="100000"/>
                        </a:lnSpc>
                        <a:spcBef>
                          <a:spcPts val="0"/>
                        </a:spcBef>
                        <a:spcAft>
                          <a:spcPts val="0"/>
                        </a:spcAft>
                      </a:pPr>
                      <a:r>
                        <a:rPr lang="en-GB" sz="1200" u="none" strike="noStrike" spc="0" baseline="0" dirty="0"/>
                        <a:t>16-34</a:t>
                      </a:r>
                      <a:endParaRPr lang="en-GB" sz="1200" b="0" i="0" u="none" strike="noStrike" spc="0" baseline="0" dirty="0">
                        <a:solidFill>
                          <a:srgbClr val="333333"/>
                        </a:solidFill>
                        <a:latin typeface="Verdana"/>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19</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21</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17</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21</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20</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25</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19</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23</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18</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22</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16</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20</a:t>
                      </a:r>
                      <a:endParaRPr lang="en-IN" sz="1200" b="0" i="0" u="none" strike="noStrike" kern="1200" spc="0" baseline="0" dirty="0">
                        <a:solidFill>
                          <a:schemeClr val="tx1"/>
                        </a:solidFill>
                        <a:latin typeface="Verdana"/>
                        <a:ea typeface="+mn-ea"/>
                        <a:cs typeface="+mn-cs"/>
                      </a:endParaRPr>
                    </a:p>
                  </a:txBody>
                  <a:tcPr marL="116789" marR="116789" anchor="ctr"/>
                </a:tc>
                <a:extLst>
                  <a:ext uri="{0D108BD9-81ED-4DB2-BD59-A6C34878D82A}">
                    <a16:rowId xmlns:a16="http://schemas.microsoft.com/office/drawing/2014/main" val="10003"/>
                  </a:ext>
                </a:extLst>
              </a:tr>
              <a:tr h="288000">
                <a:tc vMerge="1">
                  <a:txBody>
                    <a:bodyPr/>
                    <a:lstStyle/>
                    <a:p>
                      <a:endParaRPr lang="en-GB" sz="1200" baseline="0" dirty="0"/>
                    </a:p>
                  </a:txBody>
                  <a:tcPr/>
                </a:tc>
                <a:tc>
                  <a:txBody>
                    <a:bodyPr/>
                    <a:lstStyle/>
                    <a:p>
                      <a:pPr marL="0" indent="0" algn="l">
                        <a:lnSpc>
                          <a:spcPct val="100000"/>
                        </a:lnSpc>
                        <a:spcBef>
                          <a:spcPts val="0"/>
                        </a:spcBef>
                        <a:spcAft>
                          <a:spcPts val="0"/>
                        </a:spcAft>
                      </a:pPr>
                      <a:r>
                        <a:rPr lang="en-GB" sz="1200" u="none" strike="noStrike" spc="0" baseline="0" dirty="0"/>
                        <a:t>35-44</a:t>
                      </a:r>
                      <a:endParaRPr lang="en-GB" sz="1200" b="0" i="0" u="none" strike="noStrike" spc="0" baseline="0" dirty="0">
                        <a:solidFill>
                          <a:srgbClr val="333333"/>
                        </a:solidFill>
                        <a:latin typeface="Verdana"/>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12</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22</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17</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20</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14</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19</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16</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18</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12</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19</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14</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17</a:t>
                      </a:r>
                      <a:endParaRPr lang="en-IN" sz="1200" b="0" i="0" u="none" strike="noStrike" kern="1200" spc="0" baseline="0" dirty="0">
                        <a:solidFill>
                          <a:schemeClr val="tx1"/>
                        </a:solidFill>
                        <a:latin typeface="Verdana"/>
                        <a:ea typeface="+mn-ea"/>
                        <a:cs typeface="+mn-cs"/>
                      </a:endParaRPr>
                    </a:p>
                  </a:txBody>
                  <a:tcPr marL="116789" marR="116789" anchor="ctr"/>
                </a:tc>
                <a:extLst>
                  <a:ext uri="{0D108BD9-81ED-4DB2-BD59-A6C34878D82A}">
                    <a16:rowId xmlns:a16="http://schemas.microsoft.com/office/drawing/2014/main" val="10004"/>
                  </a:ext>
                </a:extLst>
              </a:tr>
              <a:tr h="288000">
                <a:tc vMerge="1">
                  <a:txBody>
                    <a:bodyPr/>
                    <a:lstStyle/>
                    <a:p>
                      <a:endParaRPr lang="en-GB" sz="1200" baseline="0" dirty="0"/>
                    </a:p>
                  </a:txBody>
                  <a:tcPr/>
                </a:tc>
                <a:tc>
                  <a:txBody>
                    <a:bodyPr/>
                    <a:lstStyle/>
                    <a:p>
                      <a:pPr marL="0" indent="0" algn="l">
                        <a:lnSpc>
                          <a:spcPct val="100000"/>
                        </a:lnSpc>
                        <a:spcBef>
                          <a:spcPts val="0"/>
                        </a:spcBef>
                        <a:spcAft>
                          <a:spcPts val="0"/>
                        </a:spcAft>
                      </a:pPr>
                      <a:r>
                        <a:rPr lang="en-GB" sz="1200" u="none" strike="noStrike" spc="0" baseline="0" dirty="0"/>
                        <a:t>45-54</a:t>
                      </a:r>
                      <a:endParaRPr lang="en-GB" sz="1200" b="0" i="0" u="none" strike="noStrike" spc="0" baseline="0" dirty="0">
                        <a:solidFill>
                          <a:srgbClr val="333333"/>
                        </a:solidFill>
                        <a:latin typeface="Verdana"/>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19</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22</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19</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21</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18</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20</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21</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21</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17</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22</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19</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23</a:t>
                      </a:r>
                      <a:endParaRPr lang="en-IN" sz="1200" b="0" i="0" u="none" strike="noStrike" kern="1200" spc="0" baseline="0" dirty="0">
                        <a:solidFill>
                          <a:schemeClr val="tx1"/>
                        </a:solidFill>
                        <a:latin typeface="Verdana"/>
                        <a:ea typeface="+mn-ea"/>
                        <a:cs typeface="+mn-cs"/>
                      </a:endParaRPr>
                    </a:p>
                  </a:txBody>
                  <a:tcPr marL="116789" marR="116789" anchor="ctr"/>
                </a:tc>
                <a:extLst>
                  <a:ext uri="{0D108BD9-81ED-4DB2-BD59-A6C34878D82A}">
                    <a16:rowId xmlns:a16="http://schemas.microsoft.com/office/drawing/2014/main" val="10005"/>
                  </a:ext>
                </a:extLst>
              </a:tr>
              <a:tr h="288000">
                <a:tc vMerge="1">
                  <a:txBody>
                    <a:bodyPr/>
                    <a:lstStyle/>
                    <a:p>
                      <a:endParaRPr lang="en-GB" sz="1200" baseline="0" dirty="0"/>
                    </a:p>
                  </a:txBody>
                  <a:tcPr/>
                </a:tc>
                <a:tc>
                  <a:txBody>
                    <a:bodyPr/>
                    <a:lstStyle/>
                    <a:p>
                      <a:pPr marL="0" indent="0" algn="l">
                        <a:lnSpc>
                          <a:spcPct val="100000"/>
                        </a:lnSpc>
                        <a:spcBef>
                          <a:spcPts val="0"/>
                        </a:spcBef>
                        <a:spcAft>
                          <a:spcPts val="0"/>
                        </a:spcAft>
                      </a:pPr>
                      <a:r>
                        <a:rPr lang="en-GB" sz="1200" u="none" strike="noStrike" spc="0" baseline="0" dirty="0"/>
                        <a:t>55-64</a:t>
                      </a:r>
                      <a:endParaRPr lang="en-GB" sz="1200" b="0" i="0" u="none" strike="noStrike" spc="0" baseline="0" dirty="0">
                        <a:solidFill>
                          <a:srgbClr val="333333"/>
                        </a:solidFill>
                        <a:latin typeface="Verdana"/>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21</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17</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20</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19</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20</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17</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15</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18</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20</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18</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21</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18</a:t>
                      </a:r>
                      <a:endParaRPr lang="en-IN" sz="1200" b="0" i="0" u="none" strike="noStrike" kern="1200" spc="0" baseline="0" dirty="0">
                        <a:solidFill>
                          <a:schemeClr val="tx1"/>
                        </a:solidFill>
                        <a:latin typeface="Verdana"/>
                        <a:ea typeface="+mn-ea"/>
                        <a:cs typeface="+mn-cs"/>
                      </a:endParaRPr>
                    </a:p>
                  </a:txBody>
                  <a:tcPr marL="116789" marR="116789" anchor="ctr"/>
                </a:tc>
                <a:extLst>
                  <a:ext uri="{0D108BD9-81ED-4DB2-BD59-A6C34878D82A}">
                    <a16:rowId xmlns:a16="http://schemas.microsoft.com/office/drawing/2014/main" val="10006"/>
                  </a:ext>
                </a:extLst>
              </a:tr>
              <a:tr h="288000">
                <a:tc vMerge="1">
                  <a:txBody>
                    <a:bodyPr/>
                    <a:lstStyle/>
                    <a:p>
                      <a:endParaRPr lang="en-GB" sz="1200" baseline="0" dirty="0"/>
                    </a:p>
                  </a:txBody>
                  <a:tcPr/>
                </a:tc>
                <a:tc>
                  <a:txBody>
                    <a:bodyPr/>
                    <a:lstStyle/>
                    <a:p>
                      <a:pPr marL="0" indent="0" algn="l">
                        <a:lnSpc>
                          <a:spcPct val="100000"/>
                        </a:lnSpc>
                        <a:spcBef>
                          <a:spcPts val="0"/>
                        </a:spcBef>
                        <a:spcAft>
                          <a:spcPts val="0"/>
                        </a:spcAft>
                      </a:pPr>
                      <a:r>
                        <a:rPr lang="en-GB" sz="1200" u="none" strike="noStrike" spc="0" baseline="0" dirty="0"/>
                        <a:t>65+</a:t>
                      </a:r>
                      <a:endParaRPr lang="en-GB" sz="1200" b="0" i="0" u="none" strike="noStrike" spc="0" baseline="0" dirty="0">
                        <a:solidFill>
                          <a:srgbClr val="333333"/>
                        </a:solidFill>
                        <a:latin typeface="Verdana"/>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29</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18</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27</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20</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28</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19</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29</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19</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33</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19</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30</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21</a:t>
                      </a:r>
                      <a:endParaRPr lang="en-IN" sz="1200" b="0" i="0" u="none" strike="noStrike" kern="1200" spc="0" baseline="0" dirty="0">
                        <a:solidFill>
                          <a:schemeClr val="tx1"/>
                        </a:solidFill>
                        <a:latin typeface="Verdana"/>
                        <a:ea typeface="+mn-ea"/>
                        <a:cs typeface="+mn-cs"/>
                      </a:endParaRPr>
                    </a:p>
                  </a:txBody>
                  <a:tcPr marL="116789" marR="116789" anchor="ctr"/>
                </a:tc>
                <a:extLst>
                  <a:ext uri="{0D108BD9-81ED-4DB2-BD59-A6C34878D82A}">
                    <a16:rowId xmlns:a16="http://schemas.microsoft.com/office/drawing/2014/main" val="10007"/>
                  </a:ext>
                </a:extLst>
              </a:tr>
              <a:tr h="288000">
                <a:tc rowSpan="2">
                  <a:txBody>
                    <a:bodyPr/>
                    <a:lstStyle/>
                    <a:p>
                      <a:pPr marL="0" indent="0" algn="l">
                        <a:lnSpc>
                          <a:spcPct val="100000"/>
                        </a:lnSpc>
                        <a:spcBef>
                          <a:spcPts val="0"/>
                        </a:spcBef>
                        <a:spcAft>
                          <a:spcPts val="0"/>
                        </a:spcAft>
                      </a:pPr>
                      <a:r>
                        <a:rPr lang="en-GB" sz="1000" u="none" strike="noStrike" spc="0" baseline="0" dirty="0"/>
                        <a:t>SEG</a:t>
                      </a:r>
                      <a:endParaRPr lang="en-GB" sz="1000" b="0" i="0" u="none" strike="noStrike" spc="0" baseline="0" dirty="0">
                        <a:solidFill>
                          <a:schemeClr val="bg1"/>
                        </a:solidFill>
                        <a:latin typeface="Verdana"/>
                      </a:endParaRPr>
                    </a:p>
                  </a:txBody>
                  <a:tcPr marL="116789" marR="116789" anchor="ctr"/>
                </a:tc>
                <a:tc>
                  <a:txBody>
                    <a:bodyPr/>
                    <a:lstStyle/>
                    <a:p>
                      <a:pPr marL="0" indent="0" algn="l">
                        <a:lnSpc>
                          <a:spcPct val="100000"/>
                        </a:lnSpc>
                        <a:spcBef>
                          <a:spcPts val="0"/>
                        </a:spcBef>
                        <a:spcAft>
                          <a:spcPts val="0"/>
                        </a:spcAft>
                      </a:pPr>
                      <a:r>
                        <a:rPr lang="en-GB" sz="1200" u="none" strike="noStrike" spc="0" baseline="0" dirty="0"/>
                        <a:t>ABC1</a:t>
                      </a:r>
                      <a:endParaRPr lang="en-GB" sz="1200" b="0" i="0" u="none" strike="noStrike" spc="0" baseline="0" dirty="0">
                        <a:solidFill>
                          <a:srgbClr val="333333"/>
                        </a:solidFill>
                        <a:latin typeface="Verdana"/>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57</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61</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56</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60</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52</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61</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58</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62</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60</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60</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55</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65</a:t>
                      </a:r>
                      <a:endParaRPr lang="en-IN" sz="1200" b="0" i="0" u="none" strike="noStrike" kern="1200" spc="0" baseline="0" dirty="0">
                        <a:solidFill>
                          <a:schemeClr val="tx1"/>
                        </a:solidFill>
                        <a:latin typeface="Verdana"/>
                        <a:ea typeface="+mn-ea"/>
                        <a:cs typeface="+mn-cs"/>
                      </a:endParaRPr>
                    </a:p>
                  </a:txBody>
                  <a:tcPr marL="116789" marR="116789" anchor="ctr"/>
                </a:tc>
                <a:extLst>
                  <a:ext uri="{0D108BD9-81ED-4DB2-BD59-A6C34878D82A}">
                    <a16:rowId xmlns:a16="http://schemas.microsoft.com/office/drawing/2014/main" val="10008"/>
                  </a:ext>
                </a:extLst>
              </a:tr>
              <a:tr h="288000">
                <a:tc vMerge="1">
                  <a:txBody>
                    <a:bodyPr/>
                    <a:lstStyle/>
                    <a:p>
                      <a:endParaRPr lang="en-GB" sz="1200" baseline="0" dirty="0"/>
                    </a:p>
                  </a:txBody>
                  <a:tcPr/>
                </a:tc>
                <a:tc>
                  <a:txBody>
                    <a:bodyPr/>
                    <a:lstStyle/>
                    <a:p>
                      <a:pPr marL="0" indent="0" algn="l">
                        <a:lnSpc>
                          <a:spcPct val="100000"/>
                        </a:lnSpc>
                        <a:spcBef>
                          <a:spcPts val="0"/>
                        </a:spcBef>
                        <a:spcAft>
                          <a:spcPts val="0"/>
                        </a:spcAft>
                      </a:pPr>
                      <a:r>
                        <a:rPr lang="en-GB" sz="1200" u="none" strike="noStrike" spc="0" baseline="0" dirty="0"/>
                        <a:t>C2DE</a:t>
                      </a:r>
                      <a:endParaRPr lang="en-GB" sz="1200" b="0" i="0" u="none" strike="noStrike" spc="0" baseline="0" dirty="0">
                        <a:solidFill>
                          <a:srgbClr val="333333"/>
                        </a:solidFill>
                        <a:latin typeface="Verdana"/>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43</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39</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44</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40</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48</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39</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42</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39</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40</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40</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45</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35</a:t>
                      </a:r>
                      <a:endParaRPr lang="en-IN" sz="1200" b="0" i="0" u="none" strike="noStrike" kern="1200" spc="0" baseline="0" dirty="0">
                        <a:solidFill>
                          <a:schemeClr val="tx1"/>
                        </a:solidFill>
                        <a:latin typeface="Verdana"/>
                        <a:ea typeface="+mn-ea"/>
                        <a:cs typeface="+mn-cs"/>
                      </a:endParaRPr>
                    </a:p>
                  </a:txBody>
                  <a:tcPr marL="116789" marR="116789" anchor="ctr"/>
                </a:tc>
                <a:extLst>
                  <a:ext uri="{0D108BD9-81ED-4DB2-BD59-A6C34878D82A}">
                    <a16:rowId xmlns:a16="http://schemas.microsoft.com/office/drawing/2014/main" val="10009"/>
                  </a:ext>
                </a:extLst>
              </a:tr>
              <a:tr h="288000">
                <a:tc rowSpan="3">
                  <a:txBody>
                    <a:bodyPr/>
                    <a:lstStyle/>
                    <a:p>
                      <a:pPr marL="0" indent="0" algn="l">
                        <a:lnSpc>
                          <a:spcPct val="100000"/>
                        </a:lnSpc>
                        <a:spcBef>
                          <a:spcPts val="0"/>
                        </a:spcBef>
                        <a:spcAft>
                          <a:spcPts val="0"/>
                        </a:spcAft>
                      </a:pPr>
                      <a:r>
                        <a:rPr lang="en-GB" sz="1000" u="none" strike="noStrike" spc="0" baseline="0" dirty="0"/>
                        <a:t>AREA</a:t>
                      </a:r>
                      <a:endParaRPr lang="en-GB" sz="1000" b="0" i="0" u="none" strike="noStrike" spc="0" baseline="0" dirty="0">
                        <a:solidFill>
                          <a:schemeClr val="bg1"/>
                        </a:solidFill>
                        <a:latin typeface="Verdana"/>
                      </a:endParaRPr>
                    </a:p>
                  </a:txBody>
                  <a:tcPr marL="116789" marR="116789" anchor="ctr"/>
                </a:tc>
                <a:tc>
                  <a:txBody>
                    <a:bodyPr/>
                    <a:lstStyle/>
                    <a:p>
                      <a:pPr marL="0" indent="0" algn="l">
                        <a:lnSpc>
                          <a:spcPct val="100000"/>
                        </a:lnSpc>
                        <a:spcBef>
                          <a:spcPts val="0"/>
                        </a:spcBef>
                        <a:spcAft>
                          <a:spcPts val="0"/>
                        </a:spcAft>
                      </a:pPr>
                      <a:r>
                        <a:rPr lang="en-GB" sz="1200" u="none" strike="noStrike" spc="0" baseline="0" dirty="0"/>
                        <a:t>West</a:t>
                      </a:r>
                      <a:endParaRPr lang="en-GB" sz="1200" b="0" i="0" u="none" strike="noStrike" spc="0" baseline="0" dirty="0">
                        <a:solidFill>
                          <a:srgbClr val="333333"/>
                        </a:solidFill>
                        <a:latin typeface="Verdana"/>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35</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41</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38</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36</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32</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37</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37</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39</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37</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35</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37</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38</a:t>
                      </a:r>
                      <a:endParaRPr lang="en-IN" sz="1200" b="0" i="0" u="none" strike="noStrike" kern="1200" spc="0" baseline="0" dirty="0">
                        <a:solidFill>
                          <a:schemeClr val="tx1"/>
                        </a:solidFill>
                        <a:latin typeface="Verdana"/>
                        <a:ea typeface="+mn-ea"/>
                        <a:cs typeface="+mn-cs"/>
                      </a:endParaRPr>
                    </a:p>
                  </a:txBody>
                  <a:tcPr marL="116789" marR="116789" anchor="ctr"/>
                </a:tc>
                <a:extLst>
                  <a:ext uri="{0D108BD9-81ED-4DB2-BD59-A6C34878D82A}">
                    <a16:rowId xmlns:a16="http://schemas.microsoft.com/office/drawing/2014/main" val="10010"/>
                  </a:ext>
                </a:extLst>
              </a:tr>
              <a:tr h="288000">
                <a:tc vMerge="1">
                  <a:txBody>
                    <a:bodyPr/>
                    <a:lstStyle/>
                    <a:p>
                      <a:endParaRPr lang="en-GB" sz="1200" baseline="0" dirty="0"/>
                    </a:p>
                  </a:txBody>
                  <a:tcPr/>
                </a:tc>
                <a:tc>
                  <a:txBody>
                    <a:bodyPr/>
                    <a:lstStyle/>
                    <a:p>
                      <a:pPr marL="0" indent="0" algn="l">
                        <a:lnSpc>
                          <a:spcPct val="100000"/>
                        </a:lnSpc>
                        <a:spcBef>
                          <a:spcPts val="0"/>
                        </a:spcBef>
                        <a:spcAft>
                          <a:spcPts val="0"/>
                        </a:spcAft>
                      </a:pPr>
                      <a:r>
                        <a:rPr lang="en-GB" sz="1200" u="none" strike="noStrike" spc="0" baseline="0" dirty="0"/>
                        <a:t>East / South</a:t>
                      </a:r>
                      <a:endParaRPr lang="en-GB" sz="1200" b="0" i="0" u="none" strike="noStrike" spc="0" baseline="0" dirty="0">
                        <a:solidFill>
                          <a:srgbClr val="333333"/>
                        </a:solidFill>
                        <a:latin typeface="Verdana"/>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35</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34</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38</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39</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42</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39</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35</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34</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44</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40</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43</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37</a:t>
                      </a:r>
                      <a:endParaRPr lang="en-IN" sz="1200" b="0" i="0" u="none" strike="noStrike" kern="1200" spc="0" baseline="0" dirty="0">
                        <a:solidFill>
                          <a:schemeClr val="tx1"/>
                        </a:solidFill>
                        <a:latin typeface="Verdana"/>
                        <a:ea typeface="+mn-ea"/>
                        <a:cs typeface="+mn-cs"/>
                      </a:endParaRPr>
                    </a:p>
                  </a:txBody>
                  <a:tcPr marL="116789" marR="116789" anchor="ctr"/>
                </a:tc>
                <a:extLst>
                  <a:ext uri="{0D108BD9-81ED-4DB2-BD59-A6C34878D82A}">
                    <a16:rowId xmlns:a16="http://schemas.microsoft.com/office/drawing/2014/main" val="10011"/>
                  </a:ext>
                </a:extLst>
              </a:tr>
              <a:tr h="288000">
                <a:tc vMerge="1">
                  <a:txBody>
                    <a:bodyPr/>
                    <a:lstStyle/>
                    <a:p>
                      <a:endParaRPr lang="en-GB" sz="1200" baseline="0" dirty="0"/>
                    </a:p>
                  </a:txBody>
                  <a:tcPr/>
                </a:tc>
                <a:tc>
                  <a:txBody>
                    <a:bodyPr/>
                    <a:lstStyle/>
                    <a:p>
                      <a:pPr marL="0" indent="0" algn="l">
                        <a:lnSpc>
                          <a:spcPct val="100000"/>
                        </a:lnSpc>
                        <a:spcBef>
                          <a:spcPts val="0"/>
                        </a:spcBef>
                        <a:spcAft>
                          <a:spcPts val="0"/>
                        </a:spcAft>
                      </a:pPr>
                      <a:r>
                        <a:rPr lang="en-GB" sz="1200" u="none" strike="noStrike" spc="0" baseline="0" dirty="0"/>
                        <a:t>North</a:t>
                      </a:r>
                      <a:endParaRPr lang="en-GB" sz="1200" b="0" i="0" u="none" strike="noStrike" spc="0" baseline="0" dirty="0">
                        <a:solidFill>
                          <a:srgbClr val="333333"/>
                        </a:solidFill>
                        <a:latin typeface="Verdana"/>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30</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25</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24</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25</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26</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24</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28</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27</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19</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24</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20</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25</a:t>
                      </a:r>
                      <a:endParaRPr lang="en-IN" sz="1200" b="0" i="0" u="none" strike="noStrike" kern="1200" spc="0" baseline="0" dirty="0">
                        <a:solidFill>
                          <a:schemeClr val="tx1"/>
                        </a:solidFill>
                        <a:latin typeface="Verdana"/>
                        <a:ea typeface="+mn-ea"/>
                        <a:cs typeface="+mn-cs"/>
                      </a:endParaRPr>
                    </a:p>
                  </a:txBody>
                  <a:tcPr marL="116789" marR="116789" anchor="ct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1807121680"/>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B9EC900-F0DF-42AA-9C39-771920821D20}"/>
              </a:ext>
            </a:extLst>
          </p:cNvPr>
          <p:cNvSpPr>
            <a:spLocks noGrp="1"/>
          </p:cNvSpPr>
          <p:nvPr>
            <p:ph type="title"/>
          </p:nvPr>
        </p:nvSpPr>
        <p:spPr>
          <a:xfrm>
            <a:off x="334963" y="828675"/>
            <a:ext cx="10808914" cy="652463"/>
          </a:xfrm>
        </p:spPr>
        <p:txBody>
          <a:bodyPr>
            <a:normAutofit/>
          </a:bodyPr>
          <a:lstStyle/>
          <a:p>
            <a:r>
              <a:rPr lang="en-US" dirty="0"/>
              <a:t>Demographic profile of drivers in sample</a:t>
            </a:r>
            <a:endParaRPr lang="en-GB" dirty="0"/>
          </a:p>
        </p:txBody>
      </p:sp>
      <p:sp>
        <p:nvSpPr>
          <p:cNvPr id="7" name="Text Placeholder 6">
            <a:extLst>
              <a:ext uri="{FF2B5EF4-FFF2-40B4-BE49-F238E27FC236}">
                <a16:creationId xmlns:a16="http://schemas.microsoft.com/office/drawing/2014/main" id="{ACC12334-5E1E-49CD-8C87-1B938796B70E}"/>
              </a:ext>
            </a:extLst>
          </p:cNvPr>
          <p:cNvSpPr>
            <a:spLocks noGrp="1"/>
          </p:cNvSpPr>
          <p:nvPr>
            <p:ph type="body" sz="quarter" idx="11"/>
          </p:nvPr>
        </p:nvSpPr>
        <p:spPr/>
        <p:txBody>
          <a:bodyPr/>
          <a:lstStyle/>
          <a:p>
            <a:r>
              <a:rPr lang="en-GB" dirty="0"/>
              <a:t>Appendix I</a:t>
            </a:r>
          </a:p>
        </p:txBody>
      </p:sp>
      <p:graphicFrame>
        <p:nvGraphicFramePr>
          <p:cNvPr id="10" name="Content Placeholder 7">
            <a:extLst>
              <a:ext uri="{FF2B5EF4-FFF2-40B4-BE49-F238E27FC236}">
                <a16:creationId xmlns:a16="http://schemas.microsoft.com/office/drawing/2014/main" id="{ED84988F-CE3E-4DFB-93C1-D1F6AE4E2E37}"/>
              </a:ext>
            </a:extLst>
          </p:cNvPr>
          <p:cNvGraphicFramePr>
            <a:graphicFrameLocks noGrp="1"/>
          </p:cNvGraphicFramePr>
          <p:nvPr>
            <p:ph type="tbl" sz="quarter" idx="13"/>
            <p:extLst>
              <p:ext uri="{D42A27DB-BD31-4B8C-83A1-F6EECF244321}">
                <p14:modId xmlns:p14="http://schemas.microsoft.com/office/powerpoint/2010/main" val="933456554"/>
              </p:ext>
            </p:extLst>
          </p:nvPr>
        </p:nvGraphicFramePr>
        <p:xfrm>
          <a:off x="519951" y="1664814"/>
          <a:ext cx="10855184" cy="4345200"/>
        </p:xfrm>
        <a:graphic>
          <a:graphicData uri="http://schemas.openxmlformats.org/drawingml/2006/table">
            <a:tbl>
              <a:tblPr firstRow="1" firstCol="1" bandRow="1">
                <a:tableStyleId>{B301B821-A1FF-4177-AEE7-76D212191A09}</a:tableStyleId>
              </a:tblPr>
              <a:tblGrid>
                <a:gridCol w="733657">
                  <a:extLst>
                    <a:ext uri="{9D8B030D-6E8A-4147-A177-3AD203B41FA5}">
                      <a16:colId xmlns:a16="http://schemas.microsoft.com/office/drawing/2014/main" val="20000"/>
                    </a:ext>
                  </a:extLst>
                </a:gridCol>
                <a:gridCol w="1678527">
                  <a:extLst>
                    <a:ext uri="{9D8B030D-6E8A-4147-A177-3AD203B41FA5}">
                      <a16:colId xmlns:a16="http://schemas.microsoft.com/office/drawing/2014/main" val="20001"/>
                    </a:ext>
                  </a:extLst>
                </a:gridCol>
                <a:gridCol w="778124">
                  <a:extLst>
                    <a:ext uri="{9D8B030D-6E8A-4147-A177-3AD203B41FA5}">
                      <a16:colId xmlns:a16="http://schemas.microsoft.com/office/drawing/2014/main" val="20002"/>
                    </a:ext>
                  </a:extLst>
                </a:gridCol>
                <a:gridCol w="780292">
                  <a:extLst>
                    <a:ext uri="{9D8B030D-6E8A-4147-A177-3AD203B41FA5}">
                      <a16:colId xmlns:a16="http://schemas.microsoft.com/office/drawing/2014/main" val="20003"/>
                    </a:ext>
                  </a:extLst>
                </a:gridCol>
                <a:gridCol w="860573">
                  <a:extLst>
                    <a:ext uri="{9D8B030D-6E8A-4147-A177-3AD203B41FA5}">
                      <a16:colId xmlns:a16="http://schemas.microsoft.com/office/drawing/2014/main" val="20004"/>
                    </a:ext>
                  </a:extLst>
                </a:gridCol>
                <a:gridCol w="860573">
                  <a:extLst>
                    <a:ext uri="{9D8B030D-6E8A-4147-A177-3AD203B41FA5}">
                      <a16:colId xmlns:a16="http://schemas.microsoft.com/office/drawing/2014/main" val="20005"/>
                    </a:ext>
                  </a:extLst>
                </a:gridCol>
                <a:gridCol w="860573">
                  <a:extLst>
                    <a:ext uri="{9D8B030D-6E8A-4147-A177-3AD203B41FA5}">
                      <a16:colId xmlns:a16="http://schemas.microsoft.com/office/drawing/2014/main" val="20006"/>
                    </a:ext>
                  </a:extLst>
                </a:gridCol>
                <a:gridCol w="860573">
                  <a:extLst>
                    <a:ext uri="{9D8B030D-6E8A-4147-A177-3AD203B41FA5}">
                      <a16:colId xmlns:a16="http://schemas.microsoft.com/office/drawing/2014/main" val="20007"/>
                    </a:ext>
                  </a:extLst>
                </a:gridCol>
                <a:gridCol w="860573">
                  <a:extLst>
                    <a:ext uri="{9D8B030D-6E8A-4147-A177-3AD203B41FA5}">
                      <a16:colId xmlns:a16="http://schemas.microsoft.com/office/drawing/2014/main" val="20008"/>
                    </a:ext>
                  </a:extLst>
                </a:gridCol>
                <a:gridCol w="860573">
                  <a:extLst>
                    <a:ext uri="{9D8B030D-6E8A-4147-A177-3AD203B41FA5}">
                      <a16:colId xmlns:a16="http://schemas.microsoft.com/office/drawing/2014/main" val="20009"/>
                    </a:ext>
                  </a:extLst>
                </a:gridCol>
                <a:gridCol w="860573">
                  <a:extLst>
                    <a:ext uri="{9D8B030D-6E8A-4147-A177-3AD203B41FA5}">
                      <a16:colId xmlns:a16="http://schemas.microsoft.com/office/drawing/2014/main" val="20010"/>
                    </a:ext>
                  </a:extLst>
                </a:gridCol>
                <a:gridCol w="860573">
                  <a:extLst>
                    <a:ext uri="{9D8B030D-6E8A-4147-A177-3AD203B41FA5}">
                      <a16:colId xmlns:a16="http://schemas.microsoft.com/office/drawing/2014/main" val="20011"/>
                    </a:ext>
                  </a:extLst>
                </a:gridCol>
              </a:tblGrid>
              <a:tr h="720000">
                <a:tc>
                  <a:txBody>
                    <a:bodyPr/>
                    <a:lstStyle/>
                    <a:p>
                      <a:pPr algn="l">
                        <a:lnSpc>
                          <a:spcPct val="100000"/>
                        </a:lnSpc>
                        <a:spcBef>
                          <a:spcPts val="0"/>
                        </a:spcBef>
                        <a:spcAft>
                          <a:spcPts val="0"/>
                        </a:spcAft>
                      </a:pPr>
                      <a:endParaRPr lang="en-GB" sz="1000" b="0" i="0" u="none" strike="noStrike" spc="0" baseline="0" dirty="0">
                        <a:solidFill>
                          <a:schemeClr val="bg1"/>
                        </a:solidFill>
                        <a:latin typeface="Verdana"/>
                      </a:endParaRPr>
                    </a:p>
                  </a:txBody>
                  <a:tcPr marL="116789" marR="116789" anchor="ctr"/>
                </a:tc>
                <a:tc>
                  <a:txBody>
                    <a:bodyPr/>
                    <a:lstStyle/>
                    <a:p>
                      <a:pPr algn="l">
                        <a:lnSpc>
                          <a:spcPct val="100000"/>
                        </a:lnSpc>
                        <a:spcBef>
                          <a:spcPts val="0"/>
                        </a:spcBef>
                        <a:spcAft>
                          <a:spcPts val="0"/>
                        </a:spcAft>
                      </a:pPr>
                      <a:endParaRPr lang="en-GB" sz="1000" b="0" i="0" u="none" strike="noStrike" spc="0" baseline="0" dirty="0">
                        <a:solidFill>
                          <a:schemeClr val="bg1"/>
                        </a:solidFill>
                        <a:latin typeface="Verdana"/>
                      </a:endParaRPr>
                    </a:p>
                  </a:txBody>
                  <a:tcPr marL="116789" marR="11678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Mar ‘17</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Un-wtd</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(600)</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a:t>
                      </a:r>
                    </a:p>
                  </a:txBody>
                  <a:tcPr marL="116789" marR="11678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Mar ‘17</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Wtd</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(600)</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a:t>
                      </a:r>
                    </a:p>
                  </a:txBody>
                  <a:tcPr marL="116789" marR="11678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Aug ‘17</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Un-wtd</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(525)</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a:t>
                      </a:r>
                    </a:p>
                  </a:txBody>
                  <a:tcPr marL="116789" marR="11678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Aug ‘17</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Wtd</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(556)</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a:t>
                      </a:r>
                    </a:p>
                  </a:txBody>
                  <a:tcPr marL="116789" marR="11678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Feb ‘18</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Un-wtd</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(561)</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a:t>
                      </a:r>
                    </a:p>
                  </a:txBody>
                  <a:tcPr marL="116789" marR="11678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Feb’ 18</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Wtd</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(591)</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a:t>
                      </a:r>
                    </a:p>
                  </a:txBody>
                  <a:tcPr marL="116789" marR="11678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Aug ‘18</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Un-wtd</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(589)</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a:t>
                      </a:r>
                    </a:p>
                  </a:txBody>
                  <a:tcPr marL="116789" marR="11678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Aug ’18</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Wtd</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(601)</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a:t>
                      </a:r>
                    </a:p>
                  </a:txBody>
                  <a:tcPr marL="116789" marR="11678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Nov ‘19</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Un-wtd</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(519)</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a:t>
                      </a:r>
                    </a:p>
                  </a:txBody>
                  <a:tcPr marL="116789" marR="11678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Nov ‘19</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Wtd</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(519)</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a:t>
                      </a:r>
                    </a:p>
                  </a:txBody>
                  <a:tcPr marL="116789" marR="116789" anchor="ctr"/>
                </a:tc>
                <a:extLst>
                  <a:ext uri="{0D108BD9-81ED-4DB2-BD59-A6C34878D82A}">
                    <a16:rowId xmlns:a16="http://schemas.microsoft.com/office/drawing/2014/main" val="10000"/>
                  </a:ext>
                </a:extLst>
              </a:tr>
              <a:tr h="288000">
                <a:tc rowSpan="2">
                  <a:txBody>
                    <a:bodyPr/>
                    <a:lstStyle/>
                    <a:p>
                      <a:pPr marL="0" indent="0" algn="l">
                        <a:lnSpc>
                          <a:spcPct val="100000"/>
                        </a:lnSpc>
                        <a:spcBef>
                          <a:spcPts val="0"/>
                        </a:spcBef>
                        <a:spcAft>
                          <a:spcPts val="0"/>
                        </a:spcAft>
                      </a:pPr>
                      <a:r>
                        <a:rPr lang="en-GB" sz="1000" u="none" strike="noStrike" spc="0" baseline="0" dirty="0"/>
                        <a:t>GENDER</a:t>
                      </a:r>
                      <a:endParaRPr lang="en-GB" sz="1000" b="0" i="0" u="none" strike="noStrike" spc="0" baseline="0" dirty="0">
                        <a:solidFill>
                          <a:schemeClr val="bg1"/>
                        </a:solidFill>
                        <a:latin typeface="Verdana"/>
                      </a:endParaRPr>
                    </a:p>
                  </a:txBody>
                  <a:tcPr marL="116789" marR="116789" anchor="ctr"/>
                </a:tc>
                <a:tc>
                  <a:txBody>
                    <a:bodyPr/>
                    <a:lstStyle/>
                    <a:p>
                      <a:pPr marL="0" indent="0" algn="l">
                        <a:lnSpc>
                          <a:spcPct val="100000"/>
                        </a:lnSpc>
                        <a:spcBef>
                          <a:spcPts val="0"/>
                        </a:spcBef>
                        <a:spcAft>
                          <a:spcPts val="0"/>
                        </a:spcAft>
                      </a:pPr>
                      <a:r>
                        <a:rPr lang="en-GB" sz="1200" u="none" strike="noStrike" spc="0" baseline="0" dirty="0"/>
                        <a:t>Male</a:t>
                      </a:r>
                      <a:endParaRPr lang="en-GB" sz="1200" b="0" i="0" u="none" strike="noStrike" spc="0" baseline="0" dirty="0">
                        <a:solidFill>
                          <a:srgbClr val="333333"/>
                        </a:solidFill>
                        <a:latin typeface="Verdana"/>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52</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55</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54</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53</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56</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54</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55</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55</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b="0" i="0" u="none" strike="noStrike" kern="1200" spc="0" baseline="0" dirty="0">
                          <a:solidFill>
                            <a:schemeClr val="tx1"/>
                          </a:solidFill>
                          <a:latin typeface="+mn-lt"/>
                          <a:ea typeface="+mn-ea"/>
                          <a:cs typeface="+mn-cs"/>
                        </a:rPr>
                        <a:t>51</a:t>
                      </a: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solidFill>
                            <a:schemeClr val="dk1"/>
                          </a:solidFill>
                          <a:latin typeface="+mn-lt"/>
                          <a:ea typeface="+mn-ea"/>
                          <a:cs typeface="+mn-cs"/>
                        </a:rPr>
                        <a:t>54</a:t>
                      </a:r>
                    </a:p>
                  </a:txBody>
                  <a:tcPr marL="116789" marR="116789" anchor="ctr"/>
                </a:tc>
                <a:extLst>
                  <a:ext uri="{0D108BD9-81ED-4DB2-BD59-A6C34878D82A}">
                    <a16:rowId xmlns:a16="http://schemas.microsoft.com/office/drawing/2014/main" val="10001"/>
                  </a:ext>
                </a:extLst>
              </a:tr>
              <a:tr h="288000">
                <a:tc vMerge="1">
                  <a:txBody>
                    <a:bodyPr/>
                    <a:lstStyle/>
                    <a:p>
                      <a:endParaRPr lang="en-GB" sz="1200" baseline="0" dirty="0"/>
                    </a:p>
                  </a:txBody>
                  <a:tcPr/>
                </a:tc>
                <a:tc>
                  <a:txBody>
                    <a:bodyPr/>
                    <a:lstStyle/>
                    <a:p>
                      <a:pPr marL="0" indent="0" algn="l">
                        <a:lnSpc>
                          <a:spcPct val="100000"/>
                        </a:lnSpc>
                        <a:spcBef>
                          <a:spcPts val="0"/>
                        </a:spcBef>
                        <a:spcAft>
                          <a:spcPts val="0"/>
                        </a:spcAft>
                      </a:pPr>
                      <a:r>
                        <a:rPr lang="en-GB" sz="1200" u="none" strike="noStrike" spc="0" baseline="0" dirty="0"/>
                        <a:t>Female</a:t>
                      </a:r>
                      <a:endParaRPr lang="en-GB" sz="1200" b="0" i="0" u="none" strike="noStrike" spc="0" baseline="0" dirty="0">
                        <a:solidFill>
                          <a:srgbClr val="333333"/>
                        </a:solidFill>
                        <a:latin typeface="Verdana"/>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48</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45</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46</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47</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44</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46</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45</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45</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b="0" i="0" u="none" strike="noStrike" kern="1200" spc="0" baseline="0" dirty="0">
                          <a:solidFill>
                            <a:schemeClr val="tx1"/>
                          </a:solidFill>
                          <a:latin typeface="+mn-lt"/>
                          <a:ea typeface="+mn-ea"/>
                          <a:cs typeface="+mn-cs"/>
                        </a:rPr>
                        <a:t>49</a:t>
                      </a: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solidFill>
                            <a:schemeClr val="dk1"/>
                          </a:solidFill>
                          <a:latin typeface="+mn-lt"/>
                          <a:ea typeface="+mn-ea"/>
                          <a:cs typeface="+mn-cs"/>
                        </a:rPr>
                        <a:t>46</a:t>
                      </a:r>
                    </a:p>
                  </a:txBody>
                  <a:tcPr marL="116789" marR="116789" anchor="ctr"/>
                </a:tc>
                <a:extLst>
                  <a:ext uri="{0D108BD9-81ED-4DB2-BD59-A6C34878D82A}">
                    <a16:rowId xmlns:a16="http://schemas.microsoft.com/office/drawing/2014/main" val="10002"/>
                  </a:ext>
                </a:extLst>
              </a:tr>
              <a:tr h="288000">
                <a:tc rowSpan="5">
                  <a:txBody>
                    <a:bodyPr/>
                    <a:lstStyle/>
                    <a:p>
                      <a:pPr marL="0" indent="0" algn="l">
                        <a:lnSpc>
                          <a:spcPct val="100000"/>
                        </a:lnSpc>
                        <a:spcBef>
                          <a:spcPts val="0"/>
                        </a:spcBef>
                        <a:spcAft>
                          <a:spcPts val="0"/>
                        </a:spcAft>
                      </a:pPr>
                      <a:r>
                        <a:rPr lang="en-GB" sz="1000" u="none" strike="noStrike" spc="0" baseline="0" dirty="0"/>
                        <a:t>AGE</a:t>
                      </a:r>
                      <a:endParaRPr lang="en-GB" sz="1000" b="0" i="0" u="none" strike="noStrike" spc="0" baseline="0" dirty="0">
                        <a:solidFill>
                          <a:schemeClr val="bg1"/>
                        </a:solidFill>
                        <a:latin typeface="Verdana"/>
                      </a:endParaRPr>
                    </a:p>
                  </a:txBody>
                  <a:tcPr marL="116789" marR="116789" anchor="ctr"/>
                </a:tc>
                <a:tc>
                  <a:txBody>
                    <a:bodyPr/>
                    <a:lstStyle/>
                    <a:p>
                      <a:pPr marL="0" indent="0" algn="l">
                        <a:lnSpc>
                          <a:spcPct val="100000"/>
                        </a:lnSpc>
                        <a:spcBef>
                          <a:spcPts val="0"/>
                        </a:spcBef>
                        <a:spcAft>
                          <a:spcPts val="0"/>
                        </a:spcAft>
                      </a:pPr>
                      <a:r>
                        <a:rPr lang="en-GB" sz="1200" u="none" strike="noStrike" spc="0" baseline="0" dirty="0"/>
                        <a:t>16-34 </a:t>
                      </a:r>
                    </a:p>
                    <a:p>
                      <a:pPr marL="0" indent="0" algn="l">
                        <a:lnSpc>
                          <a:spcPct val="100000"/>
                        </a:lnSpc>
                        <a:spcBef>
                          <a:spcPts val="0"/>
                        </a:spcBef>
                        <a:spcAft>
                          <a:spcPts val="0"/>
                        </a:spcAft>
                      </a:pPr>
                      <a:r>
                        <a:rPr lang="en-GB" sz="1200" u="none" strike="noStrike" spc="0" baseline="0" dirty="0"/>
                        <a:t>(17-34 from Nov ‘19)</a:t>
                      </a:r>
                      <a:endParaRPr lang="en-GB" sz="1200" b="0" i="0" u="none" strike="noStrike" spc="0" baseline="0" dirty="0">
                        <a:solidFill>
                          <a:srgbClr val="333333"/>
                        </a:solidFill>
                        <a:latin typeface="Verdana"/>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20</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20</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19</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23</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20</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22</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23</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25</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b="0" i="0" u="none" strike="noStrike" kern="1200" spc="0" baseline="0" dirty="0">
                          <a:solidFill>
                            <a:schemeClr val="tx1"/>
                          </a:solidFill>
                          <a:latin typeface="+mn-lt"/>
                          <a:ea typeface="+mn-ea"/>
                          <a:cs typeface="+mn-cs"/>
                        </a:rPr>
                        <a:t>24</a:t>
                      </a: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solidFill>
                            <a:schemeClr val="dk1"/>
                          </a:solidFill>
                          <a:latin typeface="+mn-lt"/>
                          <a:ea typeface="+mn-ea"/>
                          <a:cs typeface="+mn-cs"/>
                        </a:rPr>
                        <a:t>23</a:t>
                      </a:r>
                    </a:p>
                  </a:txBody>
                  <a:tcPr marL="116789" marR="116789" anchor="ctr"/>
                </a:tc>
                <a:extLst>
                  <a:ext uri="{0D108BD9-81ED-4DB2-BD59-A6C34878D82A}">
                    <a16:rowId xmlns:a16="http://schemas.microsoft.com/office/drawing/2014/main" val="10003"/>
                  </a:ext>
                </a:extLst>
              </a:tr>
              <a:tr h="288000">
                <a:tc vMerge="1">
                  <a:txBody>
                    <a:bodyPr/>
                    <a:lstStyle/>
                    <a:p>
                      <a:endParaRPr lang="en-GB" sz="1200" baseline="0" dirty="0"/>
                    </a:p>
                  </a:txBody>
                  <a:tcPr/>
                </a:tc>
                <a:tc>
                  <a:txBody>
                    <a:bodyPr/>
                    <a:lstStyle/>
                    <a:p>
                      <a:pPr marL="0" indent="0" algn="l">
                        <a:lnSpc>
                          <a:spcPct val="100000"/>
                        </a:lnSpc>
                        <a:spcBef>
                          <a:spcPts val="0"/>
                        </a:spcBef>
                        <a:spcAft>
                          <a:spcPts val="0"/>
                        </a:spcAft>
                      </a:pPr>
                      <a:r>
                        <a:rPr lang="en-GB" sz="1200" u="none" strike="noStrike" spc="0" baseline="0" dirty="0"/>
                        <a:t>35-44</a:t>
                      </a:r>
                      <a:endParaRPr lang="en-GB" sz="1200" b="0" i="0" u="none" strike="noStrike" spc="0" baseline="0" dirty="0">
                        <a:solidFill>
                          <a:srgbClr val="333333"/>
                        </a:solidFill>
                        <a:latin typeface="Verdana"/>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16</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18</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11</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17</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14</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18</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15</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19</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b="0" i="0" u="none" strike="noStrike" kern="1200" spc="0" baseline="0" dirty="0">
                          <a:solidFill>
                            <a:schemeClr val="tx1"/>
                          </a:solidFill>
                          <a:latin typeface="+mn-lt"/>
                          <a:ea typeface="+mn-ea"/>
                          <a:cs typeface="+mn-cs"/>
                        </a:rPr>
                        <a:t>18</a:t>
                      </a: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solidFill>
                            <a:schemeClr val="dk1"/>
                          </a:solidFill>
                          <a:latin typeface="+mn-lt"/>
                          <a:ea typeface="+mn-ea"/>
                          <a:cs typeface="+mn-cs"/>
                        </a:rPr>
                        <a:t>17</a:t>
                      </a:r>
                    </a:p>
                  </a:txBody>
                  <a:tcPr marL="116789" marR="116789" anchor="ctr"/>
                </a:tc>
                <a:extLst>
                  <a:ext uri="{0D108BD9-81ED-4DB2-BD59-A6C34878D82A}">
                    <a16:rowId xmlns:a16="http://schemas.microsoft.com/office/drawing/2014/main" val="10004"/>
                  </a:ext>
                </a:extLst>
              </a:tr>
              <a:tr h="288000">
                <a:tc vMerge="1">
                  <a:txBody>
                    <a:bodyPr/>
                    <a:lstStyle/>
                    <a:p>
                      <a:endParaRPr lang="en-GB" sz="1200" baseline="0" dirty="0"/>
                    </a:p>
                  </a:txBody>
                  <a:tcPr/>
                </a:tc>
                <a:tc>
                  <a:txBody>
                    <a:bodyPr/>
                    <a:lstStyle/>
                    <a:p>
                      <a:pPr marL="0" indent="0" algn="l">
                        <a:lnSpc>
                          <a:spcPct val="100000"/>
                        </a:lnSpc>
                        <a:spcBef>
                          <a:spcPts val="0"/>
                        </a:spcBef>
                        <a:spcAft>
                          <a:spcPts val="0"/>
                        </a:spcAft>
                      </a:pPr>
                      <a:r>
                        <a:rPr lang="en-GB" sz="1200" u="none" strike="noStrike" spc="0" baseline="0" dirty="0"/>
                        <a:t>45-54</a:t>
                      </a:r>
                      <a:endParaRPr lang="en-GB" sz="1200" b="0" i="0" u="none" strike="noStrike" spc="0" baseline="0" dirty="0">
                        <a:solidFill>
                          <a:srgbClr val="333333"/>
                        </a:solidFill>
                        <a:latin typeface="Verdana"/>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19</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22</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20</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23</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13</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20</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16</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21</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b="0" i="0" u="none" strike="noStrike" kern="1200" spc="0" baseline="0" dirty="0">
                          <a:solidFill>
                            <a:schemeClr val="tx1"/>
                          </a:solidFill>
                          <a:latin typeface="+mn-lt"/>
                          <a:ea typeface="+mn-ea"/>
                          <a:cs typeface="+mn-cs"/>
                        </a:rPr>
                        <a:t>21</a:t>
                      </a: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solidFill>
                            <a:schemeClr val="dk1"/>
                          </a:solidFill>
                          <a:latin typeface="+mn-lt"/>
                          <a:ea typeface="+mn-ea"/>
                          <a:cs typeface="+mn-cs"/>
                        </a:rPr>
                        <a:t>21</a:t>
                      </a:r>
                    </a:p>
                  </a:txBody>
                  <a:tcPr marL="116789" marR="116789" anchor="ctr"/>
                </a:tc>
                <a:extLst>
                  <a:ext uri="{0D108BD9-81ED-4DB2-BD59-A6C34878D82A}">
                    <a16:rowId xmlns:a16="http://schemas.microsoft.com/office/drawing/2014/main" val="10005"/>
                  </a:ext>
                </a:extLst>
              </a:tr>
              <a:tr h="288000">
                <a:tc vMerge="1">
                  <a:txBody>
                    <a:bodyPr/>
                    <a:lstStyle/>
                    <a:p>
                      <a:endParaRPr lang="en-GB" sz="1200" baseline="0" dirty="0"/>
                    </a:p>
                  </a:txBody>
                  <a:tcPr/>
                </a:tc>
                <a:tc>
                  <a:txBody>
                    <a:bodyPr/>
                    <a:lstStyle/>
                    <a:p>
                      <a:pPr marL="0" indent="0" algn="l">
                        <a:lnSpc>
                          <a:spcPct val="100000"/>
                        </a:lnSpc>
                        <a:spcBef>
                          <a:spcPts val="0"/>
                        </a:spcBef>
                        <a:spcAft>
                          <a:spcPts val="0"/>
                        </a:spcAft>
                      </a:pPr>
                      <a:r>
                        <a:rPr lang="en-GB" sz="1200" u="none" strike="noStrike" spc="0" baseline="0" dirty="0"/>
                        <a:t>55-64</a:t>
                      </a:r>
                      <a:endParaRPr lang="en-GB" sz="1200" b="0" i="0" u="none" strike="noStrike" spc="0" baseline="0" dirty="0">
                        <a:solidFill>
                          <a:srgbClr val="333333"/>
                        </a:solidFill>
                        <a:latin typeface="Verdana"/>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21</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18</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17</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16</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17</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17</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18</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17</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b="0" i="0" u="none" strike="noStrike" kern="1200" spc="0" baseline="0" dirty="0">
                          <a:solidFill>
                            <a:schemeClr val="tx1"/>
                          </a:solidFill>
                          <a:latin typeface="+mn-lt"/>
                          <a:ea typeface="+mn-ea"/>
                          <a:cs typeface="+mn-cs"/>
                        </a:rPr>
                        <a:t>17</a:t>
                      </a: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solidFill>
                            <a:schemeClr val="dk1"/>
                          </a:solidFill>
                          <a:latin typeface="+mn-lt"/>
                          <a:ea typeface="+mn-ea"/>
                          <a:cs typeface="+mn-cs"/>
                        </a:rPr>
                        <a:t>18</a:t>
                      </a:r>
                    </a:p>
                  </a:txBody>
                  <a:tcPr marL="116789" marR="116789" anchor="ctr"/>
                </a:tc>
                <a:extLst>
                  <a:ext uri="{0D108BD9-81ED-4DB2-BD59-A6C34878D82A}">
                    <a16:rowId xmlns:a16="http://schemas.microsoft.com/office/drawing/2014/main" val="10006"/>
                  </a:ext>
                </a:extLst>
              </a:tr>
              <a:tr h="288000">
                <a:tc vMerge="1">
                  <a:txBody>
                    <a:bodyPr/>
                    <a:lstStyle/>
                    <a:p>
                      <a:endParaRPr lang="en-GB" sz="1200" baseline="0" dirty="0"/>
                    </a:p>
                  </a:txBody>
                  <a:tcPr/>
                </a:tc>
                <a:tc>
                  <a:txBody>
                    <a:bodyPr/>
                    <a:lstStyle/>
                    <a:p>
                      <a:pPr marL="0" indent="0" algn="l">
                        <a:lnSpc>
                          <a:spcPct val="100000"/>
                        </a:lnSpc>
                        <a:spcBef>
                          <a:spcPts val="0"/>
                        </a:spcBef>
                        <a:spcAft>
                          <a:spcPts val="0"/>
                        </a:spcAft>
                      </a:pPr>
                      <a:r>
                        <a:rPr lang="en-GB" sz="1200" u="none" strike="noStrike" spc="0" baseline="0" dirty="0"/>
                        <a:t>65+</a:t>
                      </a:r>
                      <a:endParaRPr lang="en-GB" sz="1200" b="0" i="0" u="none" strike="noStrike" spc="0" baseline="0" dirty="0">
                        <a:solidFill>
                          <a:srgbClr val="333333"/>
                        </a:solidFill>
                        <a:latin typeface="Verdana"/>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25</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21</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32</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21</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36</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23</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28</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18</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b="0" i="0" u="none" strike="noStrike" kern="1200" spc="0" baseline="0" dirty="0">
                          <a:solidFill>
                            <a:schemeClr val="tx1"/>
                          </a:solidFill>
                          <a:latin typeface="+mn-lt"/>
                          <a:ea typeface="+mn-ea"/>
                          <a:cs typeface="+mn-cs"/>
                        </a:rPr>
                        <a:t>19</a:t>
                      </a: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solidFill>
                            <a:schemeClr val="dk1"/>
                          </a:solidFill>
                          <a:latin typeface="+mn-lt"/>
                          <a:ea typeface="+mn-ea"/>
                          <a:cs typeface="+mn-cs"/>
                        </a:rPr>
                        <a:t>21</a:t>
                      </a:r>
                    </a:p>
                  </a:txBody>
                  <a:tcPr marL="116789" marR="116789" anchor="ctr"/>
                </a:tc>
                <a:extLst>
                  <a:ext uri="{0D108BD9-81ED-4DB2-BD59-A6C34878D82A}">
                    <a16:rowId xmlns:a16="http://schemas.microsoft.com/office/drawing/2014/main" val="10007"/>
                  </a:ext>
                </a:extLst>
              </a:tr>
              <a:tr h="288000">
                <a:tc rowSpan="2">
                  <a:txBody>
                    <a:bodyPr/>
                    <a:lstStyle/>
                    <a:p>
                      <a:pPr marL="0" indent="0" algn="l">
                        <a:lnSpc>
                          <a:spcPct val="100000"/>
                        </a:lnSpc>
                        <a:spcBef>
                          <a:spcPts val="0"/>
                        </a:spcBef>
                        <a:spcAft>
                          <a:spcPts val="0"/>
                        </a:spcAft>
                      </a:pPr>
                      <a:r>
                        <a:rPr lang="en-GB" sz="1000" u="none" strike="noStrike" spc="0" baseline="0" dirty="0"/>
                        <a:t>SEG</a:t>
                      </a:r>
                      <a:endParaRPr lang="en-GB" sz="1000" b="0" i="0" u="none" strike="noStrike" spc="0" baseline="0" dirty="0">
                        <a:solidFill>
                          <a:schemeClr val="bg1"/>
                        </a:solidFill>
                        <a:latin typeface="Verdana"/>
                      </a:endParaRPr>
                    </a:p>
                  </a:txBody>
                  <a:tcPr marL="116789" marR="116789" anchor="ctr"/>
                </a:tc>
                <a:tc>
                  <a:txBody>
                    <a:bodyPr/>
                    <a:lstStyle/>
                    <a:p>
                      <a:pPr marL="0" indent="0" algn="l">
                        <a:lnSpc>
                          <a:spcPct val="100000"/>
                        </a:lnSpc>
                        <a:spcBef>
                          <a:spcPts val="0"/>
                        </a:spcBef>
                        <a:spcAft>
                          <a:spcPts val="0"/>
                        </a:spcAft>
                      </a:pPr>
                      <a:r>
                        <a:rPr lang="en-GB" sz="1200" u="none" strike="noStrike" spc="0" baseline="0" dirty="0"/>
                        <a:t>ABC1</a:t>
                      </a:r>
                      <a:endParaRPr lang="en-GB" sz="1200" b="0" i="0" u="none" strike="noStrike" spc="0" baseline="0" dirty="0">
                        <a:solidFill>
                          <a:srgbClr val="333333"/>
                        </a:solidFill>
                        <a:latin typeface="Verdana"/>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58</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64</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55</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64</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55</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64</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61</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66</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b="0" i="0" u="none" strike="noStrike" kern="1200" spc="0" baseline="0" dirty="0">
                          <a:solidFill>
                            <a:schemeClr val="tx1"/>
                          </a:solidFill>
                          <a:latin typeface="+mn-lt"/>
                          <a:ea typeface="+mn-ea"/>
                          <a:cs typeface="+mn-cs"/>
                        </a:rPr>
                        <a:t>61</a:t>
                      </a: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solidFill>
                            <a:schemeClr val="dk1"/>
                          </a:solidFill>
                          <a:latin typeface="+mn-lt"/>
                          <a:ea typeface="+mn-ea"/>
                          <a:cs typeface="+mn-cs"/>
                        </a:rPr>
                        <a:t>65</a:t>
                      </a:r>
                    </a:p>
                  </a:txBody>
                  <a:tcPr marL="116789" marR="116789" anchor="ctr"/>
                </a:tc>
                <a:extLst>
                  <a:ext uri="{0D108BD9-81ED-4DB2-BD59-A6C34878D82A}">
                    <a16:rowId xmlns:a16="http://schemas.microsoft.com/office/drawing/2014/main" val="10008"/>
                  </a:ext>
                </a:extLst>
              </a:tr>
              <a:tr h="288000">
                <a:tc vMerge="1">
                  <a:txBody>
                    <a:bodyPr/>
                    <a:lstStyle/>
                    <a:p>
                      <a:endParaRPr lang="en-GB" sz="1200" baseline="0" dirty="0"/>
                    </a:p>
                  </a:txBody>
                  <a:tcPr/>
                </a:tc>
                <a:tc>
                  <a:txBody>
                    <a:bodyPr/>
                    <a:lstStyle/>
                    <a:p>
                      <a:pPr marL="0" indent="0" algn="l">
                        <a:lnSpc>
                          <a:spcPct val="100000"/>
                        </a:lnSpc>
                        <a:spcBef>
                          <a:spcPts val="0"/>
                        </a:spcBef>
                        <a:spcAft>
                          <a:spcPts val="0"/>
                        </a:spcAft>
                      </a:pPr>
                      <a:r>
                        <a:rPr lang="en-GB" sz="1200" u="none" strike="noStrike" spc="0" baseline="0" dirty="0"/>
                        <a:t>C2DE</a:t>
                      </a:r>
                      <a:endParaRPr lang="en-GB" sz="1200" b="0" i="0" u="none" strike="noStrike" spc="0" baseline="0" dirty="0">
                        <a:solidFill>
                          <a:srgbClr val="333333"/>
                        </a:solidFill>
                        <a:latin typeface="Verdana"/>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43</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35</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45</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37</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45</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36</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39</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34</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b="0" i="0" u="none" strike="noStrike" kern="1200" spc="0" baseline="0" dirty="0">
                          <a:solidFill>
                            <a:schemeClr val="tx1"/>
                          </a:solidFill>
                          <a:latin typeface="+mn-lt"/>
                          <a:ea typeface="+mn-ea"/>
                          <a:cs typeface="+mn-cs"/>
                        </a:rPr>
                        <a:t>39</a:t>
                      </a: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solidFill>
                            <a:schemeClr val="dk1"/>
                          </a:solidFill>
                          <a:latin typeface="+mn-lt"/>
                          <a:ea typeface="+mn-ea"/>
                          <a:cs typeface="+mn-cs"/>
                        </a:rPr>
                        <a:t>35</a:t>
                      </a:r>
                    </a:p>
                  </a:txBody>
                  <a:tcPr marL="116789" marR="116789" anchor="ctr"/>
                </a:tc>
                <a:extLst>
                  <a:ext uri="{0D108BD9-81ED-4DB2-BD59-A6C34878D82A}">
                    <a16:rowId xmlns:a16="http://schemas.microsoft.com/office/drawing/2014/main" val="10009"/>
                  </a:ext>
                </a:extLst>
              </a:tr>
              <a:tr h="288000">
                <a:tc rowSpan="3">
                  <a:txBody>
                    <a:bodyPr/>
                    <a:lstStyle/>
                    <a:p>
                      <a:pPr marL="0" indent="0" algn="l">
                        <a:lnSpc>
                          <a:spcPct val="100000"/>
                        </a:lnSpc>
                        <a:spcBef>
                          <a:spcPts val="0"/>
                        </a:spcBef>
                        <a:spcAft>
                          <a:spcPts val="0"/>
                        </a:spcAft>
                      </a:pPr>
                      <a:r>
                        <a:rPr lang="en-GB" sz="1000" u="none" strike="noStrike" spc="0" baseline="0" dirty="0"/>
                        <a:t>REGION</a:t>
                      </a:r>
                      <a:endParaRPr lang="en-GB" sz="1000" b="0" i="0" u="none" strike="noStrike" spc="0" baseline="0" dirty="0">
                        <a:solidFill>
                          <a:schemeClr val="bg1"/>
                        </a:solidFill>
                        <a:latin typeface="Verdana"/>
                      </a:endParaRPr>
                    </a:p>
                  </a:txBody>
                  <a:tcPr marL="116789" marR="116789" anchor="ctr"/>
                </a:tc>
                <a:tc>
                  <a:txBody>
                    <a:bodyPr/>
                    <a:lstStyle/>
                    <a:p>
                      <a:pPr marL="0" indent="0" algn="l">
                        <a:lnSpc>
                          <a:spcPct val="100000"/>
                        </a:lnSpc>
                        <a:spcBef>
                          <a:spcPts val="0"/>
                        </a:spcBef>
                        <a:spcAft>
                          <a:spcPts val="0"/>
                        </a:spcAft>
                      </a:pPr>
                      <a:r>
                        <a:rPr lang="en-GB" sz="1200" u="none" strike="noStrike" spc="0" baseline="0" dirty="0"/>
                        <a:t>West</a:t>
                      </a:r>
                      <a:endParaRPr lang="en-GB" sz="1200" b="0" i="0" u="none" strike="noStrike" spc="0" baseline="0" dirty="0">
                        <a:solidFill>
                          <a:srgbClr val="333333"/>
                        </a:solidFill>
                        <a:latin typeface="Verdana"/>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39</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38</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40</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41</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38</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42</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36</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41</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b="0" i="0" u="none" strike="noStrike" kern="1200" spc="0" baseline="0" dirty="0">
                          <a:solidFill>
                            <a:schemeClr val="tx1"/>
                          </a:solidFill>
                          <a:latin typeface="+mn-lt"/>
                          <a:ea typeface="+mn-ea"/>
                          <a:cs typeface="+mn-cs"/>
                        </a:rPr>
                        <a:t>37</a:t>
                      </a: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solidFill>
                            <a:schemeClr val="dk1"/>
                          </a:solidFill>
                          <a:latin typeface="+mn-lt"/>
                          <a:ea typeface="+mn-ea"/>
                          <a:cs typeface="+mn-cs"/>
                        </a:rPr>
                        <a:t>42</a:t>
                      </a:r>
                    </a:p>
                  </a:txBody>
                  <a:tcPr marL="116789" marR="116789" anchor="ctr"/>
                </a:tc>
                <a:extLst>
                  <a:ext uri="{0D108BD9-81ED-4DB2-BD59-A6C34878D82A}">
                    <a16:rowId xmlns:a16="http://schemas.microsoft.com/office/drawing/2014/main" val="10010"/>
                  </a:ext>
                </a:extLst>
              </a:tr>
              <a:tr h="288000">
                <a:tc vMerge="1">
                  <a:txBody>
                    <a:bodyPr/>
                    <a:lstStyle/>
                    <a:p>
                      <a:endParaRPr lang="en-GB" sz="1200" baseline="0" dirty="0"/>
                    </a:p>
                  </a:txBody>
                  <a:tcPr/>
                </a:tc>
                <a:tc>
                  <a:txBody>
                    <a:bodyPr/>
                    <a:lstStyle/>
                    <a:p>
                      <a:pPr marL="0" indent="0" algn="l">
                        <a:lnSpc>
                          <a:spcPct val="100000"/>
                        </a:lnSpc>
                        <a:spcBef>
                          <a:spcPts val="0"/>
                        </a:spcBef>
                        <a:spcAft>
                          <a:spcPts val="0"/>
                        </a:spcAft>
                      </a:pPr>
                      <a:r>
                        <a:rPr lang="en-GB" sz="1200" u="none" strike="noStrike" spc="0" baseline="0" dirty="0"/>
                        <a:t>East / South</a:t>
                      </a:r>
                      <a:endParaRPr lang="en-GB" sz="1200" b="0" i="0" u="none" strike="noStrike" spc="0" baseline="0" dirty="0">
                        <a:solidFill>
                          <a:srgbClr val="333333"/>
                        </a:solidFill>
                        <a:latin typeface="Verdana"/>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30</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37</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30</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31</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34</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30</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30</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30</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b="0" i="0" u="none" strike="noStrike" kern="1200" spc="0" baseline="0" dirty="0">
                          <a:solidFill>
                            <a:schemeClr val="tx1"/>
                          </a:solidFill>
                          <a:latin typeface="+mn-lt"/>
                          <a:ea typeface="+mn-ea"/>
                          <a:cs typeface="+mn-cs"/>
                        </a:rPr>
                        <a:t>36</a:t>
                      </a: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solidFill>
                            <a:schemeClr val="dk1"/>
                          </a:solidFill>
                          <a:latin typeface="+mn-lt"/>
                          <a:ea typeface="+mn-ea"/>
                          <a:cs typeface="+mn-cs"/>
                        </a:rPr>
                        <a:t>32</a:t>
                      </a:r>
                    </a:p>
                  </a:txBody>
                  <a:tcPr marL="116789" marR="116789" anchor="ctr"/>
                </a:tc>
                <a:extLst>
                  <a:ext uri="{0D108BD9-81ED-4DB2-BD59-A6C34878D82A}">
                    <a16:rowId xmlns:a16="http://schemas.microsoft.com/office/drawing/2014/main" val="10011"/>
                  </a:ext>
                </a:extLst>
              </a:tr>
              <a:tr h="288000">
                <a:tc vMerge="1">
                  <a:txBody>
                    <a:bodyPr/>
                    <a:lstStyle/>
                    <a:p>
                      <a:endParaRPr lang="en-GB" sz="1200" baseline="0" dirty="0"/>
                    </a:p>
                  </a:txBody>
                  <a:tcPr/>
                </a:tc>
                <a:tc>
                  <a:txBody>
                    <a:bodyPr/>
                    <a:lstStyle/>
                    <a:p>
                      <a:pPr marL="0" indent="0" algn="l">
                        <a:lnSpc>
                          <a:spcPct val="100000"/>
                        </a:lnSpc>
                        <a:spcBef>
                          <a:spcPts val="0"/>
                        </a:spcBef>
                        <a:spcAft>
                          <a:spcPts val="0"/>
                        </a:spcAft>
                      </a:pPr>
                      <a:r>
                        <a:rPr lang="en-GB" sz="1200" u="none" strike="noStrike" spc="0" baseline="0" dirty="0"/>
                        <a:t>North</a:t>
                      </a:r>
                      <a:endParaRPr lang="en-GB" sz="1200" b="0" i="0" u="none" strike="noStrike" spc="0" baseline="0" dirty="0">
                        <a:solidFill>
                          <a:srgbClr val="333333"/>
                        </a:solidFill>
                        <a:latin typeface="Verdana"/>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31</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25</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30</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28</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28</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28</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33</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29</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b="0" i="0" u="none" strike="noStrike" kern="1200" spc="0" baseline="0" dirty="0">
                          <a:solidFill>
                            <a:schemeClr val="tx1"/>
                          </a:solidFill>
                          <a:latin typeface="+mn-lt"/>
                          <a:ea typeface="+mn-ea"/>
                          <a:cs typeface="+mn-cs"/>
                        </a:rPr>
                        <a:t>27</a:t>
                      </a: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solidFill>
                            <a:schemeClr val="dk1"/>
                          </a:solidFill>
                          <a:latin typeface="+mn-lt"/>
                          <a:ea typeface="+mn-ea"/>
                          <a:cs typeface="+mn-cs"/>
                        </a:rPr>
                        <a:t>26</a:t>
                      </a:r>
                    </a:p>
                  </a:txBody>
                  <a:tcPr marL="116789" marR="116789" anchor="ct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561341342"/>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B9EC900-F0DF-42AA-9C39-771920821D20}"/>
              </a:ext>
            </a:extLst>
          </p:cNvPr>
          <p:cNvSpPr>
            <a:spLocks noGrp="1"/>
          </p:cNvSpPr>
          <p:nvPr>
            <p:ph type="title"/>
          </p:nvPr>
        </p:nvSpPr>
        <p:spPr>
          <a:xfrm>
            <a:off x="334963" y="828675"/>
            <a:ext cx="10808914" cy="652463"/>
          </a:xfrm>
        </p:spPr>
        <p:txBody>
          <a:bodyPr>
            <a:normAutofit/>
          </a:bodyPr>
          <a:lstStyle/>
          <a:p>
            <a:r>
              <a:rPr lang="en-US" dirty="0"/>
              <a:t>Demographic profile of drivers in sample</a:t>
            </a:r>
            <a:endParaRPr lang="en-GB" dirty="0"/>
          </a:p>
        </p:txBody>
      </p:sp>
      <p:sp>
        <p:nvSpPr>
          <p:cNvPr id="7" name="Text Placeholder 6">
            <a:extLst>
              <a:ext uri="{FF2B5EF4-FFF2-40B4-BE49-F238E27FC236}">
                <a16:creationId xmlns:a16="http://schemas.microsoft.com/office/drawing/2014/main" id="{ACC12334-5E1E-49CD-8C87-1B938796B70E}"/>
              </a:ext>
            </a:extLst>
          </p:cNvPr>
          <p:cNvSpPr>
            <a:spLocks noGrp="1"/>
          </p:cNvSpPr>
          <p:nvPr>
            <p:ph type="body" sz="quarter" idx="11"/>
          </p:nvPr>
        </p:nvSpPr>
        <p:spPr/>
        <p:txBody>
          <a:bodyPr/>
          <a:lstStyle/>
          <a:p>
            <a:r>
              <a:rPr lang="en-GB" dirty="0"/>
              <a:t>Appendix I</a:t>
            </a:r>
          </a:p>
        </p:txBody>
      </p:sp>
      <p:graphicFrame>
        <p:nvGraphicFramePr>
          <p:cNvPr id="10" name="Content Placeholder 7">
            <a:extLst>
              <a:ext uri="{FF2B5EF4-FFF2-40B4-BE49-F238E27FC236}">
                <a16:creationId xmlns:a16="http://schemas.microsoft.com/office/drawing/2014/main" id="{ED84988F-CE3E-4DFB-93C1-D1F6AE4E2E37}"/>
              </a:ext>
            </a:extLst>
          </p:cNvPr>
          <p:cNvGraphicFramePr>
            <a:graphicFrameLocks noGrp="1"/>
          </p:cNvGraphicFramePr>
          <p:nvPr>
            <p:ph type="tbl" sz="quarter" idx="13"/>
            <p:extLst>
              <p:ext uri="{D42A27DB-BD31-4B8C-83A1-F6EECF244321}">
                <p14:modId xmlns:p14="http://schemas.microsoft.com/office/powerpoint/2010/main" val="927806266"/>
              </p:ext>
            </p:extLst>
          </p:nvPr>
        </p:nvGraphicFramePr>
        <p:xfrm>
          <a:off x="519953" y="1664814"/>
          <a:ext cx="10623924" cy="4176000"/>
        </p:xfrm>
        <a:graphic>
          <a:graphicData uri="http://schemas.openxmlformats.org/drawingml/2006/table">
            <a:tbl>
              <a:tblPr firstRow="1" firstCol="1" bandRow="1">
                <a:tableStyleId>{B301B821-A1FF-4177-AEE7-76D212191A09}</a:tableStyleId>
              </a:tblPr>
              <a:tblGrid>
                <a:gridCol w="707422">
                  <a:extLst>
                    <a:ext uri="{9D8B030D-6E8A-4147-A177-3AD203B41FA5}">
                      <a16:colId xmlns:a16="http://schemas.microsoft.com/office/drawing/2014/main" val="20000"/>
                    </a:ext>
                  </a:extLst>
                </a:gridCol>
                <a:gridCol w="1618502">
                  <a:extLst>
                    <a:ext uri="{9D8B030D-6E8A-4147-A177-3AD203B41FA5}">
                      <a16:colId xmlns:a16="http://schemas.microsoft.com/office/drawing/2014/main" val="20001"/>
                    </a:ext>
                  </a:extLst>
                </a:gridCol>
                <a:gridCol w="829800">
                  <a:extLst>
                    <a:ext uri="{9D8B030D-6E8A-4147-A177-3AD203B41FA5}">
                      <a16:colId xmlns:a16="http://schemas.microsoft.com/office/drawing/2014/main" val="20012"/>
                    </a:ext>
                  </a:extLst>
                </a:gridCol>
                <a:gridCol w="829800">
                  <a:extLst>
                    <a:ext uri="{9D8B030D-6E8A-4147-A177-3AD203B41FA5}">
                      <a16:colId xmlns:a16="http://schemas.microsoft.com/office/drawing/2014/main" val="20013"/>
                    </a:ext>
                  </a:extLst>
                </a:gridCol>
                <a:gridCol w="829800">
                  <a:extLst>
                    <a:ext uri="{9D8B030D-6E8A-4147-A177-3AD203B41FA5}">
                      <a16:colId xmlns:a16="http://schemas.microsoft.com/office/drawing/2014/main" val="20004"/>
                    </a:ext>
                  </a:extLst>
                </a:gridCol>
                <a:gridCol w="829800">
                  <a:extLst>
                    <a:ext uri="{9D8B030D-6E8A-4147-A177-3AD203B41FA5}">
                      <a16:colId xmlns:a16="http://schemas.microsoft.com/office/drawing/2014/main" val="20005"/>
                    </a:ext>
                  </a:extLst>
                </a:gridCol>
                <a:gridCol w="829800">
                  <a:extLst>
                    <a:ext uri="{9D8B030D-6E8A-4147-A177-3AD203B41FA5}">
                      <a16:colId xmlns:a16="http://schemas.microsoft.com/office/drawing/2014/main" val="1373120450"/>
                    </a:ext>
                  </a:extLst>
                </a:gridCol>
                <a:gridCol w="829800">
                  <a:extLst>
                    <a:ext uri="{9D8B030D-6E8A-4147-A177-3AD203B41FA5}">
                      <a16:colId xmlns:a16="http://schemas.microsoft.com/office/drawing/2014/main" val="432795896"/>
                    </a:ext>
                  </a:extLst>
                </a:gridCol>
                <a:gridCol w="829800">
                  <a:extLst>
                    <a:ext uri="{9D8B030D-6E8A-4147-A177-3AD203B41FA5}">
                      <a16:colId xmlns:a16="http://schemas.microsoft.com/office/drawing/2014/main" val="555316081"/>
                    </a:ext>
                  </a:extLst>
                </a:gridCol>
                <a:gridCol w="829800">
                  <a:extLst>
                    <a:ext uri="{9D8B030D-6E8A-4147-A177-3AD203B41FA5}">
                      <a16:colId xmlns:a16="http://schemas.microsoft.com/office/drawing/2014/main" val="3648786934"/>
                    </a:ext>
                  </a:extLst>
                </a:gridCol>
                <a:gridCol w="829800">
                  <a:extLst>
                    <a:ext uri="{9D8B030D-6E8A-4147-A177-3AD203B41FA5}">
                      <a16:colId xmlns:a16="http://schemas.microsoft.com/office/drawing/2014/main" val="3696076163"/>
                    </a:ext>
                  </a:extLst>
                </a:gridCol>
                <a:gridCol w="829800">
                  <a:extLst>
                    <a:ext uri="{9D8B030D-6E8A-4147-A177-3AD203B41FA5}">
                      <a16:colId xmlns:a16="http://schemas.microsoft.com/office/drawing/2014/main" val="261641187"/>
                    </a:ext>
                  </a:extLst>
                </a:gridCol>
              </a:tblGrid>
              <a:tr h="720000">
                <a:tc>
                  <a:txBody>
                    <a:bodyPr/>
                    <a:lstStyle/>
                    <a:p>
                      <a:pPr algn="l">
                        <a:lnSpc>
                          <a:spcPct val="100000"/>
                        </a:lnSpc>
                        <a:spcBef>
                          <a:spcPts val="0"/>
                        </a:spcBef>
                        <a:spcAft>
                          <a:spcPts val="0"/>
                        </a:spcAft>
                      </a:pPr>
                      <a:endParaRPr lang="en-GB" sz="1000" b="0" i="0" u="none" strike="noStrike" spc="0" baseline="0" dirty="0">
                        <a:solidFill>
                          <a:schemeClr val="bg1"/>
                        </a:solidFill>
                        <a:latin typeface="Verdana"/>
                      </a:endParaRPr>
                    </a:p>
                  </a:txBody>
                  <a:tcPr marL="116789" marR="116789" anchor="ctr"/>
                </a:tc>
                <a:tc>
                  <a:txBody>
                    <a:bodyPr/>
                    <a:lstStyle/>
                    <a:p>
                      <a:pPr algn="l">
                        <a:lnSpc>
                          <a:spcPct val="100000"/>
                        </a:lnSpc>
                        <a:spcBef>
                          <a:spcPts val="0"/>
                        </a:spcBef>
                        <a:spcAft>
                          <a:spcPts val="0"/>
                        </a:spcAft>
                      </a:pPr>
                      <a:endParaRPr lang="en-GB" sz="1000" b="0" i="0" u="none" strike="noStrike" spc="0" baseline="0" dirty="0">
                        <a:solidFill>
                          <a:schemeClr val="bg1"/>
                        </a:solidFill>
                        <a:latin typeface="Verdana"/>
                      </a:endParaRPr>
                    </a:p>
                  </a:txBody>
                  <a:tcPr marL="116789" marR="11678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Aug ‘20</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Un-wtd</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(504)</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a:t>
                      </a:r>
                    </a:p>
                  </a:txBody>
                  <a:tcPr marL="116789" marR="11678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Aug ’20 Wtd</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(504)</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a:t>
                      </a:r>
                    </a:p>
                  </a:txBody>
                  <a:tcPr marL="116789" marR="11678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Feb ‘21</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Un-wtd</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(507)</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a:t>
                      </a:r>
                    </a:p>
                  </a:txBody>
                  <a:tcPr marL="116789" marR="11678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Feb ‘21</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Wtd</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(507)</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a:t>
                      </a:r>
                    </a:p>
                  </a:txBody>
                  <a:tcPr marL="116789" marR="11678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spc="0" baseline="0" dirty="0">
                          <a:solidFill>
                            <a:schemeClr val="bg1"/>
                          </a:solidFill>
                          <a:latin typeface="Verdana"/>
                          <a:ea typeface="+mn-ea"/>
                          <a:cs typeface="+mn-cs"/>
                        </a:rPr>
                        <a:t>Aug ‘21</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spc="0" baseline="0" dirty="0">
                          <a:solidFill>
                            <a:schemeClr val="bg1"/>
                          </a:solidFill>
                          <a:latin typeface="Verdana"/>
                          <a:ea typeface="+mn-ea"/>
                          <a:cs typeface="+mn-cs"/>
                        </a:rPr>
                        <a:t>Wtd</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spc="0" baseline="0" dirty="0">
                          <a:solidFill>
                            <a:schemeClr val="bg1"/>
                          </a:solidFill>
                          <a:latin typeface="Verdana"/>
                          <a:ea typeface="+mn-ea"/>
                          <a:cs typeface="+mn-cs"/>
                        </a:rPr>
                        <a:t>(536)</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spc="0" baseline="0" dirty="0">
                          <a:solidFill>
                            <a:schemeClr val="bg1"/>
                          </a:solidFill>
                          <a:latin typeface="Verdana"/>
                          <a:ea typeface="+mn-ea"/>
                          <a:cs typeface="+mn-cs"/>
                        </a:rPr>
                        <a:t>%</a:t>
                      </a:r>
                      <a:endParaRPr lang="en-GB" sz="1000" b="0" i="0" u="none" strike="noStrike" kern="1200" spc="0" baseline="0" dirty="0">
                        <a:solidFill>
                          <a:schemeClr val="bg1"/>
                        </a:solidFill>
                        <a:latin typeface="Verdana"/>
                        <a:ea typeface="+mn-ea"/>
                        <a:cs typeface="+mn-cs"/>
                      </a:endParaRPr>
                    </a:p>
                  </a:txBody>
                  <a:tcPr marL="116789" marR="11678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spc="0" baseline="0" dirty="0">
                          <a:solidFill>
                            <a:schemeClr val="bg1"/>
                          </a:solidFill>
                          <a:latin typeface="Verdana"/>
                          <a:ea typeface="+mn-ea"/>
                          <a:cs typeface="+mn-cs"/>
                        </a:rPr>
                        <a:t>Feb ‘22</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spc="0" baseline="0" dirty="0">
                          <a:solidFill>
                            <a:schemeClr val="bg1"/>
                          </a:solidFill>
                          <a:latin typeface="Verdana"/>
                          <a:ea typeface="+mn-ea"/>
                          <a:cs typeface="+mn-cs"/>
                        </a:rPr>
                        <a:t>Wtd</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spc="0" baseline="0" dirty="0">
                          <a:solidFill>
                            <a:schemeClr val="bg1"/>
                          </a:solidFill>
                          <a:latin typeface="Verdana"/>
                          <a:ea typeface="+mn-ea"/>
                          <a:cs typeface="+mn-cs"/>
                        </a:rPr>
                        <a:t>(514)</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spc="0" baseline="0" dirty="0">
                          <a:solidFill>
                            <a:schemeClr val="bg1"/>
                          </a:solidFill>
                          <a:latin typeface="Verdana"/>
                          <a:ea typeface="+mn-ea"/>
                          <a:cs typeface="+mn-cs"/>
                        </a:rPr>
                        <a:t>%</a:t>
                      </a:r>
                      <a:endParaRPr lang="en-GB" sz="1000" b="0" i="0" u="none" strike="noStrike" kern="1200" spc="0" baseline="0" dirty="0">
                        <a:solidFill>
                          <a:schemeClr val="bg1"/>
                        </a:solidFill>
                        <a:latin typeface="Verdana"/>
                        <a:ea typeface="+mn-ea"/>
                        <a:cs typeface="+mn-cs"/>
                      </a:endParaRPr>
                    </a:p>
                  </a:txBody>
                  <a:tcPr marL="116789" marR="11678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spc="0" baseline="0" dirty="0">
                          <a:solidFill>
                            <a:schemeClr val="bg1"/>
                          </a:solidFill>
                          <a:latin typeface="Verdana"/>
                          <a:ea typeface="+mn-ea"/>
                          <a:cs typeface="+mn-cs"/>
                        </a:rPr>
                        <a:t>Aug ‘24</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spc="0" baseline="0" dirty="0">
                          <a:solidFill>
                            <a:schemeClr val="bg1"/>
                          </a:solidFill>
                          <a:latin typeface="Verdana"/>
                          <a:ea typeface="+mn-ea"/>
                          <a:cs typeface="+mn-cs"/>
                        </a:rPr>
                        <a:t>Wtd</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spc="0" baseline="0" dirty="0">
                          <a:solidFill>
                            <a:schemeClr val="bg1"/>
                          </a:solidFill>
                          <a:latin typeface="Verdana"/>
                          <a:ea typeface="+mn-ea"/>
                          <a:cs typeface="+mn-cs"/>
                        </a:rPr>
                        <a:t>(508)</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spc="0" baseline="0" dirty="0">
                          <a:solidFill>
                            <a:schemeClr val="bg1"/>
                          </a:solidFill>
                          <a:latin typeface="Verdana"/>
                          <a:ea typeface="+mn-ea"/>
                          <a:cs typeface="+mn-cs"/>
                        </a:rPr>
                        <a:t>%</a:t>
                      </a:r>
                      <a:endParaRPr lang="en-GB" sz="1000" b="0" i="0" u="none" strike="noStrike" kern="1200" spc="0" baseline="0" dirty="0">
                        <a:solidFill>
                          <a:schemeClr val="bg1"/>
                        </a:solidFill>
                        <a:latin typeface="Verdana"/>
                        <a:ea typeface="+mn-ea"/>
                        <a:cs typeface="+mn-cs"/>
                      </a:endParaRPr>
                    </a:p>
                  </a:txBody>
                  <a:tcPr marL="116789" marR="11678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spc="0" baseline="0" dirty="0">
                          <a:solidFill>
                            <a:schemeClr val="bg1"/>
                          </a:solidFill>
                          <a:latin typeface="Verdana"/>
                          <a:ea typeface="+mn-ea"/>
                          <a:cs typeface="+mn-cs"/>
                        </a:rPr>
                        <a:t>Feb ’25</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spc="0" baseline="0" dirty="0">
                          <a:solidFill>
                            <a:schemeClr val="bg1"/>
                          </a:solidFill>
                          <a:latin typeface="Verdana"/>
                          <a:ea typeface="+mn-ea"/>
                          <a:cs typeface="+mn-cs"/>
                        </a:rPr>
                        <a:t>Wtd</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spc="0" baseline="0" dirty="0">
                          <a:solidFill>
                            <a:schemeClr val="bg1"/>
                          </a:solidFill>
                          <a:latin typeface="Verdana"/>
                          <a:ea typeface="+mn-ea"/>
                          <a:cs typeface="+mn-cs"/>
                        </a:rPr>
                        <a:t>(556)</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spc="0" baseline="0" dirty="0">
                          <a:solidFill>
                            <a:schemeClr val="bg1"/>
                          </a:solidFill>
                          <a:latin typeface="Verdana"/>
                          <a:ea typeface="+mn-ea"/>
                          <a:cs typeface="+mn-cs"/>
                        </a:rPr>
                        <a:t>%</a:t>
                      </a:r>
                      <a:endParaRPr lang="en-GB" sz="1000" b="0" i="0" u="none" strike="noStrike" kern="1200" spc="0" baseline="0" dirty="0">
                        <a:solidFill>
                          <a:schemeClr val="bg1"/>
                        </a:solidFill>
                        <a:latin typeface="Verdana"/>
                        <a:ea typeface="+mn-ea"/>
                        <a:cs typeface="+mn-cs"/>
                      </a:endParaRPr>
                    </a:p>
                  </a:txBody>
                  <a:tcPr marL="116789" marR="11678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spc="0" baseline="0" dirty="0">
                          <a:solidFill>
                            <a:schemeClr val="bg1"/>
                          </a:solidFill>
                          <a:latin typeface="Verdana"/>
                          <a:ea typeface="+mn-ea"/>
                          <a:cs typeface="+mn-cs"/>
                        </a:rPr>
                        <a:t>Sep ’25</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spc="0" baseline="0" dirty="0">
                          <a:solidFill>
                            <a:schemeClr val="bg1"/>
                          </a:solidFill>
                          <a:latin typeface="Verdana"/>
                          <a:ea typeface="+mn-ea"/>
                          <a:cs typeface="+mn-cs"/>
                        </a:rPr>
                        <a:t>Wtd</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spc="0" baseline="0" dirty="0">
                          <a:solidFill>
                            <a:schemeClr val="bg1"/>
                          </a:solidFill>
                          <a:latin typeface="Verdana"/>
                          <a:ea typeface="+mn-ea"/>
                          <a:cs typeface="+mn-cs"/>
                        </a:rPr>
                        <a:t>(507)</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spc="0" baseline="0" dirty="0">
                          <a:solidFill>
                            <a:schemeClr val="bg1"/>
                          </a:solidFill>
                          <a:latin typeface="Verdana"/>
                          <a:ea typeface="+mn-ea"/>
                          <a:cs typeface="+mn-cs"/>
                        </a:rPr>
                        <a:t>%</a:t>
                      </a:r>
                      <a:endParaRPr lang="en-GB" sz="1000" b="0" i="0" u="none" strike="noStrike" kern="1200" spc="0" baseline="0" dirty="0">
                        <a:solidFill>
                          <a:schemeClr val="bg1"/>
                        </a:solidFill>
                        <a:latin typeface="Verdana"/>
                        <a:ea typeface="+mn-ea"/>
                        <a:cs typeface="+mn-cs"/>
                      </a:endParaRPr>
                    </a:p>
                  </a:txBody>
                  <a:tcPr marL="116789" marR="11678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Feb ‘26</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Wtd</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(531)</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a:t>
                      </a:r>
                    </a:p>
                  </a:txBody>
                  <a:tcPr marL="116789" marR="116789" anchor="ctr"/>
                </a:tc>
                <a:extLst>
                  <a:ext uri="{0D108BD9-81ED-4DB2-BD59-A6C34878D82A}">
                    <a16:rowId xmlns:a16="http://schemas.microsoft.com/office/drawing/2014/main" val="10000"/>
                  </a:ext>
                </a:extLst>
              </a:tr>
              <a:tr h="288000">
                <a:tc rowSpan="2">
                  <a:txBody>
                    <a:bodyPr/>
                    <a:lstStyle/>
                    <a:p>
                      <a:pPr marL="0" indent="0" algn="l">
                        <a:lnSpc>
                          <a:spcPct val="100000"/>
                        </a:lnSpc>
                        <a:spcBef>
                          <a:spcPts val="0"/>
                        </a:spcBef>
                        <a:spcAft>
                          <a:spcPts val="0"/>
                        </a:spcAft>
                      </a:pPr>
                      <a:r>
                        <a:rPr lang="en-GB" sz="1000" u="none" strike="noStrike" spc="0" baseline="0" dirty="0"/>
                        <a:t>GENDER</a:t>
                      </a:r>
                      <a:endParaRPr lang="en-GB" sz="1000" b="0" i="0" u="none" strike="noStrike" spc="0" baseline="0" dirty="0">
                        <a:solidFill>
                          <a:schemeClr val="bg1"/>
                        </a:solidFill>
                        <a:latin typeface="Verdana"/>
                      </a:endParaRPr>
                    </a:p>
                  </a:txBody>
                  <a:tcPr marL="116789" marR="116789" anchor="ctr"/>
                </a:tc>
                <a:tc>
                  <a:txBody>
                    <a:bodyPr/>
                    <a:lstStyle/>
                    <a:p>
                      <a:pPr marL="0" indent="0" algn="l">
                        <a:lnSpc>
                          <a:spcPct val="100000"/>
                        </a:lnSpc>
                        <a:spcBef>
                          <a:spcPts val="0"/>
                        </a:spcBef>
                        <a:spcAft>
                          <a:spcPts val="0"/>
                        </a:spcAft>
                      </a:pPr>
                      <a:r>
                        <a:rPr lang="en-GB" sz="1200" u="none" strike="noStrike" spc="0" baseline="0" dirty="0"/>
                        <a:t>Male</a:t>
                      </a:r>
                      <a:endParaRPr lang="en-GB" sz="1200" b="0" i="0" u="none" strike="noStrike" spc="0" baseline="0" dirty="0">
                        <a:solidFill>
                          <a:srgbClr val="333333"/>
                        </a:solidFill>
                        <a:latin typeface="Verdana"/>
                      </a:endParaRPr>
                    </a:p>
                  </a:txBody>
                  <a:tcPr marL="116789" marR="116789" anchor="ctr"/>
                </a:tc>
                <a:tc>
                  <a:txBody>
                    <a:bodyPr/>
                    <a:lstStyle/>
                    <a:p>
                      <a:pPr algn="ctr"/>
                      <a:r>
                        <a:rPr lang="en-GB" sz="1200" dirty="0">
                          <a:solidFill>
                            <a:schemeClr val="tx1"/>
                          </a:solidFill>
                        </a:rPr>
                        <a:t>59</a:t>
                      </a:r>
                    </a:p>
                  </a:txBody>
                  <a:tcPr/>
                </a:tc>
                <a:tc>
                  <a:txBody>
                    <a:bodyPr/>
                    <a:lstStyle/>
                    <a:p>
                      <a:pPr algn="ctr"/>
                      <a:r>
                        <a:rPr lang="en-GB" sz="1200" dirty="0">
                          <a:solidFill>
                            <a:schemeClr val="tx1"/>
                          </a:solidFill>
                        </a:rPr>
                        <a:t>54</a:t>
                      </a:r>
                    </a:p>
                  </a:txBody>
                  <a:tcPr/>
                </a:tc>
                <a:tc>
                  <a:txBody>
                    <a:bodyPr/>
                    <a:lstStyle/>
                    <a:p>
                      <a:pPr algn="ctr"/>
                      <a:r>
                        <a:rPr lang="en-GB" sz="1200" dirty="0">
                          <a:solidFill>
                            <a:schemeClr val="tx1"/>
                          </a:solidFill>
                        </a:rPr>
                        <a:t>52</a:t>
                      </a:r>
                    </a:p>
                  </a:txBody>
                  <a:tcPr/>
                </a:tc>
                <a:tc>
                  <a:txBody>
                    <a:bodyPr/>
                    <a:lstStyle/>
                    <a:p>
                      <a:pPr algn="ctr"/>
                      <a:r>
                        <a:rPr lang="en-GB" sz="1200" dirty="0">
                          <a:solidFill>
                            <a:schemeClr val="tx1"/>
                          </a:solidFill>
                        </a:rPr>
                        <a:t>54</a:t>
                      </a:r>
                    </a:p>
                  </a:txBody>
                  <a:tcPr/>
                </a:tc>
                <a:tc>
                  <a:txBody>
                    <a:bodyPr/>
                    <a:lstStyle/>
                    <a:p>
                      <a:pPr algn="ctr"/>
                      <a:r>
                        <a:rPr lang="en-GB" sz="1200" dirty="0">
                          <a:solidFill>
                            <a:schemeClr val="tx1"/>
                          </a:solidFill>
                        </a:rPr>
                        <a:t>54</a:t>
                      </a:r>
                    </a:p>
                  </a:txBody>
                  <a:tcPr/>
                </a:tc>
                <a:tc>
                  <a:txBody>
                    <a:bodyPr/>
                    <a:lstStyle/>
                    <a:p>
                      <a:pPr algn="ctr"/>
                      <a:r>
                        <a:rPr lang="en-GB" sz="1200" dirty="0">
                          <a:solidFill>
                            <a:schemeClr val="tx1"/>
                          </a:solidFill>
                        </a:rPr>
                        <a:t>54</a:t>
                      </a:r>
                    </a:p>
                  </a:txBody>
                  <a:tcPr/>
                </a:tc>
                <a:tc>
                  <a:txBody>
                    <a:bodyPr/>
                    <a:lstStyle/>
                    <a:p>
                      <a:pPr algn="ctr"/>
                      <a:r>
                        <a:rPr lang="en-GB" sz="1200" dirty="0">
                          <a:solidFill>
                            <a:schemeClr val="tx1"/>
                          </a:solidFill>
                        </a:rPr>
                        <a:t>54</a:t>
                      </a:r>
                    </a:p>
                  </a:txBody>
                  <a:tcPr/>
                </a:tc>
                <a:tc>
                  <a:txBody>
                    <a:bodyPr/>
                    <a:lstStyle/>
                    <a:p>
                      <a:pPr algn="ctr"/>
                      <a:r>
                        <a:rPr lang="en-US" sz="1200" dirty="0">
                          <a:solidFill>
                            <a:schemeClr val="tx1"/>
                          </a:solidFill>
                        </a:rPr>
                        <a:t>53</a:t>
                      </a:r>
                      <a:endParaRPr lang="en-GB" sz="1200" dirty="0">
                        <a:solidFill>
                          <a:schemeClr val="tx1"/>
                        </a:solidFill>
                      </a:endParaRPr>
                    </a:p>
                  </a:txBody>
                  <a:tcPr/>
                </a:tc>
                <a:tc>
                  <a:txBody>
                    <a:bodyPr/>
                    <a:lstStyle/>
                    <a:p>
                      <a:pPr algn="ctr"/>
                      <a:r>
                        <a:rPr lang="en-US" sz="1200" dirty="0">
                          <a:solidFill>
                            <a:schemeClr val="tx1"/>
                          </a:solidFill>
                        </a:rPr>
                        <a:t>54</a:t>
                      </a:r>
                      <a:endParaRPr lang="en-GB" sz="1200" dirty="0">
                        <a:solidFill>
                          <a:schemeClr val="tx1"/>
                        </a:solidFill>
                      </a:endParaRPr>
                    </a:p>
                  </a:txBody>
                  <a:tcPr/>
                </a:tc>
                <a:tc>
                  <a:txBody>
                    <a:bodyPr/>
                    <a:lstStyle/>
                    <a:p>
                      <a:pPr algn="ctr"/>
                      <a:r>
                        <a:rPr lang="en-GB" sz="1200" dirty="0">
                          <a:solidFill>
                            <a:schemeClr val="tx1"/>
                          </a:solidFill>
                        </a:rPr>
                        <a:t>52</a:t>
                      </a:r>
                    </a:p>
                  </a:txBody>
                  <a:tcPr/>
                </a:tc>
                <a:extLst>
                  <a:ext uri="{0D108BD9-81ED-4DB2-BD59-A6C34878D82A}">
                    <a16:rowId xmlns:a16="http://schemas.microsoft.com/office/drawing/2014/main" val="10001"/>
                  </a:ext>
                </a:extLst>
              </a:tr>
              <a:tr h="288000">
                <a:tc vMerge="1">
                  <a:txBody>
                    <a:bodyPr/>
                    <a:lstStyle/>
                    <a:p>
                      <a:endParaRPr lang="en-GB" sz="1200" baseline="0" dirty="0"/>
                    </a:p>
                  </a:txBody>
                  <a:tcPr/>
                </a:tc>
                <a:tc>
                  <a:txBody>
                    <a:bodyPr/>
                    <a:lstStyle/>
                    <a:p>
                      <a:pPr marL="0" indent="0" algn="l">
                        <a:lnSpc>
                          <a:spcPct val="100000"/>
                        </a:lnSpc>
                        <a:spcBef>
                          <a:spcPts val="0"/>
                        </a:spcBef>
                        <a:spcAft>
                          <a:spcPts val="0"/>
                        </a:spcAft>
                      </a:pPr>
                      <a:r>
                        <a:rPr lang="en-GB" sz="1200" u="none" strike="noStrike" spc="0" baseline="0" dirty="0"/>
                        <a:t>Female</a:t>
                      </a:r>
                      <a:endParaRPr lang="en-GB" sz="1200" b="0" i="0" u="none" strike="noStrike" spc="0" baseline="0" dirty="0">
                        <a:solidFill>
                          <a:srgbClr val="333333"/>
                        </a:solidFill>
                        <a:latin typeface="Verdana"/>
                      </a:endParaRPr>
                    </a:p>
                  </a:txBody>
                  <a:tcPr marL="116789" marR="116789"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41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46</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48</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46</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46</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46</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46</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46</a:t>
                      </a:r>
                      <a:endParaRPr lang="en-GB" sz="1200"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46</a:t>
                      </a:r>
                      <a:endParaRPr lang="en-GB" sz="1200"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48</a:t>
                      </a:r>
                    </a:p>
                  </a:txBody>
                  <a:tcPr/>
                </a:tc>
                <a:extLst>
                  <a:ext uri="{0D108BD9-81ED-4DB2-BD59-A6C34878D82A}">
                    <a16:rowId xmlns:a16="http://schemas.microsoft.com/office/drawing/2014/main" val="10002"/>
                  </a:ext>
                </a:extLst>
              </a:tr>
              <a:tr h="288000">
                <a:tc rowSpan="5">
                  <a:txBody>
                    <a:bodyPr/>
                    <a:lstStyle/>
                    <a:p>
                      <a:pPr marL="0" indent="0" algn="l">
                        <a:lnSpc>
                          <a:spcPct val="100000"/>
                        </a:lnSpc>
                        <a:spcBef>
                          <a:spcPts val="0"/>
                        </a:spcBef>
                        <a:spcAft>
                          <a:spcPts val="0"/>
                        </a:spcAft>
                      </a:pPr>
                      <a:r>
                        <a:rPr lang="en-GB" sz="1000" u="none" strike="noStrike" spc="0" baseline="0" dirty="0"/>
                        <a:t>AGE</a:t>
                      </a:r>
                      <a:endParaRPr lang="en-GB" sz="1000" b="0" i="0" u="none" strike="noStrike" spc="0" baseline="0" dirty="0">
                        <a:solidFill>
                          <a:schemeClr val="bg1"/>
                        </a:solidFill>
                        <a:latin typeface="Verdana"/>
                      </a:endParaRPr>
                    </a:p>
                  </a:txBody>
                  <a:tcPr marL="116789" marR="116789" anchor="ctr"/>
                </a:tc>
                <a:tc>
                  <a:txBody>
                    <a:bodyPr/>
                    <a:lstStyle/>
                    <a:p>
                      <a:pPr marL="0" indent="0" algn="l">
                        <a:lnSpc>
                          <a:spcPct val="100000"/>
                        </a:lnSpc>
                        <a:spcBef>
                          <a:spcPts val="0"/>
                        </a:spcBef>
                        <a:spcAft>
                          <a:spcPts val="0"/>
                        </a:spcAft>
                      </a:pPr>
                      <a:r>
                        <a:rPr lang="en-GB" sz="1200" u="none" strike="noStrike" spc="0" baseline="0" dirty="0"/>
                        <a:t>17-34 </a:t>
                      </a:r>
                    </a:p>
                  </a:txBody>
                  <a:tcPr marL="116789" marR="116789" anchor="ctr"/>
                </a:tc>
                <a:tc>
                  <a:txBody>
                    <a:bodyPr/>
                    <a:lstStyle/>
                    <a:p>
                      <a:pPr algn="ctr" rtl="0" fontAlgn="ctr"/>
                      <a:r>
                        <a:rPr lang="en-GB" sz="1200" b="0" i="0" u="none" strike="noStrike" dirty="0">
                          <a:solidFill>
                            <a:srgbClr val="4B4F56"/>
                          </a:solidFill>
                          <a:effectLst/>
                          <a:latin typeface="+mn-lt"/>
                        </a:rPr>
                        <a:t>25</a:t>
                      </a:r>
                    </a:p>
                  </a:txBody>
                  <a:tcPr marL="9525" marR="9525" marT="9525" marB="0" anchor="ctr"/>
                </a:tc>
                <a:tc>
                  <a:txBody>
                    <a:bodyPr/>
                    <a:lstStyle/>
                    <a:p>
                      <a:pPr algn="ctr" rtl="0" fontAlgn="ctr"/>
                      <a:r>
                        <a:rPr lang="en-GB" sz="1200" b="0" i="0" u="none" strike="noStrike" dirty="0">
                          <a:solidFill>
                            <a:srgbClr val="4B4F56"/>
                          </a:solidFill>
                          <a:effectLst/>
                          <a:latin typeface="+mn-lt"/>
                        </a:rPr>
                        <a:t>23</a:t>
                      </a:r>
                    </a:p>
                  </a:txBody>
                  <a:tcPr marL="9525" marR="9525" marT="9525" marB="0" anchor="ctr"/>
                </a:tc>
                <a:tc>
                  <a:txBody>
                    <a:bodyPr/>
                    <a:lstStyle/>
                    <a:p>
                      <a:pPr algn="ctr" rtl="0" fontAlgn="ctr"/>
                      <a:r>
                        <a:rPr lang="en-GB" sz="1200" b="0" i="0" u="none" strike="noStrike" dirty="0">
                          <a:solidFill>
                            <a:srgbClr val="4B4F56"/>
                          </a:solidFill>
                          <a:effectLst/>
                          <a:latin typeface="+mn-lt"/>
                        </a:rPr>
                        <a:t>25</a:t>
                      </a:r>
                    </a:p>
                  </a:txBody>
                  <a:tcPr marL="9525" marR="9525" marT="9525" marB="0" anchor="ctr"/>
                </a:tc>
                <a:tc>
                  <a:txBody>
                    <a:bodyPr/>
                    <a:lstStyle/>
                    <a:p>
                      <a:pPr algn="ctr" rtl="0" fontAlgn="ctr"/>
                      <a:r>
                        <a:rPr lang="en-GB" sz="1200" b="0" i="0" u="none" strike="noStrike" dirty="0">
                          <a:solidFill>
                            <a:srgbClr val="4B4F56"/>
                          </a:solidFill>
                          <a:effectLst/>
                          <a:latin typeface="+mn-lt"/>
                        </a:rPr>
                        <a:t>23</a:t>
                      </a:r>
                    </a:p>
                  </a:txBody>
                  <a:tcPr marL="9525" marR="9525" marT="9525" marB="0" anchor="ctr"/>
                </a:tc>
                <a:tc>
                  <a:txBody>
                    <a:bodyPr/>
                    <a:lstStyle/>
                    <a:p>
                      <a:pPr algn="ctr" rtl="0" fontAlgn="ctr"/>
                      <a:r>
                        <a:rPr lang="en-US" sz="1200" b="0" i="0" u="none" strike="noStrike" dirty="0">
                          <a:solidFill>
                            <a:srgbClr val="4B4F56"/>
                          </a:solidFill>
                          <a:effectLst/>
                          <a:latin typeface="+mn-lt"/>
                        </a:rPr>
                        <a:t>23</a:t>
                      </a:r>
                      <a:endParaRPr lang="en-GB" sz="1200" b="0" i="0" u="none" strike="noStrike" dirty="0">
                        <a:solidFill>
                          <a:srgbClr val="4B4F56"/>
                        </a:solidFill>
                        <a:effectLst/>
                        <a:latin typeface="+mn-lt"/>
                      </a:endParaRPr>
                    </a:p>
                  </a:txBody>
                  <a:tcPr marL="9525" marR="9525" marT="9525" marB="0" anchor="ctr"/>
                </a:tc>
                <a:tc>
                  <a:txBody>
                    <a:bodyPr/>
                    <a:lstStyle/>
                    <a:p>
                      <a:pPr algn="ctr" rtl="0" fontAlgn="ctr"/>
                      <a:r>
                        <a:rPr lang="en-GB" sz="1200" b="0" i="0" u="none" strike="noStrike" dirty="0">
                          <a:solidFill>
                            <a:srgbClr val="4B4F56"/>
                          </a:solidFill>
                          <a:effectLst/>
                          <a:latin typeface="+mn-lt"/>
                        </a:rPr>
                        <a:t>23</a:t>
                      </a:r>
                    </a:p>
                  </a:txBody>
                  <a:tcPr marL="9525" marR="9525" marT="9525" marB="0" anchor="ctr"/>
                </a:tc>
                <a:tc>
                  <a:txBody>
                    <a:bodyPr/>
                    <a:lstStyle/>
                    <a:p>
                      <a:pPr algn="ctr" rtl="0" fontAlgn="ctr"/>
                      <a:r>
                        <a:rPr lang="en-GB" sz="1200" b="0" i="0" u="none" strike="noStrike" dirty="0">
                          <a:solidFill>
                            <a:srgbClr val="4B4F56"/>
                          </a:solidFill>
                          <a:effectLst/>
                          <a:latin typeface="+mn-lt"/>
                        </a:rPr>
                        <a:t>23</a:t>
                      </a:r>
                    </a:p>
                  </a:txBody>
                  <a:tcPr marL="9525" marR="9525" marT="9525" marB="0" anchor="ctr"/>
                </a:tc>
                <a:tc>
                  <a:txBody>
                    <a:bodyPr/>
                    <a:lstStyle/>
                    <a:p>
                      <a:pPr algn="ctr" rtl="0" fontAlgn="ctr"/>
                      <a:r>
                        <a:rPr lang="en-US" sz="1200" b="0" i="0" u="none" strike="noStrike" dirty="0">
                          <a:solidFill>
                            <a:srgbClr val="4B4F56"/>
                          </a:solidFill>
                          <a:effectLst/>
                          <a:latin typeface="+mn-lt"/>
                        </a:rPr>
                        <a:t>22</a:t>
                      </a:r>
                      <a:endParaRPr lang="en-GB" sz="1200" b="0" i="0" u="none" strike="noStrike" dirty="0">
                        <a:solidFill>
                          <a:srgbClr val="4B4F56"/>
                        </a:solidFill>
                        <a:effectLst/>
                        <a:latin typeface="+mn-lt"/>
                      </a:endParaRPr>
                    </a:p>
                  </a:txBody>
                  <a:tcPr marL="9525" marR="9525" marT="9525" marB="0" anchor="ctr"/>
                </a:tc>
                <a:tc>
                  <a:txBody>
                    <a:bodyPr/>
                    <a:lstStyle/>
                    <a:p>
                      <a:pPr algn="ctr" rtl="0" fontAlgn="ctr"/>
                      <a:r>
                        <a:rPr lang="en-US" sz="1200" b="0" i="0" u="none" strike="noStrike" dirty="0">
                          <a:solidFill>
                            <a:srgbClr val="4B4F56"/>
                          </a:solidFill>
                          <a:effectLst/>
                          <a:latin typeface="+mn-lt"/>
                        </a:rPr>
                        <a:t>23</a:t>
                      </a:r>
                      <a:endParaRPr lang="en-GB" sz="1200" b="0" i="0" u="none" strike="noStrike" dirty="0">
                        <a:solidFill>
                          <a:srgbClr val="4B4F56"/>
                        </a:solidFill>
                        <a:effectLst/>
                        <a:latin typeface="+mn-lt"/>
                      </a:endParaRPr>
                    </a:p>
                  </a:txBody>
                  <a:tcPr marL="9525" marR="9525" marT="9525" marB="0" anchor="ctr"/>
                </a:tc>
                <a:tc>
                  <a:txBody>
                    <a:bodyPr/>
                    <a:lstStyle/>
                    <a:p>
                      <a:pPr algn="ctr" rtl="0" fontAlgn="ctr"/>
                      <a:r>
                        <a:rPr lang="en-GB" sz="1200" b="0" i="0" u="none" strike="noStrike" dirty="0">
                          <a:solidFill>
                            <a:srgbClr val="4B4F56"/>
                          </a:solidFill>
                          <a:effectLst/>
                          <a:latin typeface="+mn-lt"/>
                        </a:rPr>
                        <a:t>21</a:t>
                      </a:r>
                    </a:p>
                  </a:txBody>
                  <a:tcPr marL="9525" marR="9525" marT="9525" marB="0" anchor="ctr"/>
                </a:tc>
                <a:extLst>
                  <a:ext uri="{0D108BD9-81ED-4DB2-BD59-A6C34878D82A}">
                    <a16:rowId xmlns:a16="http://schemas.microsoft.com/office/drawing/2014/main" val="10003"/>
                  </a:ext>
                </a:extLst>
              </a:tr>
              <a:tr h="288000">
                <a:tc vMerge="1">
                  <a:txBody>
                    <a:bodyPr/>
                    <a:lstStyle/>
                    <a:p>
                      <a:endParaRPr lang="en-GB" sz="1200" baseline="0" dirty="0"/>
                    </a:p>
                  </a:txBody>
                  <a:tcPr/>
                </a:tc>
                <a:tc>
                  <a:txBody>
                    <a:bodyPr/>
                    <a:lstStyle/>
                    <a:p>
                      <a:pPr marL="0" indent="0" algn="l">
                        <a:lnSpc>
                          <a:spcPct val="100000"/>
                        </a:lnSpc>
                        <a:spcBef>
                          <a:spcPts val="0"/>
                        </a:spcBef>
                        <a:spcAft>
                          <a:spcPts val="0"/>
                        </a:spcAft>
                      </a:pPr>
                      <a:r>
                        <a:rPr lang="en-GB" sz="1200" u="none" strike="noStrike" spc="0" baseline="0" dirty="0"/>
                        <a:t>35-44</a:t>
                      </a:r>
                      <a:endParaRPr lang="en-GB" sz="1200" b="0" i="0" u="none" strike="noStrike" spc="0" baseline="0" dirty="0">
                        <a:solidFill>
                          <a:srgbClr val="333333"/>
                        </a:solidFill>
                        <a:latin typeface="Verdana"/>
                      </a:endParaRPr>
                    </a:p>
                  </a:txBody>
                  <a:tcPr marL="116789" marR="116789" anchor="ctr"/>
                </a:tc>
                <a:tc>
                  <a:txBody>
                    <a:bodyPr/>
                    <a:lstStyle/>
                    <a:p>
                      <a:pPr algn="ctr" rtl="0" fontAlgn="ctr"/>
                      <a:r>
                        <a:rPr lang="en-GB" sz="1200" b="0" i="0" u="none" strike="noStrike" dirty="0">
                          <a:solidFill>
                            <a:srgbClr val="4B4F56"/>
                          </a:solidFill>
                          <a:effectLst/>
                          <a:latin typeface="+mn-lt"/>
                        </a:rPr>
                        <a:t>17</a:t>
                      </a:r>
                    </a:p>
                  </a:txBody>
                  <a:tcPr marL="9525" marR="9525" marT="9525" marB="0" anchor="ctr"/>
                </a:tc>
                <a:tc>
                  <a:txBody>
                    <a:bodyPr/>
                    <a:lstStyle/>
                    <a:p>
                      <a:pPr algn="ctr" rtl="0" fontAlgn="ctr"/>
                      <a:r>
                        <a:rPr lang="en-GB" sz="1200" b="0" i="0" u="none" strike="noStrike" dirty="0">
                          <a:solidFill>
                            <a:srgbClr val="4B4F56"/>
                          </a:solidFill>
                          <a:effectLst/>
                          <a:latin typeface="+mn-lt"/>
                        </a:rPr>
                        <a:t>17</a:t>
                      </a:r>
                    </a:p>
                  </a:txBody>
                  <a:tcPr marL="9525" marR="9525" marT="9525" marB="0" anchor="ctr"/>
                </a:tc>
                <a:tc>
                  <a:txBody>
                    <a:bodyPr/>
                    <a:lstStyle/>
                    <a:p>
                      <a:pPr algn="ctr" rtl="0" fontAlgn="ctr"/>
                      <a:r>
                        <a:rPr lang="en-GB" sz="1200" b="0" i="0" u="none" strike="noStrike" dirty="0">
                          <a:solidFill>
                            <a:srgbClr val="4B4F56"/>
                          </a:solidFill>
                          <a:effectLst/>
                          <a:latin typeface="+mn-lt"/>
                        </a:rPr>
                        <a:t>18</a:t>
                      </a:r>
                    </a:p>
                  </a:txBody>
                  <a:tcPr marL="9525" marR="9525" marT="9525" marB="0" anchor="ctr"/>
                </a:tc>
                <a:tc>
                  <a:txBody>
                    <a:bodyPr/>
                    <a:lstStyle/>
                    <a:p>
                      <a:pPr algn="ctr" rtl="0" fontAlgn="ctr"/>
                      <a:r>
                        <a:rPr lang="en-GB" sz="1200" b="0" i="0" u="none" strike="noStrike" dirty="0">
                          <a:solidFill>
                            <a:srgbClr val="4B4F56"/>
                          </a:solidFill>
                          <a:effectLst/>
                          <a:latin typeface="+mn-lt"/>
                        </a:rPr>
                        <a:t>17</a:t>
                      </a:r>
                    </a:p>
                  </a:txBody>
                  <a:tcPr marL="9525" marR="9525" marT="9525" marB="0" anchor="ctr"/>
                </a:tc>
                <a:tc>
                  <a:txBody>
                    <a:bodyPr/>
                    <a:lstStyle/>
                    <a:p>
                      <a:pPr algn="ctr" rtl="0" fontAlgn="ctr"/>
                      <a:r>
                        <a:rPr lang="en-US" sz="1200" b="0" i="0" u="none" strike="noStrike" dirty="0">
                          <a:solidFill>
                            <a:srgbClr val="4B4F56"/>
                          </a:solidFill>
                          <a:effectLst/>
                          <a:latin typeface="+mn-lt"/>
                        </a:rPr>
                        <a:t>17</a:t>
                      </a:r>
                      <a:endParaRPr lang="en-GB" sz="1200" b="0" i="0" u="none" strike="noStrike" dirty="0">
                        <a:solidFill>
                          <a:srgbClr val="4B4F56"/>
                        </a:solidFill>
                        <a:effectLst/>
                        <a:latin typeface="+mn-lt"/>
                      </a:endParaRPr>
                    </a:p>
                  </a:txBody>
                  <a:tcPr marL="9525" marR="9525" marT="9525" marB="0" anchor="ctr"/>
                </a:tc>
                <a:tc>
                  <a:txBody>
                    <a:bodyPr/>
                    <a:lstStyle/>
                    <a:p>
                      <a:pPr algn="ctr" rtl="0" fontAlgn="ctr"/>
                      <a:r>
                        <a:rPr lang="en-GB" sz="1200" b="0" i="0" u="none" strike="noStrike" dirty="0">
                          <a:solidFill>
                            <a:srgbClr val="4B4F56"/>
                          </a:solidFill>
                          <a:effectLst/>
                          <a:latin typeface="+mn-lt"/>
                        </a:rPr>
                        <a:t>17</a:t>
                      </a:r>
                    </a:p>
                  </a:txBody>
                  <a:tcPr marL="9525" marR="9525" marT="9525" marB="0" anchor="ctr"/>
                </a:tc>
                <a:tc>
                  <a:txBody>
                    <a:bodyPr/>
                    <a:lstStyle/>
                    <a:p>
                      <a:pPr algn="ctr" rtl="0" fontAlgn="ctr"/>
                      <a:r>
                        <a:rPr lang="en-GB" sz="1200" b="0" i="0" u="none" strike="noStrike" dirty="0">
                          <a:solidFill>
                            <a:srgbClr val="4B4F56"/>
                          </a:solidFill>
                          <a:effectLst/>
                          <a:latin typeface="+mn-lt"/>
                        </a:rPr>
                        <a:t>17</a:t>
                      </a:r>
                    </a:p>
                  </a:txBody>
                  <a:tcPr marL="9525" marR="9525" marT="9525" marB="0" anchor="ctr"/>
                </a:tc>
                <a:tc>
                  <a:txBody>
                    <a:bodyPr/>
                    <a:lstStyle/>
                    <a:p>
                      <a:pPr algn="ctr" rtl="0" fontAlgn="ctr"/>
                      <a:r>
                        <a:rPr lang="en-US" sz="1200" b="0" i="0" u="none" strike="noStrike" dirty="0">
                          <a:solidFill>
                            <a:srgbClr val="4B4F56"/>
                          </a:solidFill>
                          <a:effectLst/>
                          <a:latin typeface="+mn-lt"/>
                        </a:rPr>
                        <a:t>17</a:t>
                      </a:r>
                      <a:endParaRPr lang="en-GB" sz="1200" b="0" i="0" u="none" strike="noStrike" dirty="0">
                        <a:solidFill>
                          <a:srgbClr val="4B4F56"/>
                        </a:solidFill>
                        <a:effectLst/>
                        <a:latin typeface="+mn-lt"/>
                      </a:endParaRPr>
                    </a:p>
                  </a:txBody>
                  <a:tcPr marL="9525" marR="9525" marT="9525" marB="0" anchor="ctr"/>
                </a:tc>
                <a:tc>
                  <a:txBody>
                    <a:bodyPr/>
                    <a:lstStyle/>
                    <a:p>
                      <a:pPr algn="ctr" rtl="0" fontAlgn="ctr"/>
                      <a:r>
                        <a:rPr lang="en-US" sz="1200" b="0" i="0" u="none" strike="noStrike" dirty="0">
                          <a:solidFill>
                            <a:srgbClr val="4B4F56"/>
                          </a:solidFill>
                          <a:effectLst/>
                          <a:latin typeface="+mn-lt"/>
                        </a:rPr>
                        <a:t>17</a:t>
                      </a:r>
                      <a:endParaRPr lang="en-GB" sz="1200" b="0" i="0" u="none" strike="noStrike" dirty="0">
                        <a:solidFill>
                          <a:srgbClr val="4B4F56"/>
                        </a:solidFill>
                        <a:effectLst/>
                        <a:latin typeface="+mn-lt"/>
                      </a:endParaRPr>
                    </a:p>
                  </a:txBody>
                  <a:tcPr marL="9525" marR="9525" marT="9525" marB="0" anchor="ctr"/>
                </a:tc>
                <a:tc>
                  <a:txBody>
                    <a:bodyPr/>
                    <a:lstStyle/>
                    <a:p>
                      <a:pPr algn="ctr" rtl="0" fontAlgn="ctr"/>
                      <a:r>
                        <a:rPr lang="en-GB" sz="1200" b="0" i="0" u="none" strike="noStrike" dirty="0">
                          <a:solidFill>
                            <a:srgbClr val="4B4F56"/>
                          </a:solidFill>
                          <a:effectLst/>
                          <a:latin typeface="+mn-lt"/>
                        </a:rPr>
                        <a:t>16</a:t>
                      </a:r>
                    </a:p>
                  </a:txBody>
                  <a:tcPr marL="9525" marR="9525" marT="9525" marB="0" anchor="ctr"/>
                </a:tc>
                <a:extLst>
                  <a:ext uri="{0D108BD9-81ED-4DB2-BD59-A6C34878D82A}">
                    <a16:rowId xmlns:a16="http://schemas.microsoft.com/office/drawing/2014/main" val="10004"/>
                  </a:ext>
                </a:extLst>
              </a:tr>
              <a:tr h="288000">
                <a:tc vMerge="1">
                  <a:txBody>
                    <a:bodyPr/>
                    <a:lstStyle/>
                    <a:p>
                      <a:endParaRPr lang="en-GB" sz="1200" baseline="0" dirty="0"/>
                    </a:p>
                  </a:txBody>
                  <a:tcPr/>
                </a:tc>
                <a:tc>
                  <a:txBody>
                    <a:bodyPr/>
                    <a:lstStyle/>
                    <a:p>
                      <a:pPr marL="0" indent="0" algn="l">
                        <a:lnSpc>
                          <a:spcPct val="100000"/>
                        </a:lnSpc>
                        <a:spcBef>
                          <a:spcPts val="0"/>
                        </a:spcBef>
                        <a:spcAft>
                          <a:spcPts val="0"/>
                        </a:spcAft>
                      </a:pPr>
                      <a:r>
                        <a:rPr lang="en-GB" sz="1200" u="none" strike="noStrike" spc="0" baseline="0" dirty="0"/>
                        <a:t>45-54</a:t>
                      </a:r>
                      <a:endParaRPr lang="en-GB" sz="1200" b="0" i="0" u="none" strike="noStrike" spc="0" baseline="0" dirty="0">
                        <a:solidFill>
                          <a:srgbClr val="333333"/>
                        </a:solidFill>
                        <a:latin typeface="Verdana"/>
                      </a:endParaRPr>
                    </a:p>
                  </a:txBody>
                  <a:tcPr marL="116789" marR="116789" anchor="ctr"/>
                </a:tc>
                <a:tc>
                  <a:txBody>
                    <a:bodyPr/>
                    <a:lstStyle/>
                    <a:p>
                      <a:pPr algn="ctr" rtl="0" fontAlgn="ctr"/>
                      <a:r>
                        <a:rPr lang="en-GB" sz="1200" b="0" i="0" u="none" strike="noStrike" dirty="0">
                          <a:solidFill>
                            <a:srgbClr val="4B4F56"/>
                          </a:solidFill>
                          <a:effectLst/>
                          <a:latin typeface="+mn-lt"/>
                        </a:rPr>
                        <a:t>17</a:t>
                      </a:r>
                    </a:p>
                  </a:txBody>
                  <a:tcPr marL="9525" marR="9525" marT="9525" marB="0" anchor="ctr"/>
                </a:tc>
                <a:tc>
                  <a:txBody>
                    <a:bodyPr/>
                    <a:lstStyle/>
                    <a:p>
                      <a:pPr algn="ctr" rtl="0" fontAlgn="ctr"/>
                      <a:r>
                        <a:rPr lang="en-GB" sz="1200" b="0" i="0" u="none" strike="noStrike" dirty="0">
                          <a:solidFill>
                            <a:srgbClr val="4B4F56"/>
                          </a:solidFill>
                          <a:effectLst/>
                          <a:latin typeface="+mn-lt"/>
                        </a:rPr>
                        <a:t>21</a:t>
                      </a:r>
                    </a:p>
                  </a:txBody>
                  <a:tcPr marL="9525" marR="9525" marT="9525" marB="0" anchor="ctr"/>
                </a:tc>
                <a:tc>
                  <a:txBody>
                    <a:bodyPr/>
                    <a:lstStyle/>
                    <a:p>
                      <a:pPr algn="ctr" rtl="0" fontAlgn="ctr"/>
                      <a:r>
                        <a:rPr lang="en-GB" sz="1200" b="0" i="0" u="none" strike="noStrike" dirty="0">
                          <a:solidFill>
                            <a:srgbClr val="4B4F56"/>
                          </a:solidFill>
                          <a:effectLst/>
                          <a:latin typeface="+mn-lt"/>
                        </a:rPr>
                        <a:t>19</a:t>
                      </a:r>
                    </a:p>
                  </a:txBody>
                  <a:tcPr marL="9525" marR="9525" marT="9525" marB="0" anchor="ctr"/>
                </a:tc>
                <a:tc>
                  <a:txBody>
                    <a:bodyPr/>
                    <a:lstStyle/>
                    <a:p>
                      <a:pPr algn="ctr" rtl="0" fontAlgn="ctr"/>
                      <a:r>
                        <a:rPr lang="en-GB" sz="1200" b="0" i="0" u="none" strike="noStrike" dirty="0">
                          <a:solidFill>
                            <a:srgbClr val="4B4F56"/>
                          </a:solidFill>
                          <a:effectLst/>
                          <a:latin typeface="+mn-lt"/>
                        </a:rPr>
                        <a:t>21</a:t>
                      </a:r>
                    </a:p>
                  </a:txBody>
                  <a:tcPr marL="9525" marR="9525" marT="9525" marB="0" anchor="ctr"/>
                </a:tc>
                <a:tc>
                  <a:txBody>
                    <a:bodyPr/>
                    <a:lstStyle/>
                    <a:p>
                      <a:pPr algn="ctr" rtl="0" fontAlgn="ctr"/>
                      <a:r>
                        <a:rPr lang="en-US" sz="1200" b="0" i="0" u="none" strike="noStrike" dirty="0">
                          <a:solidFill>
                            <a:srgbClr val="4B4F56"/>
                          </a:solidFill>
                          <a:effectLst/>
                          <a:latin typeface="+mn-lt"/>
                        </a:rPr>
                        <a:t>21</a:t>
                      </a:r>
                      <a:endParaRPr lang="en-GB" sz="1200" b="0" i="0" u="none" strike="noStrike" dirty="0">
                        <a:solidFill>
                          <a:srgbClr val="4B4F56"/>
                        </a:solidFill>
                        <a:effectLst/>
                        <a:latin typeface="+mn-lt"/>
                      </a:endParaRPr>
                    </a:p>
                  </a:txBody>
                  <a:tcPr marL="9525" marR="9525" marT="9525" marB="0" anchor="ctr"/>
                </a:tc>
                <a:tc>
                  <a:txBody>
                    <a:bodyPr/>
                    <a:lstStyle/>
                    <a:p>
                      <a:pPr algn="ctr" rtl="0" fontAlgn="ctr"/>
                      <a:r>
                        <a:rPr lang="en-GB" sz="1200" b="0" i="0" u="none" strike="noStrike" dirty="0">
                          <a:solidFill>
                            <a:srgbClr val="4B4F56"/>
                          </a:solidFill>
                          <a:effectLst/>
                          <a:latin typeface="+mn-lt"/>
                        </a:rPr>
                        <a:t>21</a:t>
                      </a:r>
                    </a:p>
                  </a:txBody>
                  <a:tcPr marL="9525" marR="9525" marT="9525" marB="0" anchor="ctr"/>
                </a:tc>
                <a:tc>
                  <a:txBody>
                    <a:bodyPr/>
                    <a:lstStyle/>
                    <a:p>
                      <a:pPr algn="ctr" rtl="0" fontAlgn="ctr"/>
                      <a:r>
                        <a:rPr lang="en-GB" sz="1200" b="0" i="0" u="none" strike="noStrike" dirty="0">
                          <a:solidFill>
                            <a:srgbClr val="4B4F56"/>
                          </a:solidFill>
                          <a:effectLst/>
                          <a:latin typeface="+mn-lt"/>
                        </a:rPr>
                        <a:t>21</a:t>
                      </a:r>
                    </a:p>
                  </a:txBody>
                  <a:tcPr marL="9525" marR="9525" marT="9525" marB="0" anchor="ctr"/>
                </a:tc>
                <a:tc>
                  <a:txBody>
                    <a:bodyPr/>
                    <a:lstStyle/>
                    <a:p>
                      <a:pPr algn="ctr" rtl="0" fontAlgn="ctr"/>
                      <a:r>
                        <a:rPr lang="en-US" sz="1200" b="0" i="0" u="none" strike="noStrike" dirty="0">
                          <a:solidFill>
                            <a:srgbClr val="4B4F56"/>
                          </a:solidFill>
                          <a:effectLst/>
                          <a:latin typeface="+mn-lt"/>
                        </a:rPr>
                        <a:t>21</a:t>
                      </a:r>
                      <a:endParaRPr lang="en-GB" sz="1200" b="0" i="0" u="none" strike="noStrike" dirty="0">
                        <a:solidFill>
                          <a:srgbClr val="4B4F56"/>
                        </a:solidFill>
                        <a:effectLst/>
                        <a:latin typeface="+mn-lt"/>
                      </a:endParaRPr>
                    </a:p>
                  </a:txBody>
                  <a:tcPr marL="9525" marR="9525" marT="9525" marB="0" anchor="ctr"/>
                </a:tc>
                <a:tc>
                  <a:txBody>
                    <a:bodyPr/>
                    <a:lstStyle/>
                    <a:p>
                      <a:pPr algn="ctr" rtl="0" fontAlgn="ctr"/>
                      <a:r>
                        <a:rPr lang="en-US" sz="1200" b="0" i="0" u="none" strike="noStrike" dirty="0">
                          <a:solidFill>
                            <a:srgbClr val="4B4F56"/>
                          </a:solidFill>
                          <a:effectLst/>
                          <a:latin typeface="+mn-lt"/>
                        </a:rPr>
                        <a:t>21</a:t>
                      </a:r>
                      <a:endParaRPr lang="en-GB" sz="1200" b="0" i="0" u="none" strike="noStrike" dirty="0">
                        <a:solidFill>
                          <a:srgbClr val="4B4F56"/>
                        </a:solidFill>
                        <a:effectLst/>
                        <a:latin typeface="+mn-lt"/>
                      </a:endParaRPr>
                    </a:p>
                  </a:txBody>
                  <a:tcPr marL="9525" marR="9525" marT="9525" marB="0" anchor="ctr"/>
                </a:tc>
                <a:tc>
                  <a:txBody>
                    <a:bodyPr/>
                    <a:lstStyle/>
                    <a:p>
                      <a:pPr algn="ctr" rtl="0" fontAlgn="ctr"/>
                      <a:r>
                        <a:rPr lang="en-GB" sz="1200" b="0" i="0" u="none" strike="noStrike" dirty="0">
                          <a:solidFill>
                            <a:srgbClr val="4B4F56"/>
                          </a:solidFill>
                          <a:effectLst/>
                          <a:latin typeface="+mn-lt"/>
                        </a:rPr>
                        <a:t>19</a:t>
                      </a:r>
                    </a:p>
                  </a:txBody>
                  <a:tcPr marL="9525" marR="9525" marT="9525" marB="0" anchor="ctr"/>
                </a:tc>
                <a:extLst>
                  <a:ext uri="{0D108BD9-81ED-4DB2-BD59-A6C34878D82A}">
                    <a16:rowId xmlns:a16="http://schemas.microsoft.com/office/drawing/2014/main" val="10005"/>
                  </a:ext>
                </a:extLst>
              </a:tr>
              <a:tr h="288000">
                <a:tc vMerge="1">
                  <a:txBody>
                    <a:bodyPr/>
                    <a:lstStyle/>
                    <a:p>
                      <a:endParaRPr lang="en-GB" sz="1200" baseline="0" dirty="0"/>
                    </a:p>
                  </a:txBody>
                  <a:tcPr/>
                </a:tc>
                <a:tc>
                  <a:txBody>
                    <a:bodyPr/>
                    <a:lstStyle/>
                    <a:p>
                      <a:pPr marL="0" indent="0" algn="l">
                        <a:lnSpc>
                          <a:spcPct val="100000"/>
                        </a:lnSpc>
                        <a:spcBef>
                          <a:spcPts val="0"/>
                        </a:spcBef>
                        <a:spcAft>
                          <a:spcPts val="0"/>
                        </a:spcAft>
                      </a:pPr>
                      <a:r>
                        <a:rPr lang="en-GB" sz="1200" u="none" strike="noStrike" spc="0" baseline="0" dirty="0"/>
                        <a:t>55-64</a:t>
                      </a:r>
                      <a:endParaRPr lang="en-GB" sz="1200" b="0" i="0" u="none" strike="noStrike" spc="0" baseline="0" dirty="0">
                        <a:solidFill>
                          <a:srgbClr val="333333"/>
                        </a:solidFill>
                        <a:latin typeface="Verdana"/>
                      </a:endParaRPr>
                    </a:p>
                  </a:txBody>
                  <a:tcPr marL="116789" marR="116789" anchor="ctr"/>
                </a:tc>
                <a:tc>
                  <a:txBody>
                    <a:bodyPr/>
                    <a:lstStyle/>
                    <a:p>
                      <a:pPr algn="ctr" rtl="0" fontAlgn="ctr"/>
                      <a:r>
                        <a:rPr lang="en-GB" sz="1200" b="0" i="0" u="none" strike="noStrike" dirty="0">
                          <a:solidFill>
                            <a:srgbClr val="4B4F56"/>
                          </a:solidFill>
                          <a:effectLst/>
                          <a:latin typeface="+mn-lt"/>
                        </a:rPr>
                        <a:t>21</a:t>
                      </a:r>
                    </a:p>
                  </a:txBody>
                  <a:tcPr marL="9525" marR="9525" marT="9525" marB="0" anchor="ctr"/>
                </a:tc>
                <a:tc>
                  <a:txBody>
                    <a:bodyPr/>
                    <a:lstStyle/>
                    <a:p>
                      <a:pPr algn="ctr" rtl="0" fontAlgn="ctr"/>
                      <a:r>
                        <a:rPr lang="en-GB" sz="1200" b="0" i="0" u="none" strike="noStrike" dirty="0">
                          <a:solidFill>
                            <a:srgbClr val="4B4F56"/>
                          </a:solidFill>
                          <a:effectLst/>
                          <a:latin typeface="+mn-lt"/>
                        </a:rPr>
                        <a:t>18</a:t>
                      </a:r>
                    </a:p>
                  </a:txBody>
                  <a:tcPr marL="9525" marR="9525" marT="9525" marB="0" anchor="ctr"/>
                </a:tc>
                <a:tc>
                  <a:txBody>
                    <a:bodyPr/>
                    <a:lstStyle/>
                    <a:p>
                      <a:pPr algn="ctr" rtl="0" fontAlgn="ctr"/>
                      <a:r>
                        <a:rPr lang="en-GB" sz="1200" b="0" i="0" u="none" strike="noStrike" dirty="0">
                          <a:solidFill>
                            <a:srgbClr val="4B4F56"/>
                          </a:solidFill>
                          <a:effectLst/>
                          <a:latin typeface="+mn-lt"/>
                        </a:rPr>
                        <a:t>18</a:t>
                      </a:r>
                    </a:p>
                  </a:txBody>
                  <a:tcPr marL="9525" marR="9525" marT="9525" marB="0" anchor="ctr"/>
                </a:tc>
                <a:tc>
                  <a:txBody>
                    <a:bodyPr/>
                    <a:lstStyle/>
                    <a:p>
                      <a:pPr algn="ctr" rtl="0" fontAlgn="ctr"/>
                      <a:r>
                        <a:rPr lang="en-GB" sz="1200" b="0" i="0" u="none" strike="noStrike" dirty="0">
                          <a:solidFill>
                            <a:srgbClr val="4B4F56"/>
                          </a:solidFill>
                          <a:effectLst/>
                          <a:latin typeface="+mn-lt"/>
                        </a:rPr>
                        <a:t>18</a:t>
                      </a:r>
                    </a:p>
                  </a:txBody>
                  <a:tcPr marL="9525" marR="9525" marT="9525" marB="0" anchor="ctr"/>
                </a:tc>
                <a:tc>
                  <a:txBody>
                    <a:bodyPr/>
                    <a:lstStyle/>
                    <a:p>
                      <a:pPr algn="ctr" rtl="0" fontAlgn="ctr"/>
                      <a:r>
                        <a:rPr lang="en-US" sz="1200" b="0" i="0" u="none" strike="noStrike" dirty="0">
                          <a:solidFill>
                            <a:srgbClr val="4B4F56"/>
                          </a:solidFill>
                          <a:effectLst/>
                          <a:latin typeface="+mn-lt"/>
                        </a:rPr>
                        <a:t>18</a:t>
                      </a:r>
                      <a:endParaRPr lang="en-GB" sz="1200" b="0" i="0" u="none" strike="noStrike" dirty="0">
                        <a:solidFill>
                          <a:srgbClr val="4B4F56"/>
                        </a:solidFill>
                        <a:effectLst/>
                        <a:latin typeface="+mn-lt"/>
                      </a:endParaRPr>
                    </a:p>
                  </a:txBody>
                  <a:tcPr marL="9525" marR="9525" marT="9525" marB="0" anchor="ctr"/>
                </a:tc>
                <a:tc>
                  <a:txBody>
                    <a:bodyPr/>
                    <a:lstStyle/>
                    <a:p>
                      <a:pPr algn="ctr" rtl="0" fontAlgn="ctr"/>
                      <a:r>
                        <a:rPr lang="en-GB" sz="1200" b="0" i="0" u="none" strike="noStrike" dirty="0">
                          <a:solidFill>
                            <a:srgbClr val="4B4F56"/>
                          </a:solidFill>
                          <a:effectLst/>
                          <a:latin typeface="+mn-lt"/>
                        </a:rPr>
                        <a:t>18</a:t>
                      </a:r>
                    </a:p>
                  </a:txBody>
                  <a:tcPr marL="9525" marR="9525" marT="9525" marB="0" anchor="ctr"/>
                </a:tc>
                <a:tc>
                  <a:txBody>
                    <a:bodyPr/>
                    <a:lstStyle/>
                    <a:p>
                      <a:pPr algn="ctr" rtl="0" fontAlgn="ctr"/>
                      <a:r>
                        <a:rPr lang="en-GB" sz="1200" b="0" i="0" u="none" strike="noStrike" dirty="0">
                          <a:solidFill>
                            <a:srgbClr val="4B4F56"/>
                          </a:solidFill>
                          <a:effectLst/>
                          <a:latin typeface="+mn-lt"/>
                        </a:rPr>
                        <a:t>18</a:t>
                      </a:r>
                    </a:p>
                  </a:txBody>
                  <a:tcPr marL="9525" marR="9525" marT="9525" marB="0" anchor="ctr"/>
                </a:tc>
                <a:tc>
                  <a:txBody>
                    <a:bodyPr/>
                    <a:lstStyle/>
                    <a:p>
                      <a:pPr algn="ctr" rtl="0" fontAlgn="ctr"/>
                      <a:r>
                        <a:rPr lang="en-US" sz="1200" b="0" i="0" u="none" strike="noStrike" dirty="0">
                          <a:solidFill>
                            <a:srgbClr val="4B4F56"/>
                          </a:solidFill>
                          <a:effectLst/>
                          <a:latin typeface="+mn-lt"/>
                        </a:rPr>
                        <a:t>18</a:t>
                      </a:r>
                      <a:endParaRPr lang="en-GB" sz="1200" b="0" i="0" u="none" strike="noStrike" dirty="0">
                        <a:solidFill>
                          <a:srgbClr val="4B4F56"/>
                        </a:solidFill>
                        <a:effectLst/>
                        <a:latin typeface="+mn-lt"/>
                      </a:endParaRPr>
                    </a:p>
                  </a:txBody>
                  <a:tcPr marL="9525" marR="9525" marT="9525" marB="0" anchor="ctr"/>
                </a:tc>
                <a:tc>
                  <a:txBody>
                    <a:bodyPr/>
                    <a:lstStyle/>
                    <a:p>
                      <a:pPr algn="ctr" rtl="0" fontAlgn="ctr"/>
                      <a:r>
                        <a:rPr lang="en-US" sz="1200" b="0" i="0" u="none" strike="noStrike" dirty="0">
                          <a:solidFill>
                            <a:srgbClr val="4B4F56"/>
                          </a:solidFill>
                          <a:effectLst/>
                          <a:latin typeface="+mn-lt"/>
                        </a:rPr>
                        <a:t>18</a:t>
                      </a:r>
                      <a:endParaRPr lang="en-GB" sz="1200" b="0" i="0" u="none" strike="noStrike" dirty="0">
                        <a:solidFill>
                          <a:srgbClr val="4B4F56"/>
                        </a:solidFill>
                        <a:effectLst/>
                        <a:latin typeface="+mn-lt"/>
                      </a:endParaRPr>
                    </a:p>
                  </a:txBody>
                  <a:tcPr marL="9525" marR="9525" marT="9525" marB="0" anchor="ctr"/>
                </a:tc>
                <a:tc>
                  <a:txBody>
                    <a:bodyPr/>
                    <a:lstStyle/>
                    <a:p>
                      <a:pPr algn="ctr" rtl="0" fontAlgn="ctr"/>
                      <a:r>
                        <a:rPr lang="en-GB" sz="1200" b="0" i="0" u="none" strike="noStrike" dirty="0">
                          <a:solidFill>
                            <a:srgbClr val="4B4F56"/>
                          </a:solidFill>
                          <a:effectLst/>
                          <a:latin typeface="+mn-lt"/>
                        </a:rPr>
                        <a:t>19</a:t>
                      </a:r>
                    </a:p>
                  </a:txBody>
                  <a:tcPr marL="9525" marR="9525" marT="9525" marB="0" anchor="ctr"/>
                </a:tc>
                <a:extLst>
                  <a:ext uri="{0D108BD9-81ED-4DB2-BD59-A6C34878D82A}">
                    <a16:rowId xmlns:a16="http://schemas.microsoft.com/office/drawing/2014/main" val="10006"/>
                  </a:ext>
                </a:extLst>
              </a:tr>
              <a:tr h="288000">
                <a:tc vMerge="1">
                  <a:txBody>
                    <a:bodyPr/>
                    <a:lstStyle/>
                    <a:p>
                      <a:endParaRPr lang="en-GB" sz="1200" baseline="0" dirty="0"/>
                    </a:p>
                  </a:txBody>
                  <a:tcPr/>
                </a:tc>
                <a:tc>
                  <a:txBody>
                    <a:bodyPr/>
                    <a:lstStyle/>
                    <a:p>
                      <a:pPr marL="0" indent="0" algn="l">
                        <a:lnSpc>
                          <a:spcPct val="100000"/>
                        </a:lnSpc>
                        <a:spcBef>
                          <a:spcPts val="0"/>
                        </a:spcBef>
                        <a:spcAft>
                          <a:spcPts val="0"/>
                        </a:spcAft>
                      </a:pPr>
                      <a:r>
                        <a:rPr lang="en-GB" sz="1200" u="none" strike="noStrike" spc="0" baseline="0" dirty="0"/>
                        <a:t>65+</a:t>
                      </a:r>
                      <a:endParaRPr lang="en-GB" sz="1200" b="0" i="0" u="none" strike="noStrike" spc="0" baseline="0" dirty="0">
                        <a:solidFill>
                          <a:srgbClr val="333333"/>
                        </a:solidFill>
                        <a:latin typeface="Verdana"/>
                      </a:endParaRPr>
                    </a:p>
                  </a:txBody>
                  <a:tcPr marL="116789" marR="116789" anchor="ctr"/>
                </a:tc>
                <a:tc>
                  <a:txBody>
                    <a:bodyPr/>
                    <a:lstStyle/>
                    <a:p>
                      <a:pPr algn="ctr" rtl="0" fontAlgn="ctr"/>
                      <a:r>
                        <a:rPr lang="en-GB" sz="1200" b="0" i="0" u="none" strike="noStrike" dirty="0">
                          <a:solidFill>
                            <a:srgbClr val="4B4F56"/>
                          </a:solidFill>
                          <a:effectLst/>
                          <a:latin typeface="+mn-lt"/>
                        </a:rPr>
                        <a:t>20</a:t>
                      </a:r>
                    </a:p>
                  </a:txBody>
                  <a:tcPr marL="9525" marR="9525" marT="9525" marB="0" anchor="ctr"/>
                </a:tc>
                <a:tc>
                  <a:txBody>
                    <a:bodyPr/>
                    <a:lstStyle/>
                    <a:p>
                      <a:pPr algn="ctr" rtl="0" fontAlgn="ctr"/>
                      <a:r>
                        <a:rPr lang="en-GB" sz="1200" b="0" i="0" u="none" strike="noStrike" dirty="0">
                          <a:solidFill>
                            <a:srgbClr val="4B4F56"/>
                          </a:solidFill>
                          <a:effectLst/>
                          <a:latin typeface="+mn-lt"/>
                        </a:rPr>
                        <a:t>21</a:t>
                      </a:r>
                    </a:p>
                  </a:txBody>
                  <a:tcPr marL="9525" marR="9525" marT="9525" marB="0" anchor="ctr"/>
                </a:tc>
                <a:tc>
                  <a:txBody>
                    <a:bodyPr/>
                    <a:lstStyle/>
                    <a:p>
                      <a:pPr algn="ctr" rtl="0" fontAlgn="ctr"/>
                      <a:r>
                        <a:rPr lang="en-GB" sz="1200" b="0" i="0" u="none" strike="noStrike" dirty="0">
                          <a:solidFill>
                            <a:srgbClr val="4B4F56"/>
                          </a:solidFill>
                          <a:effectLst/>
                          <a:latin typeface="+mn-lt"/>
                        </a:rPr>
                        <a:t>20</a:t>
                      </a:r>
                    </a:p>
                  </a:txBody>
                  <a:tcPr marL="9525" marR="9525" marT="9525" marB="0" anchor="ctr"/>
                </a:tc>
                <a:tc>
                  <a:txBody>
                    <a:bodyPr/>
                    <a:lstStyle/>
                    <a:p>
                      <a:pPr algn="ctr" rtl="0" fontAlgn="ctr"/>
                      <a:r>
                        <a:rPr lang="en-GB" sz="1200" b="0" i="0" u="none" strike="noStrike" dirty="0">
                          <a:solidFill>
                            <a:srgbClr val="4B4F56"/>
                          </a:solidFill>
                          <a:effectLst/>
                          <a:latin typeface="+mn-lt"/>
                        </a:rPr>
                        <a:t>21</a:t>
                      </a:r>
                    </a:p>
                  </a:txBody>
                  <a:tcPr marL="9525" marR="9525" marT="9525" marB="0" anchor="ctr"/>
                </a:tc>
                <a:tc>
                  <a:txBody>
                    <a:bodyPr/>
                    <a:lstStyle/>
                    <a:p>
                      <a:pPr algn="ctr" rtl="0" fontAlgn="ctr"/>
                      <a:r>
                        <a:rPr lang="en-US" sz="1200" b="0" i="0" u="none" strike="noStrike" dirty="0">
                          <a:solidFill>
                            <a:srgbClr val="4B4F56"/>
                          </a:solidFill>
                          <a:effectLst/>
                          <a:latin typeface="+mn-lt"/>
                        </a:rPr>
                        <a:t>21</a:t>
                      </a:r>
                      <a:endParaRPr lang="en-GB" sz="1200" b="0" i="0" u="none" strike="noStrike" dirty="0">
                        <a:solidFill>
                          <a:srgbClr val="4B4F56"/>
                        </a:solidFill>
                        <a:effectLst/>
                        <a:latin typeface="+mn-lt"/>
                      </a:endParaRPr>
                    </a:p>
                  </a:txBody>
                  <a:tcPr marL="9525" marR="9525" marT="9525" marB="0" anchor="ctr"/>
                </a:tc>
                <a:tc>
                  <a:txBody>
                    <a:bodyPr/>
                    <a:lstStyle/>
                    <a:p>
                      <a:pPr algn="ctr" rtl="0" fontAlgn="ctr"/>
                      <a:r>
                        <a:rPr lang="en-GB" sz="1200" b="0" i="0" u="none" strike="noStrike" dirty="0">
                          <a:solidFill>
                            <a:srgbClr val="4B4F56"/>
                          </a:solidFill>
                          <a:effectLst/>
                          <a:latin typeface="+mn-lt"/>
                        </a:rPr>
                        <a:t>21</a:t>
                      </a:r>
                    </a:p>
                  </a:txBody>
                  <a:tcPr marL="9525" marR="9525" marT="9525" marB="0" anchor="ctr"/>
                </a:tc>
                <a:tc>
                  <a:txBody>
                    <a:bodyPr/>
                    <a:lstStyle/>
                    <a:p>
                      <a:pPr algn="ctr" rtl="0" fontAlgn="ctr"/>
                      <a:r>
                        <a:rPr lang="en-GB" sz="1200" b="0" i="0" u="none" strike="noStrike" dirty="0">
                          <a:solidFill>
                            <a:srgbClr val="4B4F56"/>
                          </a:solidFill>
                          <a:effectLst/>
                          <a:latin typeface="+mn-lt"/>
                        </a:rPr>
                        <a:t>21</a:t>
                      </a:r>
                    </a:p>
                  </a:txBody>
                  <a:tcPr marL="9525" marR="9525" marT="9525" marB="0" anchor="ctr"/>
                </a:tc>
                <a:tc>
                  <a:txBody>
                    <a:bodyPr/>
                    <a:lstStyle/>
                    <a:p>
                      <a:pPr algn="ctr" rtl="0" fontAlgn="ctr"/>
                      <a:r>
                        <a:rPr lang="en-US" sz="1200" b="0" i="0" u="none" strike="noStrike" dirty="0">
                          <a:solidFill>
                            <a:srgbClr val="4B4F56"/>
                          </a:solidFill>
                          <a:effectLst/>
                          <a:latin typeface="+mn-lt"/>
                        </a:rPr>
                        <a:t>21</a:t>
                      </a:r>
                      <a:endParaRPr lang="en-GB" sz="1200" b="0" i="0" u="none" strike="noStrike" dirty="0">
                        <a:solidFill>
                          <a:srgbClr val="4B4F56"/>
                        </a:solidFill>
                        <a:effectLst/>
                        <a:latin typeface="+mn-lt"/>
                      </a:endParaRPr>
                    </a:p>
                  </a:txBody>
                  <a:tcPr marL="9525" marR="9525" marT="9525" marB="0" anchor="ctr"/>
                </a:tc>
                <a:tc>
                  <a:txBody>
                    <a:bodyPr/>
                    <a:lstStyle/>
                    <a:p>
                      <a:pPr algn="ctr" rtl="0" fontAlgn="ctr"/>
                      <a:r>
                        <a:rPr lang="en-US" sz="1200" b="0" i="0" u="none" strike="noStrike" dirty="0">
                          <a:solidFill>
                            <a:srgbClr val="4B4F56"/>
                          </a:solidFill>
                          <a:effectLst/>
                          <a:latin typeface="+mn-lt"/>
                        </a:rPr>
                        <a:t>21</a:t>
                      </a:r>
                      <a:endParaRPr lang="en-GB" sz="1200" b="0" i="0" u="none" strike="noStrike" dirty="0">
                        <a:solidFill>
                          <a:srgbClr val="4B4F56"/>
                        </a:solidFill>
                        <a:effectLst/>
                        <a:latin typeface="+mn-lt"/>
                      </a:endParaRPr>
                    </a:p>
                  </a:txBody>
                  <a:tcPr marL="9525" marR="9525" marT="9525" marB="0" anchor="ctr"/>
                </a:tc>
                <a:tc>
                  <a:txBody>
                    <a:bodyPr/>
                    <a:lstStyle/>
                    <a:p>
                      <a:pPr algn="ctr" rtl="0" fontAlgn="ctr"/>
                      <a:r>
                        <a:rPr lang="en-GB" sz="1200" b="0" i="0" u="none" strike="noStrike" dirty="0">
                          <a:solidFill>
                            <a:srgbClr val="4B4F56"/>
                          </a:solidFill>
                          <a:effectLst/>
                          <a:latin typeface="+mn-lt"/>
                        </a:rPr>
                        <a:t>25</a:t>
                      </a:r>
                    </a:p>
                  </a:txBody>
                  <a:tcPr marL="9525" marR="9525" marT="9525" marB="0" anchor="ctr"/>
                </a:tc>
                <a:extLst>
                  <a:ext uri="{0D108BD9-81ED-4DB2-BD59-A6C34878D82A}">
                    <a16:rowId xmlns:a16="http://schemas.microsoft.com/office/drawing/2014/main" val="10007"/>
                  </a:ext>
                </a:extLst>
              </a:tr>
              <a:tr h="288000">
                <a:tc rowSpan="2">
                  <a:txBody>
                    <a:bodyPr/>
                    <a:lstStyle/>
                    <a:p>
                      <a:pPr marL="0" indent="0" algn="l">
                        <a:lnSpc>
                          <a:spcPct val="100000"/>
                        </a:lnSpc>
                        <a:spcBef>
                          <a:spcPts val="0"/>
                        </a:spcBef>
                        <a:spcAft>
                          <a:spcPts val="0"/>
                        </a:spcAft>
                      </a:pPr>
                      <a:r>
                        <a:rPr lang="en-GB" sz="1000" u="none" strike="noStrike" spc="0" baseline="0" dirty="0"/>
                        <a:t>SEG</a:t>
                      </a:r>
                      <a:endParaRPr lang="en-GB" sz="1000" b="0" i="0" u="none" strike="noStrike" spc="0" baseline="0" dirty="0">
                        <a:solidFill>
                          <a:schemeClr val="bg1"/>
                        </a:solidFill>
                        <a:latin typeface="Verdana"/>
                      </a:endParaRPr>
                    </a:p>
                  </a:txBody>
                  <a:tcPr marL="116789" marR="116789" anchor="ctr"/>
                </a:tc>
                <a:tc>
                  <a:txBody>
                    <a:bodyPr/>
                    <a:lstStyle/>
                    <a:p>
                      <a:pPr marL="0" indent="0" algn="l">
                        <a:lnSpc>
                          <a:spcPct val="100000"/>
                        </a:lnSpc>
                        <a:spcBef>
                          <a:spcPts val="0"/>
                        </a:spcBef>
                        <a:spcAft>
                          <a:spcPts val="0"/>
                        </a:spcAft>
                      </a:pPr>
                      <a:r>
                        <a:rPr lang="en-GB" sz="1200" u="none" strike="noStrike" spc="0" baseline="0" dirty="0"/>
                        <a:t>ABC1</a:t>
                      </a:r>
                      <a:endParaRPr lang="en-GB" sz="1200" b="0" i="0" u="none" strike="noStrike" spc="0" baseline="0" dirty="0">
                        <a:solidFill>
                          <a:srgbClr val="333333"/>
                        </a:solidFill>
                        <a:latin typeface="Verdana"/>
                      </a:endParaRPr>
                    </a:p>
                  </a:txBody>
                  <a:tcPr marL="116789" marR="116789" anchor="ctr"/>
                </a:tc>
                <a:tc>
                  <a:txBody>
                    <a:bodyPr/>
                    <a:lstStyle/>
                    <a:p>
                      <a:pPr algn="ctr" rtl="0" fontAlgn="ctr"/>
                      <a:r>
                        <a:rPr lang="en-GB" sz="1200" b="0" i="0" u="none" strike="noStrike" dirty="0">
                          <a:solidFill>
                            <a:srgbClr val="4B4F56"/>
                          </a:solidFill>
                          <a:effectLst/>
                          <a:latin typeface="+mn-lt"/>
                        </a:rPr>
                        <a:t>62</a:t>
                      </a:r>
                    </a:p>
                  </a:txBody>
                  <a:tcPr marL="9525" marR="9525" marT="9525" marB="0" anchor="ctr"/>
                </a:tc>
                <a:tc>
                  <a:txBody>
                    <a:bodyPr/>
                    <a:lstStyle/>
                    <a:p>
                      <a:pPr algn="ctr" rtl="0" fontAlgn="ctr"/>
                      <a:r>
                        <a:rPr lang="en-GB" sz="1200" b="0" i="0" u="none" strike="noStrike" dirty="0">
                          <a:solidFill>
                            <a:srgbClr val="4B4F56"/>
                          </a:solidFill>
                          <a:effectLst/>
                          <a:latin typeface="+mn-lt"/>
                        </a:rPr>
                        <a:t>65</a:t>
                      </a:r>
                    </a:p>
                  </a:txBody>
                  <a:tcPr marL="9525" marR="9525" marT="9525" marB="0" anchor="ctr"/>
                </a:tc>
                <a:tc>
                  <a:txBody>
                    <a:bodyPr/>
                    <a:lstStyle/>
                    <a:p>
                      <a:pPr algn="ctr" rtl="0" fontAlgn="ctr"/>
                      <a:r>
                        <a:rPr lang="en-GB" sz="1200" b="0" i="0" u="none" strike="noStrike" dirty="0">
                          <a:solidFill>
                            <a:srgbClr val="4B4F56"/>
                          </a:solidFill>
                          <a:effectLst/>
                          <a:latin typeface="+mn-lt"/>
                        </a:rPr>
                        <a:t>64</a:t>
                      </a:r>
                    </a:p>
                  </a:txBody>
                  <a:tcPr marL="9525" marR="9525" marT="9525" marB="0" anchor="ctr"/>
                </a:tc>
                <a:tc>
                  <a:txBody>
                    <a:bodyPr/>
                    <a:lstStyle/>
                    <a:p>
                      <a:pPr algn="ctr" rtl="0" fontAlgn="ctr"/>
                      <a:r>
                        <a:rPr lang="en-GB" sz="1200" b="0" i="0" u="none" strike="noStrike" dirty="0">
                          <a:solidFill>
                            <a:srgbClr val="4B4F56"/>
                          </a:solidFill>
                          <a:effectLst/>
                          <a:latin typeface="+mn-lt"/>
                        </a:rPr>
                        <a:t>65</a:t>
                      </a:r>
                    </a:p>
                  </a:txBody>
                  <a:tcPr marL="9525" marR="9525" marT="9525" marB="0" anchor="ctr"/>
                </a:tc>
                <a:tc>
                  <a:txBody>
                    <a:bodyPr/>
                    <a:lstStyle/>
                    <a:p>
                      <a:pPr algn="ctr" rtl="0" fontAlgn="ctr"/>
                      <a:r>
                        <a:rPr lang="en-US" sz="1200" b="0" i="0" u="none" strike="noStrike" dirty="0">
                          <a:solidFill>
                            <a:srgbClr val="4B4F56"/>
                          </a:solidFill>
                          <a:effectLst/>
                          <a:latin typeface="+mn-lt"/>
                        </a:rPr>
                        <a:t>65</a:t>
                      </a:r>
                      <a:endParaRPr lang="en-GB" sz="1200" b="0" i="0" u="none" strike="noStrike" dirty="0">
                        <a:solidFill>
                          <a:srgbClr val="4B4F56"/>
                        </a:solidFill>
                        <a:effectLst/>
                        <a:latin typeface="+mn-lt"/>
                      </a:endParaRPr>
                    </a:p>
                  </a:txBody>
                  <a:tcPr marL="9525" marR="9525" marT="9525" marB="0" anchor="ctr"/>
                </a:tc>
                <a:tc>
                  <a:txBody>
                    <a:bodyPr/>
                    <a:lstStyle/>
                    <a:p>
                      <a:pPr algn="ctr" rtl="0" fontAlgn="ctr"/>
                      <a:r>
                        <a:rPr lang="en-GB" sz="1200" b="0" i="0" u="none" strike="noStrike" dirty="0">
                          <a:solidFill>
                            <a:srgbClr val="4B4F56"/>
                          </a:solidFill>
                          <a:effectLst/>
                          <a:latin typeface="+mn-lt"/>
                        </a:rPr>
                        <a:t>65</a:t>
                      </a:r>
                    </a:p>
                  </a:txBody>
                  <a:tcPr marL="9525" marR="9525" marT="9525" marB="0" anchor="ctr"/>
                </a:tc>
                <a:tc>
                  <a:txBody>
                    <a:bodyPr/>
                    <a:lstStyle/>
                    <a:p>
                      <a:pPr algn="ctr" rtl="0" fontAlgn="ctr"/>
                      <a:r>
                        <a:rPr lang="en-GB" sz="1200" b="0" i="0" u="none" strike="noStrike" dirty="0">
                          <a:solidFill>
                            <a:srgbClr val="4B4F56"/>
                          </a:solidFill>
                          <a:effectLst/>
                          <a:latin typeface="+mn-lt"/>
                        </a:rPr>
                        <a:t>64</a:t>
                      </a:r>
                    </a:p>
                  </a:txBody>
                  <a:tcPr marL="9525" marR="9525" marT="9525" marB="0" anchor="ctr"/>
                </a:tc>
                <a:tc>
                  <a:txBody>
                    <a:bodyPr/>
                    <a:lstStyle/>
                    <a:p>
                      <a:pPr algn="ctr" rtl="0" fontAlgn="ctr"/>
                      <a:r>
                        <a:rPr lang="en-US" sz="1200" b="0" i="0" u="none" strike="noStrike" dirty="0">
                          <a:solidFill>
                            <a:srgbClr val="4B4F56"/>
                          </a:solidFill>
                          <a:effectLst/>
                          <a:latin typeface="+mn-lt"/>
                        </a:rPr>
                        <a:t>65</a:t>
                      </a:r>
                      <a:endParaRPr lang="en-GB" sz="1200" b="0" i="0" u="none" strike="noStrike" dirty="0">
                        <a:solidFill>
                          <a:srgbClr val="4B4F56"/>
                        </a:solidFill>
                        <a:effectLst/>
                        <a:latin typeface="+mn-lt"/>
                      </a:endParaRPr>
                    </a:p>
                  </a:txBody>
                  <a:tcPr marL="9525" marR="9525" marT="9525" marB="0" anchor="ctr"/>
                </a:tc>
                <a:tc>
                  <a:txBody>
                    <a:bodyPr/>
                    <a:lstStyle/>
                    <a:p>
                      <a:pPr algn="ctr" rtl="0" fontAlgn="ctr"/>
                      <a:r>
                        <a:rPr lang="en-US" sz="1200" b="0" i="0" u="none" strike="noStrike" dirty="0">
                          <a:solidFill>
                            <a:srgbClr val="4B4F56"/>
                          </a:solidFill>
                          <a:effectLst/>
                          <a:latin typeface="+mn-lt"/>
                        </a:rPr>
                        <a:t>64</a:t>
                      </a:r>
                      <a:endParaRPr lang="en-GB" sz="1200" b="0" i="0" u="none" strike="noStrike" dirty="0">
                        <a:solidFill>
                          <a:srgbClr val="4B4F56"/>
                        </a:solidFill>
                        <a:effectLst/>
                        <a:latin typeface="+mn-lt"/>
                      </a:endParaRPr>
                    </a:p>
                  </a:txBody>
                  <a:tcPr marL="9525" marR="9525" marT="9525" marB="0" anchor="ctr"/>
                </a:tc>
                <a:tc>
                  <a:txBody>
                    <a:bodyPr/>
                    <a:lstStyle/>
                    <a:p>
                      <a:pPr algn="ctr" rtl="0" fontAlgn="ctr"/>
                      <a:r>
                        <a:rPr lang="en-GB" sz="1200" b="0" i="0" u="none" strike="noStrike" dirty="0">
                          <a:solidFill>
                            <a:srgbClr val="4B4F56"/>
                          </a:solidFill>
                          <a:effectLst/>
                          <a:latin typeface="+mn-lt"/>
                        </a:rPr>
                        <a:t>65</a:t>
                      </a:r>
                    </a:p>
                  </a:txBody>
                  <a:tcPr marL="9525" marR="9525" marT="9525" marB="0" anchor="ctr"/>
                </a:tc>
                <a:extLst>
                  <a:ext uri="{0D108BD9-81ED-4DB2-BD59-A6C34878D82A}">
                    <a16:rowId xmlns:a16="http://schemas.microsoft.com/office/drawing/2014/main" val="10008"/>
                  </a:ext>
                </a:extLst>
              </a:tr>
              <a:tr h="288000">
                <a:tc vMerge="1">
                  <a:txBody>
                    <a:bodyPr/>
                    <a:lstStyle/>
                    <a:p>
                      <a:endParaRPr lang="en-GB" sz="1200" baseline="0" dirty="0"/>
                    </a:p>
                  </a:txBody>
                  <a:tcPr/>
                </a:tc>
                <a:tc>
                  <a:txBody>
                    <a:bodyPr/>
                    <a:lstStyle/>
                    <a:p>
                      <a:pPr marL="0" indent="0" algn="l">
                        <a:lnSpc>
                          <a:spcPct val="100000"/>
                        </a:lnSpc>
                        <a:spcBef>
                          <a:spcPts val="0"/>
                        </a:spcBef>
                        <a:spcAft>
                          <a:spcPts val="0"/>
                        </a:spcAft>
                      </a:pPr>
                      <a:r>
                        <a:rPr lang="en-GB" sz="1200" u="none" strike="noStrike" spc="0" baseline="0" dirty="0"/>
                        <a:t>C2DE</a:t>
                      </a:r>
                      <a:endParaRPr lang="en-GB" sz="1200" b="0" i="0" u="none" strike="noStrike" spc="0" baseline="0" dirty="0">
                        <a:solidFill>
                          <a:srgbClr val="333333"/>
                        </a:solidFill>
                        <a:latin typeface="Verdana"/>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b="0" i="0" u="none" strike="noStrike" kern="1200" spc="0" baseline="0" dirty="0">
                          <a:solidFill>
                            <a:schemeClr val="tx1"/>
                          </a:solidFill>
                          <a:latin typeface="+mn-lt"/>
                          <a:ea typeface="+mn-ea"/>
                          <a:cs typeface="+mn-cs"/>
                        </a:rPr>
                        <a:t>38</a:t>
                      </a: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solidFill>
                            <a:schemeClr val="dk1"/>
                          </a:solidFill>
                          <a:latin typeface="+mn-lt"/>
                          <a:ea typeface="+mn-ea"/>
                          <a:cs typeface="+mn-cs"/>
                        </a:rPr>
                        <a:t>35</a:t>
                      </a: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solidFill>
                            <a:schemeClr val="dk1"/>
                          </a:solidFill>
                          <a:latin typeface="+mn-lt"/>
                          <a:ea typeface="+mn-ea"/>
                          <a:cs typeface="+mn-cs"/>
                        </a:rPr>
                        <a:t>36</a:t>
                      </a: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solidFill>
                            <a:schemeClr val="dk1"/>
                          </a:solidFill>
                          <a:latin typeface="+mn-lt"/>
                          <a:ea typeface="+mn-ea"/>
                          <a:cs typeface="+mn-cs"/>
                        </a:rPr>
                        <a:t>35</a:t>
                      </a: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solidFill>
                            <a:schemeClr val="dk1"/>
                          </a:solidFill>
                          <a:latin typeface="+mn-lt"/>
                          <a:ea typeface="+mn-ea"/>
                          <a:cs typeface="+mn-cs"/>
                        </a:rPr>
                        <a:t>35</a:t>
                      </a: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solidFill>
                            <a:schemeClr val="dk1"/>
                          </a:solidFill>
                          <a:latin typeface="+mn-lt"/>
                          <a:ea typeface="+mn-ea"/>
                          <a:cs typeface="+mn-cs"/>
                        </a:rPr>
                        <a:t>35</a:t>
                      </a: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solidFill>
                            <a:schemeClr val="dk1"/>
                          </a:solidFill>
                          <a:latin typeface="+mn-lt"/>
                          <a:ea typeface="+mn-ea"/>
                          <a:cs typeface="+mn-cs"/>
                        </a:rPr>
                        <a:t>35</a:t>
                      </a: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solidFill>
                            <a:schemeClr val="dk1"/>
                          </a:solidFill>
                          <a:latin typeface="+mn-lt"/>
                          <a:ea typeface="+mn-ea"/>
                          <a:cs typeface="+mn-cs"/>
                        </a:rPr>
                        <a:t>35</a:t>
                      </a: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solidFill>
                            <a:schemeClr val="dk1"/>
                          </a:solidFill>
                          <a:latin typeface="+mn-lt"/>
                          <a:ea typeface="+mn-ea"/>
                          <a:cs typeface="+mn-cs"/>
                        </a:rPr>
                        <a:t>35</a:t>
                      </a: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solidFill>
                            <a:schemeClr val="dk1"/>
                          </a:solidFill>
                          <a:latin typeface="+mn-lt"/>
                          <a:ea typeface="+mn-ea"/>
                          <a:cs typeface="+mn-cs"/>
                        </a:rPr>
                        <a:t>35</a:t>
                      </a:r>
                    </a:p>
                  </a:txBody>
                  <a:tcPr marL="116789" marR="116789" anchor="ctr"/>
                </a:tc>
                <a:extLst>
                  <a:ext uri="{0D108BD9-81ED-4DB2-BD59-A6C34878D82A}">
                    <a16:rowId xmlns:a16="http://schemas.microsoft.com/office/drawing/2014/main" val="10009"/>
                  </a:ext>
                </a:extLst>
              </a:tr>
              <a:tr h="288000">
                <a:tc rowSpan="3">
                  <a:txBody>
                    <a:bodyPr/>
                    <a:lstStyle/>
                    <a:p>
                      <a:pPr marL="0" indent="0" algn="l">
                        <a:lnSpc>
                          <a:spcPct val="100000"/>
                        </a:lnSpc>
                        <a:spcBef>
                          <a:spcPts val="0"/>
                        </a:spcBef>
                        <a:spcAft>
                          <a:spcPts val="0"/>
                        </a:spcAft>
                      </a:pPr>
                      <a:r>
                        <a:rPr lang="en-GB" sz="1000" u="none" strike="noStrike" spc="0" baseline="0" dirty="0"/>
                        <a:t>REGION</a:t>
                      </a:r>
                      <a:endParaRPr lang="en-GB" sz="1000" b="0" i="0" u="none" strike="noStrike" spc="0" baseline="0" dirty="0">
                        <a:solidFill>
                          <a:schemeClr val="bg1"/>
                        </a:solidFill>
                        <a:latin typeface="Verdana"/>
                      </a:endParaRPr>
                    </a:p>
                  </a:txBody>
                  <a:tcPr marL="116789" marR="116789" anchor="ctr"/>
                </a:tc>
                <a:tc>
                  <a:txBody>
                    <a:bodyPr/>
                    <a:lstStyle/>
                    <a:p>
                      <a:pPr marL="0" indent="0" algn="l">
                        <a:lnSpc>
                          <a:spcPct val="100000"/>
                        </a:lnSpc>
                        <a:spcBef>
                          <a:spcPts val="0"/>
                        </a:spcBef>
                        <a:spcAft>
                          <a:spcPts val="0"/>
                        </a:spcAft>
                      </a:pPr>
                      <a:r>
                        <a:rPr lang="en-GB" sz="1200" u="none" strike="noStrike" spc="0" baseline="0" dirty="0"/>
                        <a:t>West</a:t>
                      </a:r>
                      <a:endParaRPr lang="en-GB" sz="1200" b="0" i="0" u="none" strike="noStrike" spc="0" baseline="0" dirty="0">
                        <a:solidFill>
                          <a:srgbClr val="333333"/>
                        </a:solidFill>
                        <a:latin typeface="Verdana"/>
                      </a:endParaRPr>
                    </a:p>
                  </a:txBody>
                  <a:tcPr marL="116789" marR="116789" anchor="ctr"/>
                </a:tc>
                <a:tc>
                  <a:txBody>
                    <a:bodyPr/>
                    <a:lstStyle/>
                    <a:p>
                      <a:pPr algn="ctr" rtl="0" fontAlgn="ctr"/>
                      <a:r>
                        <a:rPr lang="en-GB" sz="1200" b="0" i="0" u="none" strike="noStrike" dirty="0">
                          <a:solidFill>
                            <a:srgbClr val="4B4F56"/>
                          </a:solidFill>
                          <a:effectLst/>
                          <a:latin typeface="+mn-lt"/>
                        </a:rPr>
                        <a:t>36</a:t>
                      </a:r>
                    </a:p>
                  </a:txBody>
                  <a:tcPr marL="9525" marR="9525" marT="9525" marB="0"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solidFill>
                            <a:schemeClr val="dk1"/>
                          </a:solidFill>
                          <a:latin typeface="+mn-lt"/>
                          <a:ea typeface="+mn-ea"/>
                          <a:cs typeface="+mn-cs"/>
                        </a:rPr>
                        <a:t>42</a:t>
                      </a: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solidFill>
                            <a:schemeClr val="dk1"/>
                          </a:solidFill>
                          <a:latin typeface="+mn-lt"/>
                          <a:ea typeface="+mn-ea"/>
                          <a:cs typeface="+mn-cs"/>
                        </a:rPr>
                        <a:t>45</a:t>
                      </a: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solidFill>
                            <a:schemeClr val="dk1"/>
                          </a:solidFill>
                          <a:latin typeface="+mn-lt"/>
                          <a:ea typeface="+mn-ea"/>
                          <a:cs typeface="+mn-cs"/>
                        </a:rPr>
                        <a:t>42</a:t>
                      </a: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solidFill>
                            <a:schemeClr val="dk1"/>
                          </a:solidFill>
                          <a:latin typeface="+mn-lt"/>
                          <a:ea typeface="+mn-ea"/>
                          <a:cs typeface="+mn-cs"/>
                        </a:rPr>
                        <a:t>43</a:t>
                      </a: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solidFill>
                            <a:schemeClr val="dk1"/>
                          </a:solidFill>
                          <a:latin typeface="+mn-lt"/>
                          <a:ea typeface="+mn-ea"/>
                          <a:cs typeface="+mn-cs"/>
                        </a:rPr>
                        <a:t>41</a:t>
                      </a: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solidFill>
                            <a:schemeClr val="dk1"/>
                          </a:solidFill>
                          <a:latin typeface="+mn-lt"/>
                          <a:ea typeface="+mn-ea"/>
                          <a:cs typeface="+mn-cs"/>
                        </a:rPr>
                        <a:t>40</a:t>
                      </a: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solidFill>
                            <a:schemeClr val="dk1"/>
                          </a:solidFill>
                          <a:latin typeface="+mn-lt"/>
                          <a:ea typeface="+mn-ea"/>
                          <a:cs typeface="+mn-cs"/>
                        </a:rPr>
                        <a:t>37</a:t>
                      </a: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solidFill>
                            <a:schemeClr val="dk1"/>
                          </a:solidFill>
                          <a:latin typeface="+mn-lt"/>
                          <a:ea typeface="+mn-ea"/>
                          <a:cs typeface="+mn-cs"/>
                        </a:rPr>
                        <a:t>38</a:t>
                      </a: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solidFill>
                            <a:schemeClr val="dk1"/>
                          </a:solidFill>
                          <a:latin typeface="+mn-lt"/>
                          <a:ea typeface="+mn-ea"/>
                          <a:cs typeface="+mn-cs"/>
                        </a:rPr>
                        <a:t>41</a:t>
                      </a:r>
                    </a:p>
                  </a:txBody>
                  <a:tcPr marL="116789" marR="116789" anchor="ctr"/>
                </a:tc>
                <a:extLst>
                  <a:ext uri="{0D108BD9-81ED-4DB2-BD59-A6C34878D82A}">
                    <a16:rowId xmlns:a16="http://schemas.microsoft.com/office/drawing/2014/main" val="10010"/>
                  </a:ext>
                </a:extLst>
              </a:tr>
              <a:tr h="288000">
                <a:tc vMerge="1">
                  <a:txBody>
                    <a:bodyPr/>
                    <a:lstStyle/>
                    <a:p>
                      <a:endParaRPr lang="en-GB" sz="1200" baseline="0" dirty="0"/>
                    </a:p>
                  </a:txBody>
                  <a:tcPr/>
                </a:tc>
                <a:tc>
                  <a:txBody>
                    <a:bodyPr/>
                    <a:lstStyle/>
                    <a:p>
                      <a:pPr marL="0" indent="0" algn="l">
                        <a:lnSpc>
                          <a:spcPct val="100000"/>
                        </a:lnSpc>
                        <a:spcBef>
                          <a:spcPts val="0"/>
                        </a:spcBef>
                        <a:spcAft>
                          <a:spcPts val="0"/>
                        </a:spcAft>
                      </a:pPr>
                      <a:r>
                        <a:rPr lang="en-GB" sz="1200" u="none" strike="noStrike" spc="0" baseline="0" dirty="0"/>
                        <a:t>East / South</a:t>
                      </a:r>
                      <a:endParaRPr lang="en-GB" sz="1200" b="0" i="0" u="none" strike="noStrike" spc="0" baseline="0" dirty="0">
                        <a:solidFill>
                          <a:srgbClr val="333333"/>
                        </a:solidFill>
                        <a:latin typeface="Verdana"/>
                      </a:endParaRPr>
                    </a:p>
                  </a:txBody>
                  <a:tcPr marL="116789" marR="116789" anchor="ctr"/>
                </a:tc>
                <a:tc>
                  <a:txBody>
                    <a:bodyPr/>
                    <a:lstStyle/>
                    <a:p>
                      <a:pPr algn="ctr" rtl="0" fontAlgn="ctr"/>
                      <a:r>
                        <a:rPr lang="en-GB" sz="1200" b="0" i="0" u="none" strike="noStrike" dirty="0">
                          <a:solidFill>
                            <a:srgbClr val="4B4F56"/>
                          </a:solidFill>
                          <a:effectLst/>
                          <a:latin typeface="+mn-lt"/>
                        </a:rPr>
                        <a:t>34</a:t>
                      </a:r>
                    </a:p>
                  </a:txBody>
                  <a:tcPr marL="9525" marR="9525" marT="9525" marB="0"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solidFill>
                            <a:schemeClr val="dk1"/>
                          </a:solidFill>
                          <a:latin typeface="+mn-lt"/>
                          <a:ea typeface="+mn-ea"/>
                          <a:cs typeface="+mn-cs"/>
                        </a:rPr>
                        <a:t>32</a:t>
                      </a: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solidFill>
                            <a:schemeClr val="dk1"/>
                          </a:solidFill>
                          <a:latin typeface="+mn-lt"/>
                          <a:ea typeface="+mn-ea"/>
                          <a:cs typeface="+mn-cs"/>
                        </a:rPr>
                        <a:t>29</a:t>
                      </a: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solidFill>
                            <a:schemeClr val="dk1"/>
                          </a:solidFill>
                          <a:latin typeface="+mn-lt"/>
                          <a:ea typeface="+mn-ea"/>
                          <a:cs typeface="+mn-cs"/>
                        </a:rPr>
                        <a:t>32</a:t>
                      </a: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solidFill>
                            <a:schemeClr val="dk1"/>
                          </a:solidFill>
                          <a:latin typeface="+mn-lt"/>
                          <a:ea typeface="+mn-ea"/>
                          <a:cs typeface="+mn-cs"/>
                        </a:rPr>
                        <a:t>33</a:t>
                      </a: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solidFill>
                            <a:schemeClr val="dk1"/>
                          </a:solidFill>
                          <a:latin typeface="+mn-lt"/>
                          <a:ea typeface="+mn-ea"/>
                          <a:cs typeface="+mn-cs"/>
                        </a:rPr>
                        <a:t>33</a:t>
                      </a: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solidFill>
                            <a:schemeClr val="dk1"/>
                          </a:solidFill>
                          <a:latin typeface="+mn-lt"/>
                          <a:ea typeface="+mn-ea"/>
                          <a:cs typeface="+mn-cs"/>
                        </a:rPr>
                        <a:t>33</a:t>
                      </a: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solidFill>
                            <a:schemeClr val="dk1"/>
                          </a:solidFill>
                          <a:latin typeface="+mn-lt"/>
                          <a:ea typeface="+mn-ea"/>
                          <a:cs typeface="+mn-cs"/>
                        </a:rPr>
                        <a:t>36</a:t>
                      </a: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solidFill>
                            <a:schemeClr val="dk1"/>
                          </a:solidFill>
                          <a:latin typeface="+mn-lt"/>
                          <a:ea typeface="+mn-ea"/>
                          <a:cs typeface="+mn-cs"/>
                        </a:rPr>
                        <a:t>35</a:t>
                      </a: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solidFill>
                            <a:schemeClr val="dk1"/>
                          </a:solidFill>
                          <a:latin typeface="+mn-lt"/>
                          <a:ea typeface="+mn-ea"/>
                          <a:cs typeface="+mn-cs"/>
                        </a:rPr>
                        <a:t>33</a:t>
                      </a:r>
                    </a:p>
                  </a:txBody>
                  <a:tcPr marL="116789" marR="116789" anchor="ctr"/>
                </a:tc>
                <a:extLst>
                  <a:ext uri="{0D108BD9-81ED-4DB2-BD59-A6C34878D82A}">
                    <a16:rowId xmlns:a16="http://schemas.microsoft.com/office/drawing/2014/main" val="10011"/>
                  </a:ext>
                </a:extLst>
              </a:tr>
              <a:tr h="288000">
                <a:tc vMerge="1">
                  <a:txBody>
                    <a:bodyPr/>
                    <a:lstStyle/>
                    <a:p>
                      <a:endParaRPr lang="en-GB" sz="1200" baseline="0" dirty="0"/>
                    </a:p>
                  </a:txBody>
                  <a:tcPr/>
                </a:tc>
                <a:tc>
                  <a:txBody>
                    <a:bodyPr/>
                    <a:lstStyle/>
                    <a:p>
                      <a:pPr marL="0" indent="0" algn="l">
                        <a:lnSpc>
                          <a:spcPct val="100000"/>
                        </a:lnSpc>
                        <a:spcBef>
                          <a:spcPts val="0"/>
                        </a:spcBef>
                        <a:spcAft>
                          <a:spcPts val="0"/>
                        </a:spcAft>
                      </a:pPr>
                      <a:r>
                        <a:rPr lang="en-GB" sz="1200" u="none" strike="noStrike" spc="0" baseline="0" dirty="0"/>
                        <a:t>North</a:t>
                      </a:r>
                      <a:endParaRPr lang="en-GB" sz="1200" b="0" i="0" u="none" strike="noStrike" spc="0" baseline="0" dirty="0">
                        <a:solidFill>
                          <a:srgbClr val="333333"/>
                        </a:solidFill>
                        <a:latin typeface="Verdana"/>
                      </a:endParaRPr>
                    </a:p>
                  </a:txBody>
                  <a:tcPr marL="116789" marR="116789" anchor="ctr"/>
                </a:tc>
                <a:tc>
                  <a:txBody>
                    <a:bodyPr/>
                    <a:lstStyle/>
                    <a:p>
                      <a:pPr algn="ctr" rtl="0" fontAlgn="ctr"/>
                      <a:r>
                        <a:rPr lang="en-GB" sz="1200" b="0" i="0" u="none" strike="noStrike" dirty="0">
                          <a:solidFill>
                            <a:srgbClr val="4B4F56"/>
                          </a:solidFill>
                          <a:effectLst/>
                          <a:latin typeface="+mn-lt"/>
                        </a:rPr>
                        <a:t>29</a:t>
                      </a:r>
                    </a:p>
                  </a:txBody>
                  <a:tcPr marL="9525" marR="9525" marT="9525" marB="0"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solidFill>
                            <a:schemeClr val="dk1"/>
                          </a:solidFill>
                          <a:latin typeface="+mn-lt"/>
                          <a:ea typeface="+mn-ea"/>
                          <a:cs typeface="+mn-cs"/>
                        </a:rPr>
                        <a:t>26</a:t>
                      </a: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solidFill>
                            <a:schemeClr val="dk1"/>
                          </a:solidFill>
                          <a:latin typeface="+mn-lt"/>
                          <a:ea typeface="+mn-ea"/>
                          <a:cs typeface="+mn-cs"/>
                        </a:rPr>
                        <a:t>27</a:t>
                      </a: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solidFill>
                            <a:schemeClr val="dk1"/>
                          </a:solidFill>
                          <a:latin typeface="+mn-lt"/>
                          <a:ea typeface="+mn-ea"/>
                          <a:cs typeface="+mn-cs"/>
                        </a:rPr>
                        <a:t>26</a:t>
                      </a: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solidFill>
                            <a:schemeClr val="dk1"/>
                          </a:solidFill>
                          <a:latin typeface="+mn-lt"/>
                          <a:ea typeface="+mn-ea"/>
                          <a:cs typeface="+mn-cs"/>
                        </a:rPr>
                        <a:t>24</a:t>
                      </a: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solidFill>
                            <a:schemeClr val="dk1"/>
                          </a:solidFill>
                          <a:latin typeface="+mn-lt"/>
                          <a:ea typeface="+mn-ea"/>
                          <a:cs typeface="+mn-cs"/>
                        </a:rPr>
                        <a:t>26</a:t>
                      </a: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solidFill>
                            <a:schemeClr val="dk1"/>
                          </a:solidFill>
                          <a:latin typeface="+mn-lt"/>
                          <a:ea typeface="+mn-ea"/>
                          <a:cs typeface="+mn-cs"/>
                        </a:rPr>
                        <a:t>27</a:t>
                      </a: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solidFill>
                            <a:schemeClr val="dk1"/>
                          </a:solidFill>
                          <a:latin typeface="+mn-lt"/>
                          <a:ea typeface="+mn-ea"/>
                          <a:cs typeface="+mn-cs"/>
                        </a:rPr>
                        <a:t>27</a:t>
                      </a: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solidFill>
                            <a:schemeClr val="dk1"/>
                          </a:solidFill>
                          <a:latin typeface="+mn-lt"/>
                          <a:ea typeface="+mn-ea"/>
                          <a:cs typeface="+mn-cs"/>
                        </a:rPr>
                        <a:t>27</a:t>
                      </a: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solidFill>
                            <a:schemeClr val="dk1"/>
                          </a:solidFill>
                          <a:latin typeface="+mn-lt"/>
                          <a:ea typeface="+mn-ea"/>
                          <a:cs typeface="+mn-cs"/>
                        </a:rPr>
                        <a:t>26</a:t>
                      </a:r>
                    </a:p>
                  </a:txBody>
                  <a:tcPr marL="116789" marR="116789" anchor="ct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394905029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5B1380-712A-47DD-93BA-9A9827056BD3}"/>
              </a:ext>
            </a:extLst>
          </p:cNvPr>
          <p:cNvSpPr>
            <a:spLocks noGrp="1"/>
          </p:cNvSpPr>
          <p:nvPr>
            <p:ph type="ctrTitle"/>
          </p:nvPr>
        </p:nvSpPr>
        <p:spPr>
          <a:xfrm>
            <a:off x="392865" y="2217927"/>
            <a:ext cx="4763597" cy="1525603"/>
          </a:xfrm>
        </p:spPr>
        <p:txBody>
          <a:bodyPr/>
          <a:lstStyle/>
          <a:p>
            <a:r>
              <a:rPr lang="en-US" dirty="0"/>
              <a:t>Speeding</a:t>
            </a:r>
            <a:endParaRPr lang="en-GB" dirty="0">
              <a:solidFill>
                <a:srgbClr val="FF0000"/>
              </a:solidFill>
            </a:endParaRPr>
          </a:p>
        </p:txBody>
      </p:sp>
      <p:sp>
        <p:nvSpPr>
          <p:cNvPr id="15" name="Slide Number Placeholder 14">
            <a:extLst>
              <a:ext uri="{FF2B5EF4-FFF2-40B4-BE49-F238E27FC236}">
                <a16:creationId xmlns:a16="http://schemas.microsoft.com/office/drawing/2014/main" id="{5DA4082C-E9DA-4728-A8E4-C9CD02DD2716}"/>
              </a:ext>
            </a:extLst>
          </p:cNvPr>
          <p:cNvSpPr>
            <a:spLocks noGrp="1"/>
          </p:cNvSpPr>
          <p:nvPr>
            <p:ph type="sldNum" sz="quarter" idx="12"/>
          </p:nvPr>
        </p:nvSpPr>
        <p:spPr/>
        <p:txBody>
          <a:bodyPr/>
          <a:lstStyle/>
          <a:p>
            <a:fld id="{3CF2D5F0-42C9-44CC-9D46-F1CEB28D430F}" type="slidenum">
              <a:rPr lang="en-GB" smtClean="0"/>
              <a:pPr/>
              <a:t>7</a:t>
            </a:fld>
            <a:endParaRPr lang="en-GB" dirty="0"/>
          </a:p>
        </p:txBody>
      </p:sp>
    </p:spTree>
    <p:extLst>
      <p:ext uri="{BB962C8B-B14F-4D97-AF65-F5344CB8AC3E}">
        <p14:creationId xmlns:p14="http://schemas.microsoft.com/office/powerpoint/2010/main" val="3521398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5B1380-712A-47DD-93BA-9A9827056BD3}"/>
              </a:ext>
            </a:extLst>
          </p:cNvPr>
          <p:cNvSpPr>
            <a:spLocks noGrp="1"/>
          </p:cNvSpPr>
          <p:nvPr>
            <p:ph type="ctrTitle"/>
          </p:nvPr>
        </p:nvSpPr>
        <p:spPr>
          <a:xfrm>
            <a:off x="392865" y="2217927"/>
            <a:ext cx="7056447" cy="1525603"/>
          </a:xfrm>
        </p:spPr>
        <p:txBody>
          <a:bodyPr/>
          <a:lstStyle/>
          <a:p>
            <a:r>
              <a:rPr lang="en-US" dirty="0"/>
              <a:t>Appendix II – Additional data</a:t>
            </a:r>
            <a:endParaRPr lang="en-GB" dirty="0">
              <a:solidFill>
                <a:srgbClr val="FF0000"/>
              </a:solidFill>
            </a:endParaRPr>
          </a:p>
        </p:txBody>
      </p:sp>
      <p:sp>
        <p:nvSpPr>
          <p:cNvPr id="15" name="Slide Number Placeholder 14">
            <a:extLst>
              <a:ext uri="{FF2B5EF4-FFF2-40B4-BE49-F238E27FC236}">
                <a16:creationId xmlns:a16="http://schemas.microsoft.com/office/drawing/2014/main" id="{5DA4082C-E9DA-4728-A8E4-C9CD02DD2716}"/>
              </a:ext>
            </a:extLst>
          </p:cNvPr>
          <p:cNvSpPr>
            <a:spLocks noGrp="1"/>
          </p:cNvSpPr>
          <p:nvPr>
            <p:ph type="sldNum" sz="quarter" idx="12"/>
          </p:nvPr>
        </p:nvSpPr>
        <p:spPr/>
        <p:txBody>
          <a:bodyPr/>
          <a:lstStyle/>
          <a:p>
            <a:fld id="{3CF2D5F0-42C9-44CC-9D46-F1CEB28D430F}" type="slidenum">
              <a:rPr lang="en-GB" smtClean="0"/>
              <a:pPr/>
              <a:t>70</a:t>
            </a:fld>
            <a:endParaRPr lang="en-GB" dirty="0"/>
          </a:p>
        </p:txBody>
      </p:sp>
    </p:spTree>
    <p:extLst>
      <p:ext uri="{BB962C8B-B14F-4D97-AF65-F5344CB8AC3E}">
        <p14:creationId xmlns:p14="http://schemas.microsoft.com/office/powerpoint/2010/main" val="2829737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0" name="Content Placeholder 8"/>
          <p:cNvGraphicFramePr>
            <a:graphicFrameLocks noGrp="1"/>
          </p:cNvGraphicFramePr>
          <p:nvPr>
            <p:ph sz="quarter" idx="18"/>
            <p:extLst>
              <p:ext uri="{D42A27DB-BD31-4B8C-83A1-F6EECF244321}">
                <p14:modId xmlns:p14="http://schemas.microsoft.com/office/powerpoint/2010/main" val="2794853686"/>
              </p:ext>
            </p:extLst>
          </p:nvPr>
        </p:nvGraphicFramePr>
        <p:xfrm>
          <a:off x="381000" y="1343025"/>
          <a:ext cx="10610653" cy="5334187"/>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 Placeholder 4"/>
          <p:cNvSpPr>
            <a:spLocks noGrp="1"/>
          </p:cNvSpPr>
          <p:nvPr>
            <p:ph type="body" sz="quarter" idx="11"/>
          </p:nvPr>
        </p:nvSpPr>
        <p:spPr>
          <a:xfrm>
            <a:off x="334964" y="180788"/>
            <a:ext cx="10656690" cy="1299219"/>
          </a:xfrm>
        </p:spPr>
        <p:txBody>
          <a:bodyPr vert="horz" lIns="72000" tIns="0" rIns="0" bIns="0" rtlCol="0" anchor="ctr" anchorCtr="0">
            <a:noAutofit/>
          </a:bodyPr>
          <a:lstStyle/>
          <a:p>
            <a:r>
              <a:rPr lang="en-GB" sz="2400" dirty="0"/>
              <a:t>Seven in ten drivers had carried out a risky behaviour in the last 12 months, an increase from Sep ’25 but not quite returning to Feb ‘25 levels when nearly eight in ten had done so. Just two in five had engaged in 3+ risky behaviours, an increase from Sep ‘25.</a:t>
            </a:r>
          </a:p>
        </p:txBody>
      </p:sp>
      <p:sp>
        <p:nvSpPr>
          <p:cNvPr id="18" name="Text Placeholder 4"/>
          <p:cNvSpPr txBox="1">
            <a:spLocks/>
          </p:cNvSpPr>
          <p:nvPr/>
        </p:nvSpPr>
        <p:spPr>
          <a:xfrm>
            <a:off x="-1426616" y="5718458"/>
            <a:ext cx="6370091" cy="527583"/>
          </a:xfrm>
          <a:prstGeom prst="rect">
            <a:avLst/>
          </a:prstGeom>
        </p:spPr>
        <p:txBody>
          <a:bodyPr lIns="0" tIns="0" rIns="0" bIns="108000" anchor="b">
            <a:noAutofit/>
          </a:bodyPr>
          <a:lstStyle>
            <a:lvl1pPr marL="0" indent="0" algn="l" defTabSz="914400" rtl="0" eaLnBrk="1" latinLnBrk="0" hangingPunct="1">
              <a:spcBef>
                <a:spcPct val="20000"/>
              </a:spcBef>
              <a:buFont typeface="Arial" pitchFamily="34" charset="0"/>
              <a:buNone/>
              <a:defRPr sz="600" b="0" kern="1200">
                <a:solidFill>
                  <a:schemeClr val="tx1">
                    <a:lumMod val="85000"/>
                    <a:lumOff val="15000"/>
                  </a:schemeClr>
                </a:solidFill>
                <a:latin typeface="+mn-lt"/>
                <a:ea typeface="+mn-ea"/>
                <a:cs typeface="+mn-cs"/>
              </a:defRPr>
            </a:lvl1pPr>
            <a:lvl2pPr marL="0" indent="0" algn="l" defTabSz="914400" rtl="0" eaLnBrk="1" latinLnBrk="0" hangingPunct="1">
              <a:spcBef>
                <a:spcPct val="20000"/>
              </a:spcBef>
              <a:buFont typeface="Arial" pitchFamily="34" charset="0"/>
              <a:buNone/>
              <a:defRPr sz="600" kern="1200">
                <a:solidFill>
                  <a:schemeClr val="tx1">
                    <a:lumMod val="85000"/>
                    <a:lumOff val="15000"/>
                  </a:schemeClr>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600" kern="1200">
                <a:solidFill>
                  <a:schemeClr val="tx1">
                    <a:lumMod val="85000"/>
                    <a:lumOff val="15000"/>
                  </a:schemeClr>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600" kern="1200">
                <a:solidFill>
                  <a:schemeClr val="tx1">
                    <a:lumMod val="85000"/>
                    <a:lumOff val="15000"/>
                  </a:schemeClr>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6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endParaRPr lang="en-GB" sz="800" dirty="0"/>
          </a:p>
        </p:txBody>
      </p:sp>
      <p:sp>
        <p:nvSpPr>
          <p:cNvPr id="21" name="Rectangle 20"/>
          <p:cNvSpPr/>
          <p:nvPr/>
        </p:nvSpPr>
        <p:spPr>
          <a:xfrm>
            <a:off x="10781049" y="3349191"/>
            <a:ext cx="224742" cy="307777"/>
          </a:xfrm>
          <a:prstGeom prst="rect">
            <a:avLst/>
          </a:prstGeom>
        </p:spPr>
        <p:txBody>
          <a:bodyPr wrap="none">
            <a:spAutoFit/>
          </a:bodyPr>
          <a:lstStyle/>
          <a:p>
            <a:pPr>
              <a:spcBef>
                <a:spcPct val="50000"/>
              </a:spcBef>
            </a:pPr>
            <a:r>
              <a:rPr lang="en-GB" sz="1400" b="0" dirty="0">
                <a:latin typeface="+mn-lt"/>
              </a:rPr>
              <a:t> </a:t>
            </a:r>
          </a:p>
        </p:txBody>
      </p:sp>
      <p:sp>
        <p:nvSpPr>
          <p:cNvPr id="27" name="Rectangle 26"/>
          <p:cNvSpPr/>
          <p:nvPr/>
        </p:nvSpPr>
        <p:spPr>
          <a:xfrm>
            <a:off x="10809136" y="2682104"/>
            <a:ext cx="224742" cy="307777"/>
          </a:xfrm>
          <a:prstGeom prst="rect">
            <a:avLst/>
          </a:prstGeom>
        </p:spPr>
        <p:txBody>
          <a:bodyPr wrap="none">
            <a:spAutoFit/>
          </a:bodyPr>
          <a:lstStyle/>
          <a:p>
            <a:pPr>
              <a:spcBef>
                <a:spcPct val="50000"/>
              </a:spcBef>
            </a:pPr>
            <a:r>
              <a:rPr lang="en-GB" sz="1400" b="0" dirty="0">
                <a:latin typeface="+mn-lt"/>
              </a:rPr>
              <a:t> </a:t>
            </a:r>
          </a:p>
        </p:txBody>
      </p:sp>
      <p:sp>
        <p:nvSpPr>
          <p:cNvPr id="30" name="Rectangle 29">
            <a:extLst>
              <a:ext uri="{FF2B5EF4-FFF2-40B4-BE49-F238E27FC236}">
                <a16:creationId xmlns:a16="http://schemas.microsoft.com/office/drawing/2014/main" id="{7E5692DE-99E5-40C6-919B-58D4B72DD6D9}"/>
              </a:ext>
            </a:extLst>
          </p:cNvPr>
          <p:cNvSpPr/>
          <p:nvPr/>
        </p:nvSpPr>
        <p:spPr>
          <a:xfrm>
            <a:off x="214645" y="6493572"/>
            <a:ext cx="8651382" cy="246221"/>
          </a:xfrm>
          <a:prstGeom prst="rect">
            <a:avLst/>
          </a:prstGeom>
        </p:spPr>
        <p:txBody>
          <a:bodyPr wrap="square" anchor="ctr">
            <a:spAutoFit/>
          </a:bodyPr>
          <a:lstStyle/>
          <a:p>
            <a:r>
              <a:rPr lang="en-US" sz="1000" b="1" dirty="0"/>
              <a:t>Q5. Which of the following have you done at all in the last 12 months, even if only on one occasion or for a short distance?</a:t>
            </a:r>
          </a:p>
        </p:txBody>
      </p:sp>
      <p:sp>
        <p:nvSpPr>
          <p:cNvPr id="2" name="Text Placeholder 7">
            <a:extLst>
              <a:ext uri="{FF2B5EF4-FFF2-40B4-BE49-F238E27FC236}">
                <a16:creationId xmlns:a16="http://schemas.microsoft.com/office/drawing/2014/main" id="{54C2F181-FE57-5C22-5879-76D2DF6686C9}"/>
              </a:ext>
            </a:extLst>
          </p:cNvPr>
          <p:cNvSpPr txBox="1">
            <a:spLocks/>
          </p:cNvSpPr>
          <p:nvPr/>
        </p:nvSpPr>
        <p:spPr>
          <a:xfrm>
            <a:off x="8041064" y="6471218"/>
            <a:ext cx="3602609" cy="2930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534988" indent="-26828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801688" indent="-2667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077913" indent="-27622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34620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Font typeface="Arial" panose="020B0604020202020204" pitchFamily="34" charset="0"/>
              <a:buNone/>
            </a:pPr>
            <a:r>
              <a:rPr lang="en-GB" sz="1000" b="1" dirty="0"/>
              <a:t>Base (all main W26): 531</a:t>
            </a:r>
          </a:p>
          <a:p>
            <a:pPr marL="0" indent="0">
              <a:lnSpc>
                <a:spcPct val="100000"/>
              </a:lnSpc>
              <a:spcBef>
                <a:spcPts val="0"/>
              </a:spcBef>
              <a:buFont typeface="Arial" panose="020B0604020202020204" pitchFamily="34" charset="0"/>
              <a:buNone/>
            </a:pPr>
            <a:endParaRPr lang="en-GB" sz="1000" b="1" dirty="0"/>
          </a:p>
        </p:txBody>
      </p:sp>
    </p:spTree>
    <p:extLst>
      <p:ext uri="{BB962C8B-B14F-4D97-AF65-F5344CB8AC3E}">
        <p14:creationId xmlns:p14="http://schemas.microsoft.com/office/powerpoint/2010/main" val="4281805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784CBA3-D598-4B1F-BAA3-EE14B5154290}" type="slidenum">
              <a:rPr lang="en-AU" smtClean="0"/>
              <a:pPr/>
              <a:t>72</a:t>
            </a:fld>
            <a:endParaRPr lang="en-AU" dirty="0"/>
          </a:p>
        </p:txBody>
      </p:sp>
      <p:sp>
        <p:nvSpPr>
          <p:cNvPr id="10" name="Text Placeholder 4"/>
          <p:cNvSpPr>
            <a:spLocks noGrp="1"/>
          </p:cNvSpPr>
          <p:nvPr>
            <p:ph type="body" sz="quarter" idx="11"/>
          </p:nvPr>
        </p:nvSpPr>
        <p:spPr>
          <a:xfrm>
            <a:off x="334964" y="180788"/>
            <a:ext cx="10656690" cy="1299219"/>
          </a:xfrm>
        </p:spPr>
        <p:txBody>
          <a:bodyPr vert="horz" lIns="72000" tIns="0" rIns="0" bIns="0" rtlCol="0" anchor="ctr" anchorCtr="0">
            <a:noAutofit/>
          </a:bodyPr>
          <a:lstStyle/>
          <a:p>
            <a:r>
              <a:rPr lang="en-GB" sz="2400" dirty="0"/>
              <a:t>Recall across advertising topics was broadly consistent with Feb ’25. </a:t>
            </a:r>
          </a:p>
        </p:txBody>
      </p:sp>
      <p:sp>
        <p:nvSpPr>
          <p:cNvPr id="9" name="Rectangle 8">
            <a:extLst>
              <a:ext uri="{FF2B5EF4-FFF2-40B4-BE49-F238E27FC236}">
                <a16:creationId xmlns:a16="http://schemas.microsoft.com/office/drawing/2014/main" id="{BCF59D52-7E16-4D80-9092-CBBD8FD882B9}"/>
              </a:ext>
            </a:extLst>
          </p:cNvPr>
          <p:cNvSpPr/>
          <p:nvPr/>
        </p:nvSpPr>
        <p:spPr>
          <a:xfrm>
            <a:off x="334964" y="6495027"/>
            <a:ext cx="8651382" cy="246221"/>
          </a:xfrm>
          <a:prstGeom prst="rect">
            <a:avLst/>
          </a:prstGeom>
        </p:spPr>
        <p:txBody>
          <a:bodyPr wrap="square" anchor="ctr">
            <a:spAutoFit/>
          </a:bodyPr>
          <a:lstStyle/>
          <a:p>
            <a:r>
              <a:rPr lang="en-US" sz="1000" dirty="0"/>
              <a:t>Q16. </a:t>
            </a:r>
            <a:r>
              <a:rPr lang="en-GB" sz="1000" dirty="0"/>
              <a:t>What was the topic of the advertising/marketing?  </a:t>
            </a:r>
          </a:p>
        </p:txBody>
      </p:sp>
      <p:sp>
        <p:nvSpPr>
          <p:cNvPr id="11" name="Text Placeholder 7"/>
          <p:cNvSpPr txBox="1">
            <a:spLocks/>
          </p:cNvSpPr>
          <p:nvPr/>
        </p:nvSpPr>
        <p:spPr>
          <a:xfrm>
            <a:off x="8041064" y="6471218"/>
            <a:ext cx="3602609" cy="2930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534988" indent="-26828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801688" indent="-2667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077913" indent="-27622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34620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Font typeface="Arial" panose="020B0604020202020204" pitchFamily="34" charset="0"/>
              <a:buNone/>
            </a:pPr>
            <a:r>
              <a:rPr lang="en-GB" sz="1000" b="1" dirty="0"/>
              <a:t>Base (all main W26): 531</a:t>
            </a:r>
          </a:p>
          <a:p>
            <a:pPr marL="0" indent="0">
              <a:lnSpc>
                <a:spcPct val="100000"/>
              </a:lnSpc>
              <a:spcBef>
                <a:spcPts val="0"/>
              </a:spcBef>
              <a:buFont typeface="Arial" panose="020B0604020202020204" pitchFamily="34" charset="0"/>
              <a:buNone/>
            </a:pPr>
            <a:endParaRPr lang="en-GB" sz="1000" b="1" dirty="0"/>
          </a:p>
        </p:txBody>
      </p:sp>
      <p:graphicFrame>
        <p:nvGraphicFramePr>
          <p:cNvPr id="5" name="Content Placeholder 4">
            <a:extLst>
              <a:ext uri="{FF2B5EF4-FFF2-40B4-BE49-F238E27FC236}">
                <a16:creationId xmlns:a16="http://schemas.microsoft.com/office/drawing/2014/main" id="{3B36C5F8-5387-4EA7-C0D3-69CF59E24D2A}"/>
              </a:ext>
            </a:extLst>
          </p:cNvPr>
          <p:cNvGraphicFramePr>
            <a:graphicFrameLocks noGrp="1"/>
          </p:cNvGraphicFramePr>
          <p:nvPr>
            <p:ph sz="quarter" idx="18"/>
            <p:extLst>
              <p:ext uri="{D42A27DB-BD31-4B8C-83A1-F6EECF244321}">
                <p14:modId xmlns:p14="http://schemas.microsoft.com/office/powerpoint/2010/main" val="674004200"/>
              </p:ext>
            </p:extLst>
          </p:nvPr>
        </p:nvGraphicFramePr>
        <p:xfrm>
          <a:off x="949361" y="1828800"/>
          <a:ext cx="10042291" cy="4642416"/>
        </p:xfrm>
        <a:graphic>
          <a:graphicData uri="http://schemas.openxmlformats.org/drawingml/2006/table">
            <a:tbl>
              <a:tblPr firstRow="1" bandRow="1">
                <a:tableStyleId>{69012ECD-51FC-41F1-AA8D-1B2483CD663E}</a:tableStyleId>
              </a:tblPr>
              <a:tblGrid>
                <a:gridCol w="2408610">
                  <a:extLst>
                    <a:ext uri="{9D8B030D-6E8A-4147-A177-3AD203B41FA5}">
                      <a16:colId xmlns:a16="http://schemas.microsoft.com/office/drawing/2014/main" val="2383125496"/>
                    </a:ext>
                  </a:extLst>
                </a:gridCol>
                <a:gridCol w="693971">
                  <a:extLst>
                    <a:ext uri="{9D8B030D-6E8A-4147-A177-3AD203B41FA5}">
                      <a16:colId xmlns:a16="http://schemas.microsoft.com/office/drawing/2014/main" val="1055725803"/>
                    </a:ext>
                  </a:extLst>
                </a:gridCol>
                <a:gridCol w="693971">
                  <a:extLst>
                    <a:ext uri="{9D8B030D-6E8A-4147-A177-3AD203B41FA5}">
                      <a16:colId xmlns:a16="http://schemas.microsoft.com/office/drawing/2014/main" val="1908745325"/>
                    </a:ext>
                  </a:extLst>
                </a:gridCol>
                <a:gridCol w="693971">
                  <a:extLst>
                    <a:ext uri="{9D8B030D-6E8A-4147-A177-3AD203B41FA5}">
                      <a16:colId xmlns:a16="http://schemas.microsoft.com/office/drawing/2014/main" val="412438633"/>
                    </a:ext>
                  </a:extLst>
                </a:gridCol>
                <a:gridCol w="693971">
                  <a:extLst>
                    <a:ext uri="{9D8B030D-6E8A-4147-A177-3AD203B41FA5}">
                      <a16:colId xmlns:a16="http://schemas.microsoft.com/office/drawing/2014/main" val="3792929209"/>
                    </a:ext>
                  </a:extLst>
                </a:gridCol>
                <a:gridCol w="693971">
                  <a:extLst>
                    <a:ext uri="{9D8B030D-6E8A-4147-A177-3AD203B41FA5}">
                      <a16:colId xmlns:a16="http://schemas.microsoft.com/office/drawing/2014/main" val="1036262563"/>
                    </a:ext>
                  </a:extLst>
                </a:gridCol>
                <a:gridCol w="693971">
                  <a:extLst>
                    <a:ext uri="{9D8B030D-6E8A-4147-A177-3AD203B41FA5}">
                      <a16:colId xmlns:a16="http://schemas.microsoft.com/office/drawing/2014/main" val="151647260"/>
                    </a:ext>
                  </a:extLst>
                </a:gridCol>
                <a:gridCol w="693971">
                  <a:extLst>
                    <a:ext uri="{9D8B030D-6E8A-4147-A177-3AD203B41FA5}">
                      <a16:colId xmlns:a16="http://schemas.microsoft.com/office/drawing/2014/main" val="3980169631"/>
                    </a:ext>
                  </a:extLst>
                </a:gridCol>
                <a:gridCol w="693971">
                  <a:extLst>
                    <a:ext uri="{9D8B030D-6E8A-4147-A177-3AD203B41FA5}">
                      <a16:colId xmlns:a16="http://schemas.microsoft.com/office/drawing/2014/main" val="2567547500"/>
                    </a:ext>
                  </a:extLst>
                </a:gridCol>
                <a:gridCol w="693971">
                  <a:extLst>
                    <a:ext uri="{9D8B030D-6E8A-4147-A177-3AD203B41FA5}">
                      <a16:colId xmlns:a16="http://schemas.microsoft.com/office/drawing/2014/main" val="282847007"/>
                    </a:ext>
                  </a:extLst>
                </a:gridCol>
                <a:gridCol w="693971">
                  <a:extLst>
                    <a:ext uri="{9D8B030D-6E8A-4147-A177-3AD203B41FA5}">
                      <a16:colId xmlns:a16="http://schemas.microsoft.com/office/drawing/2014/main" val="3902503163"/>
                    </a:ext>
                  </a:extLst>
                </a:gridCol>
                <a:gridCol w="693971">
                  <a:extLst>
                    <a:ext uri="{9D8B030D-6E8A-4147-A177-3AD203B41FA5}">
                      <a16:colId xmlns:a16="http://schemas.microsoft.com/office/drawing/2014/main" val="2643911491"/>
                    </a:ext>
                  </a:extLst>
                </a:gridCol>
              </a:tblGrid>
              <a:tr h="290151">
                <a:tc>
                  <a:txBody>
                    <a:bodyPr/>
                    <a:lstStyle/>
                    <a:p>
                      <a:r>
                        <a:rPr lang="en-GB" sz="1200" dirty="0"/>
                        <a:t>Advertising topic</a:t>
                      </a:r>
                    </a:p>
                  </a:txBody>
                  <a:tcPr/>
                </a:tc>
                <a:tc>
                  <a:txBody>
                    <a:bodyPr/>
                    <a:lstStyle/>
                    <a:p>
                      <a:r>
                        <a:rPr lang="da-DK" sz="1200" dirty="0"/>
                        <a:t>Feb ‘18</a:t>
                      </a:r>
                    </a:p>
                  </a:txBody>
                  <a:tcPr/>
                </a:tc>
                <a:tc>
                  <a:txBody>
                    <a:bodyPr/>
                    <a:lstStyle/>
                    <a:p>
                      <a:r>
                        <a:rPr lang="da-DK" sz="1200" dirty="0"/>
                        <a:t>Aug '18</a:t>
                      </a:r>
                    </a:p>
                  </a:txBody>
                  <a:tcPr/>
                </a:tc>
                <a:tc>
                  <a:txBody>
                    <a:bodyPr/>
                    <a:lstStyle/>
                    <a:p>
                      <a:r>
                        <a:rPr lang="da-DK" sz="1200" dirty="0"/>
                        <a:t>Nov '19</a:t>
                      </a:r>
                    </a:p>
                  </a:txBody>
                  <a:tcPr/>
                </a:tc>
                <a:tc>
                  <a:txBody>
                    <a:bodyPr/>
                    <a:lstStyle/>
                    <a:p>
                      <a:r>
                        <a:rPr lang="da-DK" sz="1200" dirty="0"/>
                        <a:t>Aug '20</a:t>
                      </a:r>
                    </a:p>
                  </a:txBody>
                  <a:tcPr/>
                </a:tc>
                <a:tc>
                  <a:txBody>
                    <a:bodyPr/>
                    <a:lstStyle/>
                    <a:p>
                      <a:r>
                        <a:rPr lang="da-DK" sz="1200" dirty="0"/>
                        <a:t>Feb '21</a:t>
                      </a:r>
                    </a:p>
                  </a:txBody>
                  <a:tcPr/>
                </a:tc>
                <a:tc>
                  <a:txBody>
                    <a:bodyPr/>
                    <a:lstStyle/>
                    <a:p>
                      <a:r>
                        <a:rPr lang="da-DK" sz="1200" dirty="0"/>
                        <a:t>Aug ‘21</a:t>
                      </a:r>
                    </a:p>
                  </a:txBody>
                  <a:tcPr/>
                </a:tc>
                <a:tc>
                  <a:txBody>
                    <a:bodyPr/>
                    <a:lstStyle/>
                    <a:p>
                      <a:r>
                        <a:rPr lang="da-DK" sz="1200" dirty="0"/>
                        <a:t>Feb '22</a:t>
                      </a:r>
                    </a:p>
                  </a:txBody>
                  <a:tcPr/>
                </a:tc>
                <a:tc>
                  <a:txBody>
                    <a:bodyPr/>
                    <a:lstStyle/>
                    <a:p>
                      <a:r>
                        <a:rPr lang="da-DK" sz="1200" dirty="0"/>
                        <a:t>Aug '24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dirty="0"/>
                        <a:t>Feb '25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dirty="0"/>
                        <a:t>Sep ‘25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dirty="0"/>
                        <a:t>Feb ’26</a:t>
                      </a:r>
                    </a:p>
                  </a:txBody>
                  <a:tcPr/>
                </a:tc>
                <a:extLst>
                  <a:ext uri="{0D108BD9-81ED-4DB2-BD59-A6C34878D82A}">
                    <a16:rowId xmlns:a16="http://schemas.microsoft.com/office/drawing/2014/main" val="870883088"/>
                  </a:ext>
                </a:extLst>
              </a:tr>
              <a:tr h="290151">
                <a:tc>
                  <a:txBody>
                    <a:bodyPr/>
                    <a:lstStyle/>
                    <a:p>
                      <a:r>
                        <a:rPr lang="en-US" sz="1200" b="0" i="0" u="none" strike="noStrike" baseline="0" dirty="0">
                          <a:solidFill>
                            <a:schemeClr val="tx1"/>
                          </a:solidFill>
                          <a:latin typeface="Calibri" panose="020F0502020204030204" pitchFamily="34" charset="0"/>
                        </a:rPr>
                        <a:t>Tiredness</a:t>
                      </a:r>
                    </a:p>
                  </a:txBody>
                  <a:tcPr/>
                </a:tc>
                <a:tc>
                  <a:txBody>
                    <a:bodyPr/>
                    <a:lstStyle/>
                    <a:p>
                      <a:pPr algn="ctr" rtl="0" fontAlgn="ctr"/>
                      <a:r>
                        <a:rPr lang="en-GB" sz="1200" b="0" i="0" u="none" strike="noStrike" dirty="0">
                          <a:solidFill>
                            <a:schemeClr val="tx1"/>
                          </a:solidFill>
                          <a:effectLst/>
                          <a:latin typeface="+mn-lt"/>
                        </a:rPr>
                        <a:t>-</a:t>
                      </a:r>
                    </a:p>
                  </a:txBody>
                  <a:tcPr marL="9525" marR="9525" marT="9525" marB="0" anchor="ctr"/>
                </a:tc>
                <a:tc>
                  <a:txBody>
                    <a:bodyPr/>
                    <a:lstStyle/>
                    <a:p>
                      <a:pPr algn="ctr" rtl="0" fontAlgn="ctr"/>
                      <a:r>
                        <a:rPr lang="en-GB" sz="1200" b="0" i="0" u="none" strike="noStrike" dirty="0">
                          <a:solidFill>
                            <a:schemeClr val="tx1"/>
                          </a:solidFill>
                          <a:effectLst/>
                          <a:latin typeface="+mn-lt"/>
                        </a:rPr>
                        <a:t>-</a:t>
                      </a:r>
                    </a:p>
                  </a:txBody>
                  <a:tcPr marL="9525" marR="9525" marT="9525" marB="0" anchor="ctr"/>
                </a:tc>
                <a:tc>
                  <a:txBody>
                    <a:bodyPr/>
                    <a:lstStyle/>
                    <a:p>
                      <a:pPr algn="ctr" rtl="0" fontAlgn="ctr"/>
                      <a:r>
                        <a:rPr lang="en-GB" sz="1200" b="0" i="0" u="none" strike="noStrike" dirty="0">
                          <a:solidFill>
                            <a:schemeClr val="tx1"/>
                          </a:solidFill>
                          <a:effectLst/>
                          <a:latin typeface="+mn-lt"/>
                        </a:rPr>
                        <a:t>-</a:t>
                      </a:r>
                    </a:p>
                  </a:txBody>
                  <a:tcPr marL="9525" marR="9525" marT="9525" marB="0" anchor="ctr"/>
                </a:tc>
                <a:tc>
                  <a:txBody>
                    <a:bodyPr/>
                    <a:lstStyle/>
                    <a:p>
                      <a:pPr algn="ctr" rtl="0" fontAlgn="ctr"/>
                      <a:r>
                        <a:rPr lang="en-GB" sz="1200" b="0" i="0" u="none" strike="noStrike" dirty="0">
                          <a:solidFill>
                            <a:schemeClr val="tx1"/>
                          </a:solidFill>
                          <a:effectLst/>
                          <a:latin typeface="+mn-lt"/>
                        </a:rPr>
                        <a:t>5%</a:t>
                      </a:r>
                    </a:p>
                  </a:txBody>
                  <a:tcPr marL="9525" marR="9525" marT="9525" marB="0" anchor="ctr"/>
                </a:tc>
                <a:tc>
                  <a:txBody>
                    <a:bodyPr/>
                    <a:lstStyle/>
                    <a:p>
                      <a:pPr algn="ctr" rtl="0" fontAlgn="ctr"/>
                      <a:r>
                        <a:rPr lang="en-GB" sz="1200" b="0" i="0" u="none" strike="noStrike" dirty="0">
                          <a:solidFill>
                            <a:schemeClr val="tx1"/>
                          </a:solidFill>
                          <a:effectLst/>
                          <a:latin typeface="+mn-lt"/>
                        </a:rPr>
                        <a:t>8%</a:t>
                      </a:r>
                    </a:p>
                  </a:txBody>
                  <a:tcPr marL="9525" marR="9525" marT="9525" marB="0" anchor="ctr"/>
                </a:tc>
                <a:tc>
                  <a:txBody>
                    <a:bodyPr/>
                    <a:lstStyle/>
                    <a:p>
                      <a:pPr algn="ctr" rtl="0" fontAlgn="ctr"/>
                      <a:r>
                        <a:rPr lang="en-GB" sz="1200" b="0" i="0" u="none" strike="noStrike" dirty="0">
                          <a:solidFill>
                            <a:schemeClr val="tx1"/>
                          </a:solidFill>
                          <a:effectLst/>
                          <a:latin typeface="+mn-lt"/>
                        </a:rPr>
                        <a:t>9%</a:t>
                      </a:r>
                    </a:p>
                  </a:txBody>
                  <a:tcPr marL="9525" marR="9525" marT="9525" marB="0" anchor="ctr"/>
                </a:tc>
                <a:tc>
                  <a:txBody>
                    <a:bodyPr/>
                    <a:lstStyle/>
                    <a:p>
                      <a:pPr algn="ctr" rtl="0" fontAlgn="ctr"/>
                      <a:r>
                        <a:rPr lang="en-GB" sz="1200" b="0" i="0" u="none" strike="noStrike" dirty="0">
                          <a:solidFill>
                            <a:schemeClr val="tx1"/>
                          </a:solidFill>
                          <a:effectLst/>
                          <a:latin typeface="+mn-lt"/>
                        </a:rPr>
                        <a:t>6%</a:t>
                      </a:r>
                    </a:p>
                  </a:txBody>
                  <a:tcPr marL="9525" marR="9525" marT="9525" marB="0" anchor="ctr"/>
                </a:tc>
                <a:tc>
                  <a:txBody>
                    <a:bodyPr/>
                    <a:lstStyle/>
                    <a:p>
                      <a:pPr algn="ctr" rtl="0" fontAlgn="ctr"/>
                      <a:r>
                        <a:rPr lang="en-GB" sz="1200" b="0" i="0" u="none" strike="noStrike" dirty="0">
                          <a:solidFill>
                            <a:schemeClr val="tx1"/>
                          </a:solidFill>
                          <a:effectLst/>
                          <a:latin typeface="+mn-lt"/>
                        </a:rPr>
                        <a:t>5%</a:t>
                      </a:r>
                    </a:p>
                  </a:txBody>
                  <a:tcPr marL="9525" marR="9525" marT="9525" marB="0" anchor="ctr"/>
                </a:tc>
                <a:tc>
                  <a:txBody>
                    <a:bodyPr/>
                    <a:lstStyle/>
                    <a:p>
                      <a:pPr algn="ctr" rtl="0" fontAlgn="ctr"/>
                      <a:r>
                        <a:rPr lang="en-GB" sz="1200" b="0" i="0" u="none" strike="noStrike" dirty="0">
                          <a:solidFill>
                            <a:schemeClr val="tx1"/>
                          </a:solidFill>
                          <a:effectLst/>
                          <a:latin typeface="+mn-lt"/>
                        </a:rPr>
                        <a:t>10%</a:t>
                      </a:r>
                    </a:p>
                  </a:txBody>
                  <a:tcPr marL="9525" marR="9525" marT="9525" marB="0" anchor="ctr"/>
                </a:tc>
                <a:tc>
                  <a:txBody>
                    <a:bodyPr/>
                    <a:lstStyle/>
                    <a:p>
                      <a:pPr algn="ctr" rtl="0" fontAlgn="ctr"/>
                      <a:r>
                        <a:rPr lang="en-US" sz="1200" b="0" i="0" u="none" strike="noStrike" dirty="0">
                          <a:solidFill>
                            <a:schemeClr val="tx1"/>
                          </a:solidFill>
                          <a:effectLst/>
                          <a:latin typeface="+mn-lt"/>
                        </a:rPr>
                        <a:t>7%</a:t>
                      </a:r>
                      <a:endParaRPr lang="en-GB" sz="1200" b="0" i="0" u="none" strike="noStrike" dirty="0">
                        <a:solidFill>
                          <a:schemeClr val="tx1"/>
                        </a:solidFill>
                        <a:effectLst/>
                        <a:latin typeface="+mn-lt"/>
                      </a:endParaRPr>
                    </a:p>
                  </a:txBody>
                  <a:tcPr marL="9525" marR="9525" marT="9525" marB="0" anchor="ctr"/>
                </a:tc>
                <a:tc>
                  <a:txBody>
                    <a:bodyPr/>
                    <a:lstStyle/>
                    <a:p>
                      <a:pPr algn="ctr" rtl="0" fontAlgn="ctr"/>
                      <a:r>
                        <a:rPr lang="en-GB" sz="1200" b="0" i="0" u="none" strike="noStrike" dirty="0">
                          <a:solidFill>
                            <a:schemeClr val="tx1"/>
                          </a:solidFill>
                          <a:effectLst/>
                          <a:latin typeface="+mn-lt"/>
                        </a:rPr>
                        <a:t>6%</a:t>
                      </a:r>
                    </a:p>
                  </a:txBody>
                  <a:tcPr marL="9525" marR="9525" marT="9525" marB="0" anchor="ctr"/>
                </a:tc>
                <a:extLst>
                  <a:ext uri="{0D108BD9-81ED-4DB2-BD59-A6C34878D82A}">
                    <a16:rowId xmlns:a16="http://schemas.microsoft.com/office/drawing/2014/main" val="3714163295"/>
                  </a:ext>
                </a:extLst>
              </a:tr>
              <a:tr h="290151">
                <a:tc>
                  <a:txBody>
                    <a:bodyPr/>
                    <a:lstStyle/>
                    <a:p>
                      <a:r>
                        <a:rPr lang="en-US" sz="1200" b="0" i="0" u="none" strike="noStrike" baseline="0" dirty="0">
                          <a:solidFill>
                            <a:schemeClr val="tx1"/>
                          </a:solidFill>
                          <a:latin typeface="Calibri" panose="020F0502020204030204" pitchFamily="34" charset="0"/>
                        </a:rPr>
                        <a:t>Speeding</a:t>
                      </a:r>
                      <a:endParaRPr lang="en-GB" sz="1200" dirty="0">
                        <a:solidFill>
                          <a:schemeClr val="tx1"/>
                        </a:solidFill>
                      </a:endParaRPr>
                    </a:p>
                  </a:txBody>
                  <a:tcPr/>
                </a:tc>
                <a:tc>
                  <a:txBody>
                    <a:bodyPr/>
                    <a:lstStyle/>
                    <a:p>
                      <a:pPr algn="ctr" rtl="0" fontAlgn="ctr"/>
                      <a:r>
                        <a:rPr lang="en-GB" sz="1200" b="0" i="0" u="none" strike="noStrike" dirty="0">
                          <a:solidFill>
                            <a:schemeClr val="tx1"/>
                          </a:solidFill>
                          <a:effectLst/>
                          <a:latin typeface="+mn-lt"/>
                        </a:rPr>
                        <a:t>16%</a:t>
                      </a:r>
                    </a:p>
                  </a:txBody>
                  <a:tcPr marL="9525" marR="9525" marT="9525" marB="0" anchor="ctr"/>
                </a:tc>
                <a:tc>
                  <a:txBody>
                    <a:bodyPr/>
                    <a:lstStyle/>
                    <a:p>
                      <a:pPr algn="ctr" rtl="0" fontAlgn="ctr"/>
                      <a:r>
                        <a:rPr lang="en-GB" sz="1200" b="0" i="0" u="none" strike="noStrike" dirty="0">
                          <a:solidFill>
                            <a:schemeClr val="tx1"/>
                          </a:solidFill>
                          <a:effectLst/>
                          <a:latin typeface="+mn-lt"/>
                        </a:rPr>
                        <a:t>14%</a:t>
                      </a:r>
                    </a:p>
                  </a:txBody>
                  <a:tcPr marL="9525" marR="9525" marT="9525" marB="0" anchor="ctr"/>
                </a:tc>
                <a:tc>
                  <a:txBody>
                    <a:bodyPr/>
                    <a:lstStyle/>
                    <a:p>
                      <a:pPr algn="ctr" rtl="0" fontAlgn="ctr"/>
                      <a:r>
                        <a:rPr lang="en-GB" sz="1200" b="0" i="0" u="none" strike="noStrike" dirty="0">
                          <a:solidFill>
                            <a:schemeClr val="tx1"/>
                          </a:solidFill>
                          <a:effectLst/>
                          <a:latin typeface="+mn-lt"/>
                        </a:rPr>
                        <a:t>7%</a:t>
                      </a:r>
                    </a:p>
                  </a:txBody>
                  <a:tcPr marL="9525" marR="9525" marT="9525" marB="0" anchor="ctr"/>
                </a:tc>
                <a:tc>
                  <a:txBody>
                    <a:bodyPr/>
                    <a:lstStyle/>
                    <a:p>
                      <a:pPr algn="ctr" rtl="0" fontAlgn="ctr"/>
                      <a:r>
                        <a:rPr lang="en-GB" sz="1200" b="0" i="0" u="none" strike="noStrike" dirty="0">
                          <a:solidFill>
                            <a:schemeClr val="tx1"/>
                          </a:solidFill>
                          <a:effectLst/>
                          <a:latin typeface="+mn-lt"/>
                        </a:rPr>
                        <a:t>6%</a:t>
                      </a:r>
                    </a:p>
                  </a:txBody>
                  <a:tcPr marL="9525" marR="9525" marT="9525" marB="0" anchor="ctr"/>
                </a:tc>
                <a:tc>
                  <a:txBody>
                    <a:bodyPr/>
                    <a:lstStyle/>
                    <a:p>
                      <a:pPr algn="ctr" rtl="0" fontAlgn="ctr"/>
                      <a:r>
                        <a:rPr lang="en-GB" sz="1200" b="0" i="0" u="none" strike="noStrike" dirty="0">
                          <a:solidFill>
                            <a:schemeClr val="tx1"/>
                          </a:solidFill>
                          <a:effectLst/>
                          <a:latin typeface="+mn-lt"/>
                        </a:rPr>
                        <a:t>7%</a:t>
                      </a:r>
                    </a:p>
                  </a:txBody>
                  <a:tcPr marL="9525" marR="9525" marT="9525" marB="0" anchor="ctr"/>
                </a:tc>
                <a:tc>
                  <a:txBody>
                    <a:bodyPr/>
                    <a:lstStyle/>
                    <a:p>
                      <a:pPr algn="ctr" rtl="0" fontAlgn="ctr"/>
                      <a:r>
                        <a:rPr lang="en-GB" sz="1200" b="0" i="0" u="none" strike="noStrike" dirty="0">
                          <a:solidFill>
                            <a:schemeClr val="tx1"/>
                          </a:solidFill>
                          <a:effectLst/>
                          <a:latin typeface="+mn-lt"/>
                        </a:rPr>
                        <a:t>6%</a:t>
                      </a:r>
                    </a:p>
                  </a:txBody>
                  <a:tcPr marL="9525" marR="9525" marT="9525" marB="0" anchor="ctr"/>
                </a:tc>
                <a:tc>
                  <a:txBody>
                    <a:bodyPr/>
                    <a:lstStyle/>
                    <a:p>
                      <a:pPr algn="ctr" rtl="0" fontAlgn="ctr"/>
                      <a:r>
                        <a:rPr lang="en-GB" sz="1200" b="0" i="0" u="none" strike="noStrike" dirty="0">
                          <a:solidFill>
                            <a:schemeClr val="tx1"/>
                          </a:solidFill>
                          <a:effectLst/>
                          <a:latin typeface="+mn-lt"/>
                        </a:rPr>
                        <a:t>5%</a:t>
                      </a:r>
                    </a:p>
                  </a:txBody>
                  <a:tcPr marL="9525" marR="9525" marT="9525" marB="0" anchor="ctr"/>
                </a:tc>
                <a:tc>
                  <a:txBody>
                    <a:bodyPr/>
                    <a:lstStyle/>
                    <a:p>
                      <a:pPr algn="ctr" rtl="0" fontAlgn="ctr"/>
                      <a:r>
                        <a:rPr lang="en-GB" sz="1200" b="0" i="0" u="none" strike="noStrike" dirty="0">
                          <a:solidFill>
                            <a:schemeClr val="tx1"/>
                          </a:solidFill>
                          <a:effectLst/>
                          <a:latin typeface="+mn-lt"/>
                        </a:rPr>
                        <a:t>5%</a:t>
                      </a:r>
                    </a:p>
                  </a:txBody>
                  <a:tcPr marL="9525" marR="9525" marT="9525" marB="0" anchor="ctr"/>
                </a:tc>
                <a:tc>
                  <a:txBody>
                    <a:bodyPr/>
                    <a:lstStyle/>
                    <a:p>
                      <a:pPr algn="ctr" rtl="0" fontAlgn="ctr"/>
                      <a:r>
                        <a:rPr lang="en-GB" sz="1200" b="0" i="0" u="none" strike="noStrike" dirty="0">
                          <a:solidFill>
                            <a:schemeClr val="tx1"/>
                          </a:solidFill>
                          <a:effectLst/>
                          <a:latin typeface="+mn-lt"/>
                        </a:rPr>
                        <a:t>9%</a:t>
                      </a:r>
                    </a:p>
                  </a:txBody>
                  <a:tcPr marL="9525" marR="9525" marT="9525" marB="0" anchor="ctr"/>
                </a:tc>
                <a:tc>
                  <a:txBody>
                    <a:bodyPr/>
                    <a:lstStyle/>
                    <a:p>
                      <a:pPr algn="ctr" rtl="0" fontAlgn="ctr"/>
                      <a:r>
                        <a:rPr lang="en-US" sz="1200" b="0" i="0" u="none" strike="noStrike" dirty="0">
                          <a:solidFill>
                            <a:schemeClr val="tx1"/>
                          </a:solidFill>
                          <a:effectLst/>
                          <a:latin typeface="+mn-lt"/>
                        </a:rPr>
                        <a:t>9%</a:t>
                      </a:r>
                      <a:endParaRPr lang="en-GB" sz="1200" b="0" i="0" u="none" strike="noStrike" dirty="0">
                        <a:solidFill>
                          <a:schemeClr val="tx1"/>
                        </a:solidFill>
                        <a:effectLst/>
                        <a:latin typeface="+mn-lt"/>
                      </a:endParaRPr>
                    </a:p>
                  </a:txBody>
                  <a:tcPr marL="9525" marR="9525" marT="9525" marB="0" anchor="ctr"/>
                </a:tc>
                <a:tc>
                  <a:txBody>
                    <a:bodyPr/>
                    <a:lstStyle/>
                    <a:p>
                      <a:pPr algn="ctr" rtl="0" fontAlgn="ctr"/>
                      <a:r>
                        <a:rPr lang="en-GB" sz="1200" b="0" i="0" u="none" strike="noStrike" dirty="0">
                          <a:solidFill>
                            <a:schemeClr val="tx1"/>
                          </a:solidFill>
                          <a:effectLst/>
                          <a:latin typeface="+mn-lt"/>
                        </a:rPr>
                        <a:t>10%</a:t>
                      </a:r>
                    </a:p>
                  </a:txBody>
                  <a:tcPr marL="9525" marR="9525" marT="9525" marB="0" anchor="ctr"/>
                </a:tc>
                <a:extLst>
                  <a:ext uri="{0D108BD9-81ED-4DB2-BD59-A6C34878D82A}">
                    <a16:rowId xmlns:a16="http://schemas.microsoft.com/office/drawing/2014/main" val="486129921"/>
                  </a:ext>
                </a:extLst>
              </a:tr>
              <a:tr h="290151">
                <a:tc>
                  <a:txBody>
                    <a:bodyPr/>
                    <a:lstStyle/>
                    <a:p>
                      <a:r>
                        <a:rPr lang="en-US" sz="1200" b="0" i="0" u="none" strike="noStrike" baseline="0" dirty="0">
                          <a:solidFill>
                            <a:schemeClr val="tx1"/>
                          </a:solidFill>
                          <a:latin typeface="Calibri" panose="020F0502020204030204" pitchFamily="34" charset="0"/>
                        </a:rPr>
                        <a:t>Seatbelts</a:t>
                      </a:r>
                      <a:endParaRPr lang="en-GB" sz="1200" dirty="0">
                        <a:solidFill>
                          <a:schemeClr val="tx1"/>
                        </a:solidFill>
                      </a:endParaRPr>
                    </a:p>
                  </a:txBody>
                  <a:tcPr/>
                </a:tc>
                <a:tc>
                  <a:txBody>
                    <a:bodyPr/>
                    <a:lstStyle/>
                    <a:p>
                      <a:pPr algn="ctr" rtl="0" fontAlgn="ctr"/>
                      <a:r>
                        <a:rPr lang="en-GB" sz="1200" b="0" i="0" u="none" strike="noStrike" dirty="0">
                          <a:solidFill>
                            <a:schemeClr val="tx1"/>
                          </a:solidFill>
                          <a:effectLst/>
                          <a:latin typeface="+mn-lt"/>
                        </a:rPr>
                        <a:t>7%</a:t>
                      </a:r>
                    </a:p>
                  </a:txBody>
                  <a:tcPr marL="9525" marR="9525" marT="9525" marB="0" anchor="ctr"/>
                </a:tc>
                <a:tc>
                  <a:txBody>
                    <a:bodyPr/>
                    <a:lstStyle/>
                    <a:p>
                      <a:pPr algn="ctr" rtl="0" fontAlgn="ctr"/>
                      <a:r>
                        <a:rPr lang="en-GB" sz="1200" b="0" i="0" u="none" strike="noStrike" dirty="0">
                          <a:solidFill>
                            <a:schemeClr val="tx1"/>
                          </a:solidFill>
                          <a:effectLst/>
                          <a:latin typeface="+mn-lt"/>
                        </a:rPr>
                        <a:t>10%</a:t>
                      </a:r>
                    </a:p>
                  </a:txBody>
                  <a:tcPr marL="9525" marR="9525" marT="9525" marB="0" anchor="ctr"/>
                </a:tc>
                <a:tc>
                  <a:txBody>
                    <a:bodyPr/>
                    <a:lstStyle/>
                    <a:p>
                      <a:pPr algn="ctr" rtl="0" fontAlgn="ctr"/>
                      <a:r>
                        <a:rPr lang="en-GB" sz="1200" b="0" i="0" u="none" strike="noStrike" dirty="0">
                          <a:solidFill>
                            <a:schemeClr val="tx1"/>
                          </a:solidFill>
                          <a:effectLst/>
                          <a:latin typeface="+mn-lt"/>
                        </a:rPr>
                        <a:t>1%</a:t>
                      </a:r>
                    </a:p>
                  </a:txBody>
                  <a:tcPr marL="9525" marR="9525" marT="9525" marB="0" anchor="ctr"/>
                </a:tc>
                <a:tc>
                  <a:txBody>
                    <a:bodyPr/>
                    <a:lstStyle/>
                    <a:p>
                      <a:pPr algn="ctr" rtl="0" fontAlgn="ctr"/>
                      <a:r>
                        <a:rPr lang="en-GB" sz="1200" b="0" i="0" u="none" strike="noStrike" dirty="0">
                          <a:solidFill>
                            <a:schemeClr val="tx1"/>
                          </a:solidFill>
                          <a:effectLst/>
                          <a:latin typeface="+mn-lt"/>
                        </a:rPr>
                        <a:t>3%</a:t>
                      </a:r>
                    </a:p>
                  </a:txBody>
                  <a:tcPr marL="9525" marR="9525" marT="9525" marB="0" anchor="ctr"/>
                </a:tc>
                <a:tc>
                  <a:txBody>
                    <a:bodyPr/>
                    <a:lstStyle/>
                    <a:p>
                      <a:pPr algn="ctr" rtl="0" fontAlgn="ctr"/>
                      <a:r>
                        <a:rPr lang="en-GB" sz="1200" b="0" i="0" u="none" strike="noStrike" dirty="0">
                          <a:solidFill>
                            <a:schemeClr val="tx1"/>
                          </a:solidFill>
                          <a:effectLst/>
                          <a:latin typeface="+mn-lt"/>
                        </a:rPr>
                        <a:t>5%</a:t>
                      </a:r>
                    </a:p>
                  </a:txBody>
                  <a:tcPr marL="9525" marR="9525" marT="9525" marB="0" anchor="ctr"/>
                </a:tc>
                <a:tc>
                  <a:txBody>
                    <a:bodyPr/>
                    <a:lstStyle/>
                    <a:p>
                      <a:pPr algn="ctr" rtl="0" fontAlgn="ctr"/>
                      <a:r>
                        <a:rPr lang="en-GB" sz="1200" b="0" i="0" u="none" strike="noStrike" dirty="0">
                          <a:solidFill>
                            <a:schemeClr val="tx1"/>
                          </a:solidFill>
                          <a:effectLst/>
                          <a:latin typeface="+mn-lt"/>
                        </a:rPr>
                        <a:t>4%</a:t>
                      </a:r>
                    </a:p>
                  </a:txBody>
                  <a:tcPr marL="9525" marR="9525" marT="9525" marB="0" anchor="ctr"/>
                </a:tc>
                <a:tc>
                  <a:txBody>
                    <a:bodyPr/>
                    <a:lstStyle/>
                    <a:p>
                      <a:pPr algn="ctr" rtl="0" fontAlgn="ctr"/>
                      <a:r>
                        <a:rPr lang="en-GB" sz="1200" b="0" i="0" u="none" strike="noStrike" dirty="0">
                          <a:solidFill>
                            <a:schemeClr val="tx1"/>
                          </a:solidFill>
                          <a:effectLst/>
                          <a:latin typeface="+mn-lt"/>
                        </a:rPr>
                        <a:t>5%</a:t>
                      </a:r>
                    </a:p>
                  </a:txBody>
                  <a:tcPr marL="9525" marR="9525" marT="9525" marB="0" anchor="ctr"/>
                </a:tc>
                <a:tc>
                  <a:txBody>
                    <a:bodyPr/>
                    <a:lstStyle/>
                    <a:p>
                      <a:pPr algn="ctr" rtl="0" fontAlgn="ctr"/>
                      <a:r>
                        <a:rPr lang="en-GB" sz="1200" b="0" i="0" u="none" strike="noStrike" dirty="0">
                          <a:solidFill>
                            <a:schemeClr val="tx1"/>
                          </a:solidFill>
                          <a:effectLst/>
                          <a:latin typeface="+mn-lt"/>
                        </a:rPr>
                        <a:t>2%</a:t>
                      </a:r>
                    </a:p>
                  </a:txBody>
                  <a:tcPr marL="9525" marR="9525" marT="9525" marB="0" anchor="ctr"/>
                </a:tc>
                <a:tc>
                  <a:txBody>
                    <a:bodyPr/>
                    <a:lstStyle/>
                    <a:p>
                      <a:pPr algn="ctr" rtl="0" fontAlgn="ctr"/>
                      <a:r>
                        <a:rPr lang="en-GB" sz="1200" b="0" i="0" u="none" strike="noStrike" dirty="0">
                          <a:solidFill>
                            <a:schemeClr val="tx1"/>
                          </a:solidFill>
                          <a:effectLst/>
                          <a:latin typeface="+mn-lt"/>
                        </a:rPr>
                        <a:t>9%</a:t>
                      </a:r>
                    </a:p>
                  </a:txBody>
                  <a:tcPr marL="9525" marR="9525" marT="9525" marB="0" anchor="ctr"/>
                </a:tc>
                <a:tc>
                  <a:txBody>
                    <a:bodyPr/>
                    <a:lstStyle/>
                    <a:p>
                      <a:pPr algn="ctr" rtl="0" fontAlgn="ctr"/>
                      <a:r>
                        <a:rPr lang="en-US" sz="1200" b="0" i="0" u="none" strike="noStrike" dirty="0">
                          <a:solidFill>
                            <a:schemeClr val="tx1"/>
                          </a:solidFill>
                          <a:effectLst/>
                          <a:latin typeface="+mn-lt"/>
                        </a:rPr>
                        <a:t>5%</a:t>
                      </a:r>
                      <a:endParaRPr lang="en-GB" sz="1200" b="0" i="0" u="none" strike="noStrike" dirty="0">
                        <a:solidFill>
                          <a:schemeClr val="tx1"/>
                        </a:solidFill>
                        <a:effectLst/>
                        <a:latin typeface="+mn-lt"/>
                      </a:endParaRPr>
                    </a:p>
                  </a:txBody>
                  <a:tcPr marL="9525" marR="9525" marT="9525" marB="0" anchor="ctr"/>
                </a:tc>
                <a:tc>
                  <a:txBody>
                    <a:bodyPr/>
                    <a:lstStyle/>
                    <a:p>
                      <a:pPr algn="ctr" rtl="0" fontAlgn="ctr"/>
                      <a:r>
                        <a:rPr lang="en-GB" sz="1200" b="0" i="0" u="none" strike="noStrike" dirty="0">
                          <a:solidFill>
                            <a:schemeClr val="tx1"/>
                          </a:solidFill>
                          <a:effectLst/>
                          <a:latin typeface="+mn-lt"/>
                        </a:rPr>
                        <a:t>4%</a:t>
                      </a:r>
                    </a:p>
                  </a:txBody>
                  <a:tcPr marL="9525" marR="9525" marT="9525" marB="0" anchor="ctr"/>
                </a:tc>
                <a:extLst>
                  <a:ext uri="{0D108BD9-81ED-4DB2-BD59-A6C34878D82A}">
                    <a16:rowId xmlns:a16="http://schemas.microsoft.com/office/drawing/2014/main" val="3139466341"/>
                  </a:ext>
                </a:extLst>
              </a:tr>
              <a:tr h="290151">
                <a:tc>
                  <a:txBody>
                    <a:bodyPr/>
                    <a:lstStyle/>
                    <a:p>
                      <a:r>
                        <a:rPr lang="en-US" sz="1200" b="0" i="0" u="none" strike="noStrike" baseline="0" dirty="0">
                          <a:solidFill>
                            <a:schemeClr val="tx1"/>
                          </a:solidFill>
                          <a:latin typeface="Calibri" panose="020F0502020204030204" pitchFamily="34" charset="0"/>
                        </a:rPr>
                        <a:t>Drink driving</a:t>
                      </a:r>
                      <a:endParaRPr lang="en-GB" sz="1200" dirty="0">
                        <a:solidFill>
                          <a:schemeClr val="tx1"/>
                        </a:solidFill>
                      </a:endParaRPr>
                    </a:p>
                  </a:txBody>
                  <a:tcPr/>
                </a:tc>
                <a:tc>
                  <a:txBody>
                    <a:bodyPr/>
                    <a:lstStyle/>
                    <a:p>
                      <a:pPr algn="ctr" rtl="0" fontAlgn="ctr"/>
                      <a:r>
                        <a:rPr lang="en-GB" sz="1200" b="0" i="0" u="none" strike="noStrike" dirty="0">
                          <a:solidFill>
                            <a:schemeClr val="tx1"/>
                          </a:solidFill>
                          <a:effectLst/>
                          <a:latin typeface="+mn-lt"/>
                        </a:rPr>
                        <a:t>18%</a:t>
                      </a:r>
                    </a:p>
                  </a:txBody>
                  <a:tcPr marL="9525" marR="9525" marT="9525" marB="0" anchor="ctr"/>
                </a:tc>
                <a:tc>
                  <a:txBody>
                    <a:bodyPr/>
                    <a:lstStyle/>
                    <a:p>
                      <a:pPr algn="ctr" rtl="0" fontAlgn="ctr"/>
                      <a:r>
                        <a:rPr lang="en-GB" sz="1200" b="0" i="0" u="none" strike="noStrike" dirty="0">
                          <a:solidFill>
                            <a:schemeClr val="tx1"/>
                          </a:solidFill>
                          <a:effectLst/>
                          <a:latin typeface="+mn-lt"/>
                        </a:rPr>
                        <a:t>17%</a:t>
                      </a:r>
                    </a:p>
                  </a:txBody>
                  <a:tcPr marL="9525" marR="9525" marT="9525" marB="0" anchor="ctr"/>
                </a:tc>
                <a:tc>
                  <a:txBody>
                    <a:bodyPr/>
                    <a:lstStyle/>
                    <a:p>
                      <a:pPr algn="ctr" rtl="0" fontAlgn="ctr"/>
                      <a:r>
                        <a:rPr lang="en-GB" sz="1200" b="0" i="0" u="none" strike="noStrike" dirty="0">
                          <a:solidFill>
                            <a:schemeClr val="tx1"/>
                          </a:solidFill>
                          <a:effectLst/>
                          <a:latin typeface="+mn-lt"/>
                        </a:rPr>
                        <a:t>11%</a:t>
                      </a:r>
                    </a:p>
                  </a:txBody>
                  <a:tcPr marL="9525" marR="9525" marT="9525" marB="0" anchor="ctr"/>
                </a:tc>
                <a:tc>
                  <a:txBody>
                    <a:bodyPr/>
                    <a:lstStyle/>
                    <a:p>
                      <a:pPr algn="ctr" rtl="0" fontAlgn="ctr"/>
                      <a:r>
                        <a:rPr lang="en-GB" sz="1200" b="0" i="0" u="none" strike="noStrike" dirty="0">
                          <a:solidFill>
                            <a:schemeClr val="tx1"/>
                          </a:solidFill>
                          <a:effectLst/>
                          <a:latin typeface="+mn-lt"/>
                        </a:rPr>
                        <a:t>7%</a:t>
                      </a:r>
                    </a:p>
                  </a:txBody>
                  <a:tcPr marL="9525" marR="9525" marT="9525" marB="0" anchor="ctr"/>
                </a:tc>
                <a:tc>
                  <a:txBody>
                    <a:bodyPr/>
                    <a:lstStyle/>
                    <a:p>
                      <a:pPr algn="ctr" rtl="0" fontAlgn="ctr"/>
                      <a:r>
                        <a:rPr lang="en-GB" sz="1200" b="0" i="0" u="none" strike="noStrike" dirty="0">
                          <a:solidFill>
                            <a:schemeClr val="tx1"/>
                          </a:solidFill>
                          <a:effectLst/>
                          <a:latin typeface="+mn-lt"/>
                        </a:rPr>
                        <a:t>13%</a:t>
                      </a:r>
                    </a:p>
                  </a:txBody>
                  <a:tcPr marL="9525" marR="9525" marT="9525" marB="0" anchor="ctr"/>
                </a:tc>
                <a:tc>
                  <a:txBody>
                    <a:bodyPr/>
                    <a:lstStyle/>
                    <a:p>
                      <a:pPr algn="ctr" rtl="0" fontAlgn="ctr"/>
                      <a:r>
                        <a:rPr lang="en-GB" sz="1200" b="0" i="0" u="none" strike="noStrike" dirty="0">
                          <a:solidFill>
                            <a:schemeClr val="tx1"/>
                          </a:solidFill>
                          <a:effectLst/>
                          <a:latin typeface="+mn-lt"/>
                        </a:rPr>
                        <a:t>7%</a:t>
                      </a:r>
                    </a:p>
                  </a:txBody>
                  <a:tcPr marL="9525" marR="9525" marT="9525" marB="0" anchor="ctr"/>
                </a:tc>
                <a:tc>
                  <a:txBody>
                    <a:bodyPr/>
                    <a:lstStyle/>
                    <a:p>
                      <a:pPr algn="ctr" rtl="0" fontAlgn="ctr"/>
                      <a:r>
                        <a:rPr lang="en-GB" sz="1200" b="0" i="0" u="none" strike="noStrike" dirty="0">
                          <a:solidFill>
                            <a:schemeClr val="tx1"/>
                          </a:solidFill>
                          <a:effectLst/>
                          <a:latin typeface="+mn-lt"/>
                        </a:rPr>
                        <a:t>9%</a:t>
                      </a:r>
                    </a:p>
                  </a:txBody>
                  <a:tcPr marL="9525" marR="9525" marT="9525" marB="0" anchor="ctr"/>
                </a:tc>
                <a:tc>
                  <a:txBody>
                    <a:bodyPr/>
                    <a:lstStyle/>
                    <a:p>
                      <a:pPr algn="ctr" rtl="0" fontAlgn="ctr"/>
                      <a:r>
                        <a:rPr lang="en-GB" sz="1200" b="0" i="0" u="none" strike="noStrike" dirty="0">
                          <a:solidFill>
                            <a:schemeClr val="tx1"/>
                          </a:solidFill>
                          <a:effectLst/>
                          <a:latin typeface="+mn-lt"/>
                        </a:rPr>
                        <a:t>5%</a:t>
                      </a:r>
                    </a:p>
                  </a:txBody>
                  <a:tcPr marL="9525" marR="9525" marT="9525" marB="0" anchor="ctr"/>
                </a:tc>
                <a:tc>
                  <a:txBody>
                    <a:bodyPr/>
                    <a:lstStyle/>
                    <a:p>
                      <a:pPr algn="ctr" rtl="0" fontAlgn="ctr"/>
                      <a:r>
                        <a:rPr lang="en-GB" sz="1200" b="0" i="0" u="none" strike="noStrike" dirty="0">
                          <a:solidFill>
                            <a:schemeClr val="tx1"/>
                          </a:solidFill>
                          <a:effectLst/>
                          <a:latin typeface="+mn-lt"/>
                        </a:rPr>
                        <a:t>7%</a:t>
                      </a:r>
                    </a:p>
                  </a:txBody>
                  <a:tcPr marL="9525" marR="9525" marT="9525" marB="0" anchor="ctr"/>
                </a:tc>
                <a:tc>
                  <a:txBody>
                    <a:bodyPr/>
                    <a:lstStyle/>
                    <a:p>
                      <a:pPr algn="ctr" rtl="0" fontAlgn="ctr"/>
                      <a:r>
                        <a:rPr lang="en-US" sz="1200" b="0" i="0" u="none" strike="noStrike" dirty="0">
                          <a:solidFill>
                            <a:schemeClr val="tx1"/>
                          </a:solidFill>
                          <a:effectLst/>
                          <a:latin typeface="+mn-lt"/>
                        </a:rPr>
                        <a:t>6%</a:t>
                      </a:r>
                      <a:endParaRPr lang="en-GB" sz="1200" b="0" i="0" u="none" strike="noStrike" dirty="0">
                        <a:solidFill>
                          <a:schemeClr val="tx1"/>
                        </a:solidFill>
                        <a:effectLst/>
                        <a:latin typeface="+mn-lt"/>
                      </a:endParaRPr>
                    </a:p>
                  </a:txBody>
                  <a:tcPr marL="9525" marR="9525" marT="9525" marB="0" anchor="ctr"/>
                </a:tc>
                <a:tc>
                  <a:txBody>
                    <a:bodyPr/>
                    <a:lstStyle/>
                    <a:p>
                      <a:pPr algn="ctr" rtl="0" fontAlgn="ctr"/>
                      <a:r>
                        <a:rPr lang="en-GB" sz="1200" b="0" i="0" u="none" strike="noStrike" dirty="0">
                          <a:solidFill>
                            <a:schemeClr val="tx1"/>
                          </a:solidFill>
                          <a:effectLst/>
                          <a:latin typeface="+mn-lt"/>
                        </a:rPr>
                        <a:t>7%</a:t>
                      </a:r>
                    </a:p>
                  </a:txBody>
                  <a:tcPr marL="9525" marR="9525" marT="9525" marB="0" anchor="ctr"/>
                </a:tc>
                <a:extLst>
                  <a:ext uri="{0D108BD9-81ED-4DB2-BD59-A6C34878D82A}">
                    <a16:rowId xmlns:a16="http://schemas.microsoft.com/office/drawing/2014/main" val="2853782303"/>
                  </a:ext>
                </a:extLst>
              </a:tr>
              <a:tr h="290151">
                <a:tc>
                  <a:txBody>
                    <a:bodyPr/>
                    <a:lstStyle/>
                    <a:p>
                      <a:r>
                        <a:rPr lang="en-US" sz="1200" b="0" i="0" u="none" strike="noStrike" baseline="0" dirty="0">
                          <a:solidFill>
                            <a:schemeClr val="tx1"/>
                          </a:solidFill>
                          <a:latin typeface="Calibri" panose="020F0502020204030204" pitchFamily="34" charset="0"/>
                        </a:rPr>
                        <a:t>Drug driving</a:t>
                      </a:r>
                      <a:endParaRPr lang="en-GB" sz="1200" dirty="0">
                        <a:solidFill>
                          <a:schemeClr val="tx1"/>
                        </a:solidFill>
                      </a:endParaRPr>
                    </a:p>
                  </a:txBody>
                  <a:tcPr/>
                </a:tc>
                <a:tc>
                  <a:txBody>
                    <a:bodyPr/>
                    <a:lstStyle/>
                    <a:p>
                      <a:pPr algn="ctr" rtl="0" fontAlgn="ctr"/>
                      <a:r>
                        <a:rPr lang="en-GB" sz="1200" b="0" i="0" u="none" strike="noStrike" dirty="0">
                          <a:solidFill>
                            <a:schemeClr val="tx1"/>
                          </a:solidFill>
                          <a:effectLst/>
                          <a:latin typeface="+mn-lt"/>
                        </a:rPr>
                        <a:t>8%</a:t>
                      </a:r>
                    </a:p>
                  </a:txBody>
                  <a:tcPr marL="9525" marR="9525" marT="9525" marB="0" anchor="ctr"/>
                </a:tc>
                <a:tc>
                  <a:txBody>
                    <a:bodyPr/>
                    <a:lstStyle/>
                    <a:p>
                      <a:pPr algn="ctr" rtl="0" fontAlgn="ctr"/>
                      <a:r>
                        <a:rPr lang="en-GB" sz="1200" b="0" i="0" u="none" strike="noStrike" dirty="0">
                          <a:solidFill>
                            <a:schemeClr val="tx1"/>
                          </a:solidFill>
                          <a:effectLst/>
                          <a:latin typeface="+mn-lt"/>
                        </a:rPr>
                        <a:t>10%</a:t>
                      </a:r>
                    </a:p>
                  </a:txBody>
                  <a:tcPr marL="9525" marR="9525" marT="9525" marB="0" anchor="ctr"/>
                </a:tc>
                <a:tc>
                  <a:txBody>
                    <a:bodyPr/>
                    <a:lstStyle/>
                    <a:p>
                      <a:pPr algn="ctr" rtl="0" fontAlgn="ctr"/>
                      <a:r>
                        <a:rPr lang="en-GB" sz="1200" b="0" i="0" u="none" strike="noStrike" dirty="0">
                          <a:solidFill>
                            <a:schemeClr val="tx1"/>
                          </a:solidFill>
                          <a:effectLst/>
                          <a:latin typeface="+mn-lt"/>
                        </a:rPr>
                        <a:t>9%</a:t>
                      </a:r>
                    </a:p>
                  </a:txBody>
                  <a:tcPr marL="9525" marR="9525" marT="9525" marB="0" anchor="ctr"/>
                </a:tc>
                <a:tc>
                  <a:txBody>
                    <a:bodyPr/>
                    <a:lstStyle/>
                    <a:p>
                      <a:pPr algn="ctr" rtl="0" fontAlgn="ctr"/>
                      <a:r>
                        <a:rPr lang="en-GB" sz="1200" b="0" i="0" u="none" strike="noStrike" dirty="0">
                          <a:solidFill>
                            <a:schemeClr val="tx1"/>
                          </a:solidFill>
                          <a:effectLst/>
                          <a:latin typeface="+mn-lt"/>
                        </a:rPr>
                        <a:t>5%</a:t>
                      </a:r>
                    </a:p>
                  </a:txBody>
                  <a:tcPr marL="9525" marR="9525" marT="9525" marB="0" anchor="ctr"/>
                </a:tc>
                <a:tc>
                  <a:txBody>
                    <a:bodyPr/>
                    <a:lstStyle/>
                    <a:p>
                      <a:pPr algn="ctr" rtl="0" fontAlgn="ctr"/>
                      <a:r>
                        <a:rPr lang="en-GB" sz="1200" b="0" i="0" u="none" strike="noStrike" dirty="0">
                          <a:solidFill>
                            <a:schemeClr val="tx1"/>
                          </a:solidFill>
                          <a:effectLst/>
                          <a:latin typeface="+mn-lt"/>
                        </a:rPr>
                        <a:t>10%</a:t>
                      </a:r>
                    </a:p>
                  </a:txBody>
                  <a:tcPr marL="9525" marR="9525" marT="9525" marB="0" anchor="ctr"/>
                </a:tc>
                <a:tc>
                  <a:txBody>
                    <a:bodyPr/>
                    <a:lstStyle/>
                    <a:p>
                      <a:pPr algn="ctr" rtl="0" fontAlgn="ctr"/>
                      <a:r>
                        <a:rPr lang="en-GB" sz="1200" b="0" i="0" u="none" strike="noStrike" dirty="0">
                          <a:solidFill>
                            <a:schemeClr val="tx1"/>
                          </a:solidFill>
                          <a:effectLst/>
                          <a:latin typeface="+mn-lt"/>
                        </a:rPr>
                        <a:t>6%</a:t>
                      </a:r>
                    </a:p>
                  </a:txBody>
                  <a:tcPr marL="9525" marR="9525" marT="9525" marB="0" anchor="ctr"/>
                </a:tc>
                <a:tc>
                  <a:txBody>
                    <a:bodyPr/>
                    <a:lstStyle/>
                    <a:p>
                      <a:pPr algn="ctr" rtl="0" fontAlgn="ctr"/>
                      <a:r>
                        <a:rPr lang="en-GB" sz="1200" b="0" i="0" u="none" strike="noStrike" dirty="0">
                          <a:solidFill>
                            <a:schemeClr val="tx1"/>
                          </a:solidFill>
                          <a:effectLst/>
                          <a:latin typeface="+mn-lt"/>
                        </a:rPr>
                        <a:t>6%</a:t>
                      </a:r>
                    </a:p>
                  </a:txBody>
                  <a:tcPr marL="9525" marR="9525" marT="9525" marB="0" anchor="ctr"/>
                </a:tc>
                <a:tc>
                  <a:txBody>
                    <a:bodyPr/>
                    <a:lstStyle/>
                    <a:p>
                      <a:pPr algn="ctr" rtl="0" fontAlgn="ctr"/>
                      <a:r>
                        <a:rPr lang="en-GB" sz="1200" b="0" i="0" u="none" strike="noStrike" dirty="0">
                          <a:solidFill>
                            <a:schemeClr val="tx1"/>
                          </a:solidFill>
                          <a:effectLst/>
                          <a:latin typeface="+mn-lt"/>
                        </a:rPr>
                        <a:t>3%</a:t>
                      </a:r>
                    </a:p>
                  </a:txBody>
                  <a:tcPr marL="9525" marR="9525" marT="9525" marB="0" anchor="ctr"/>
                </a:tc>
                <a:tc>
                  <a:txBody>
                    <a:bodyPr/>
                    <a:lstStyle/>
                    <a:p>
                      <a:pPr algn="ctr" rtl="0" fontAlgn="ctr"/>
                      <a:r>
                        <a:rPr lang="en-GB" sz="1200" b="0" i="0" u="none" strike="noStrike" dirty="0">
                          <a:solidFill>
                            <a:schemeClr val="tx1"/>
                          </a:solidFill>
                          <a:effectLst/>
                          <a:latin typeface="+mn-lt"/>
                        </a:rPr>
                        <a:t>7%</a:t>
                      </a:r>
                    </a:p>
                  </a:txBody>
                  <a:tcPr marL="9525" marR="9525" marT="9525" marB="0" anchor="ctr"/>
                </a:tc>
                <a:tc>
                  <a:txBody>
                    <a:bodyPr/>
                    <a:lstStyle/>
                    <a:p>
                      <a:pPr algn="ctr" rtl="0" fontAlgn="ctr"/>
                      <a:r>
                        <a:rPr lang="en-US" sz="1200" b="0" i="0" u="none" strike="noStrike" dirty="0">
                          <a:solidFill>
                            <a:schemeClr val="tx1"/>
                          </a:solidFill>
                          <a:effectLst/>
                          <a:latin typeface="+mn-lt"/>
                        </a:rPr>
                        <a:t>5%</a:t>
                      </a:r>
                      <a:endParaRPr lang="en-GB" sz="1200" b="0" i="0" u="none" strike="noStrike" dirty="0">
                        <a:solidFill>
                          <a:schemeClr val="tx1"/>
                        </a:solidFill>
                        <a:effectLst/>
                        <a:latin typeface="+mn-lt"/>
                      </a:endParaRPr>
                    </a:p>
                  </a:txBody>
                  <a:tcPr marL="9525" marR="9525" marT="9525" marB="0" anchor="ctr"/>
                </a:tc>
                <a:tc>
                  <a:txBody>
                    <a:bodyPr/>
                    <a:lstStyle/>
                    <a:p>
                      <a:pPr algn="ctr" rtl="0" fontAlgn="ctr"/>
                      <a:r>
                        <a:rPr lang="en-GB" sz="1200" b="0" i="0" u="none" strike="noStrike" dirty="0">
                          <a:solidFill>
                            <a:schemeClr val="tx1"/>
                          </a:solidFill>
                          <a:effectLst/>
                          <a:latin typeface="+mn-lt"/>
                        </a:rPr>
                        <a:t>5%</a:t>
                      </a:r>
                    </a:p>
                  </a:txBody>
                  <a:tcPr marL="9525" marR="9525" marT="9525" marB="0" anchor="ctr"/>
                </a:tc>
                <a:extLst>
                  <a:ext uri="{0D108BD9-81ED-4DB2-BD59-A6C34878D82A}">
                    <a16:rowId xmlns:a16="http://schemas.microsoft.com/office/drawing/2014/main" val="4049096470"/>
                  </a:ext>
                </a:extLst>
              </a:tr>
              <a:tr h="290151">
                <a:tc>
                  <a:txBody>
                    <a:bodyPr/>
                    <a:lstStyle/>
                    <a:p>
                      <a:r>
                        <a:rPr lang="en-US" sz="1200" b="0" i="0" u="none" strike="noStrike" baseline="0" dirty="0">
                          <a:solidFill>
                            <a:schemeClr val="tx1"/>
                          </a:solidFill>
                          <a:latin typeface="Calibri" panose="020F0502020204030204" pitchFamily="34" charset="0"/>
                        </a:rPr>
                        <a:t>Mobile phones</a:t>
                      </a:r>
                      <a:endParaRPr lang="en-GB" sz="1200" dirty="0">
                        <a:solidFill>
                          <a:schemeClr val="tx1"/>
                        </a:solidFill>
                      </a:endParaRPr>
                    </a:p>
                  </a:txBody>
                  <a:tcPr/>
                </a:tc>
                <a:tc>
                  <a:txBody>
                    <a:bodyPr/>
                    <a:lstStyle/>
                    <a:p>
                      <a:pPr algn="ctr" rtl="0" fontAlgn="ctr"/>
                      <a:r>
                        <a:rPr lang="en-GB" sz="1200" b="0" i="0" u="none" strike="noStrike" dirty="0">
                          <a:solidFill>
                            <a:schemeClr val="tx1"/>
                          </a:solidFill>
                          <a:effectLst/>
                          <a:latin typeface="+mn-lt"/>
                        </a:rPr>
                        <a:t>14%</a:t>
                      </a:r>
                    </a:p>
                  </a:txBody>
                  <a:tcPr marL="9525" marR="9525" marT="9525" marB="0" anchor="ctr"/>
                </a:tc>
                <a:tc>
                  <a:txBody>
                    <a:bodyPr/>
                    <a:lstStyle/>
                    <a:p>
                      <a:pPr algn="ctr" rtl="0" fontAlgn="ctr"/>
                      <a:r>
                        <a:rPr lang="en-GB" sz="1200" b="0" i="0" u="none" strike="noStrike" dirty="0">
                          <a:solidFill>
                            <a:schemeClr val="tx1"/>
                          </a:solidFill>
                          <a:effectLst/>
                          <a:latin typeface="+mn-lt"/>
                        </a:rPr>
                        <a:t>16%</a:t>
                      </a:r>
                    </a:p>
                  </a:txBody>
                  <a:tcPr marL="9525" marR="9525" marT="9525" marB="0" anchor="ctr"/>
                </a:tc>
                <a:tc>
                  <a:txBody>
                    <a:bodyPr/>
                    <a:lstStyle/>
                    <a:p>
                      <a:pPr algn="ctr" rtl="0" fontAlgn="ctr"/>
                      <a:r>
                        <a:rPr lang="en-GB" sz="1200" b="0" i="0" u="none" strike="noStrike" dirty="0">
                          <a:solidFill>
                            <a:schemeClr val="tx1"/>
                          </a:solidFill>
                          <a:effectLst/>
                          <a:latin typeface="+mn-lt"/>
                        </a:rPr>
                        <a:t>2%</a:t>
                      </a:r>
                    </a:p>
                  </a:txBody>
                  <a:tcPr marL="9525" marR="9525" marT="9525" marB="0" anchor="ctr"/>
                </a:tc>
                <a:tc>
                  <a:txBody>
                    <a:bodyPr/>
                    <a:lstStyle/>
                    <a:p>
                      <a:pPr algn="ctr" rtl="0" fontAlgn="ctr"/>
                      <a:r>
                        <a:rPr lang="en-GB" sz="1200" b="0" i="0" u="none" strike="noStrike" dirty="0">
                          <a:solidFill>
                            <a:schemeClr val="tx1"/>
                          </a:solidFill>
                          <a:effectLst/>
                          <a:latin typeface="+mn-lt"/>
                        </a:rPr>
                        <a:t>6%</a:t>
                      </a:r>
                    </a:p>
                  </a:txBody>
                  <a:tcPr marL="9525" marR="9525" marT="9525" marB="0" anchor="ctr"/>
                </a:tc>
                <a:tc>
                  <a:txBody>
                    <a:bodyPr/>
                    <a:lstStyle/>
                    <a:p>
                      <a:pPr algn="ctr" rtl="0" fontAlgn="ctr"/>
                      <a:r>
                        <a:rPr lang="en-GB" sz="1200" b="0" i="0" u="none" strike="noStrike" dirty="0">
                          <a:solidFill>
                            <a:schemeClr val="tx1"/>
                          </a:solidFill>
                          <a:effectLst/>
                          <a:latin typeface="+mn-lt"/>
                        </a:rPr>
                        <a:t>10%</a:t>
                      </a:r>
                    </a:p>
                  </a:txBody>
                  <a:tcPr marL="9525" marR="9525" marT="9525" marB="0" anchor="ctr"/>
                </a:tc>
                <a:tc>
                  <a:txBody>
                    <a:bodyPr/>
                    <a:lstStyle/>
                    <a:p>
                      <a:pPr algn="ctr" rtl="0" fontAlgn="ctr"/>
                      <a:r>
                        <a:rPr lang="en-GB" sz="1200" b="0" i="0" u="none" strike="noStrike" dirty="0">
                          <a:solidFill>
                            <a:schemeClr val="tx1"/>
                          </a:solidFill>
                          <a:effectLst/>
                          <a:latin typeface="+mn-lt"/>
                        </a:rPr>
                        <a:t>6%</a:t>
                      </a:r>
                    </a:p>
                  </a:txBody>
                  <a:tcPr marL="9525" marR="9525" marT="9525" marB="0" anchor="ctr"/>
                </a:tc>
                <a:tc>
                  <a:txBody>
                    <a:bodyPr/>
                    <a:lstStyle/>
                    <a:p>
                      <a:pPr algn="ctr" rtl="0" fontAlgn="ctr"/>
                      <a:r>
                        <a:rPr lang="en-GB" sz="1200" b="0" i="0" u="none" strike="noStrike" dirty="0">
                          <a:solidFill>
                            <a:schemeClr val="tx1"/>
                          </a:solidFill>
                          <a:effectLst/>
                          <a:latin typeface="+mn-lt"/>
                        </a:rPr>
                        <a:t>7%</a:t>
                      </a:r>
                    </a:p>
                  </a:txBody>
                  <a:tcPr marL="9525" marR="9525" marT="9525" marB="0" anchor="ctr"/>
                </a:tc>
                <a:tc>
                  <a:txBody>
                    <a:bodyPr/>
                    <a:lstStyle/>
                    <a:p>
                      <a:pPr algn="ctr" rtl="0" fontAlgn="ctr"/>
                      <a:r>
                        <a:rPr lang="en-GB" sz="1200" b="0" i="0" u="none" strike="noStrike" dirty="0">
                          <a:solidFill>
                            <a:schemeClr val="tx1"/>
                          </a:solidFill>
                          <a:effectLst/>
                          <a:latin typeface="+mn-lt"/>
                        </a:rPr>
                        <a:t>3%</a:t>
                      </a:r>
                    </a:p>
                  </a:txBody>
                  <a:tcPr marL="9525" marR="9525" marT="9525" marB="0" anchor="ctr"/>
                </a:tc>
                <a:tc>
                  <a:txBody>
                    <a:bodyPr/>
                    <a:lstStyle/>
                    <a:p>
                      <a:pPr algn="ctr" rtl="0" fontAlgn="ctr"/>
                      <a:r>
                        <a:rPr lang="en-GB" sz="1200" b="0" i="0" u="none" strike="noStrike" dirty="0">
                          <a:solidFill>
                            <a:schemeClr val="tx1"/>
                          </a:solidFill>
                          <a:effectLst/>
                          <a:latin typeface="+mn-lt"/>
                        </a:rPr>
                        <a:t>7%</a:t>
                      </a:r>
                    </a:p>
                  </a:txBody>
                  <a:tcPr marL="9525" marR="9525" marT="9525" marB="0" anchor="ctr"/>
                </a:tc>
                <a:tc>
                  <a:txBody>
                    <a:bodyPr/>
                    <a:lstStyle/>
                    <a:p>
                      <a:pPr algn="ctr" rtl="0" fontAlgn="ctr"/>
                      <a:r>
                        <a:rPr lang="en-US" sz="1200" b="0" i="0" u="none" strike="noStrike" dirty="0">
                          <a:solidFill>
                            <a:schemeClr val="tx1"/>
                          </a:solidFill>
                          <a:effectLst/>
                          <a:latin typeface="+mn-lt"/>
                        </a:rPr>
                        <a:t>7%</a:t>
                      </a:r>
                      <a:endParaRPr lang="en-GB" sz="1200" b="0" i="0" u="none" strike="noStrike" dirty="0">
                        <a:solidFill>
                          <a:schemeClr val="tx1"/>
                        </a:solidFill>
                        <a:effectLst/>
                        <a:latin typeface="+mn-lt"/>
                      </a:endParaRPr>
                    </a:p>
                  </a:txBody>
                  <a:tcPr marL="9525" marR="9525" marT="9525" marB="0" anchor="ctr"/>
                </a:tc>
                <a:tc>
                  <a:txBody>
                    <a:bodyPr/>
                    <a:lstStyle/>
                    <a:p>
                      <a:pPr algn="ctr" rtl="0" fontAlgn="ctr"/>
                      <a:r>
                        <a:rPr lang="en-GB" sz="1200" b="0" i="0" u="none" strike="noStrike" dirty="0">
                          <a:solidFill>
                            <a:schemeClr val="tx1"/>
                          </a:solidFill>
                          <a:effectLst/>
                          <a:latin typeface="+mn-lt"/>
                        </a:rPr>
                        <a:t>5%</a:t>
                      </a:r>
                    </a:p>
                  </a:txBody>
                  <a:tcPr marL="9525" marR="9525" marT="9525" marB="0" anchor="ctr"/>
                </a:tc>
                <a:extLst>
                  <a:ext uri="{0D108BD9-81ED-4DB2-BD59-A6C34878D82A}">
                    <a16:rowId xmlns:a16="http://schemas.microsoft.com/office/drawing/2014/main" val="2954638192"/>
                  </a:ext>
                </a:extLst>
              </a:tr>
              <a:tr h="290151">
                <a:tc>
                  <a:txBody>
                    <a:bodyPr/>
                    <a:lstStyle/>
                    <a:p>
                      <a:r>
                        <a:rPr lang="en-US" sz="1200" b="0" i="0" u="none" strike="noStrike" baseline="0" dirty="0">
                          <a:solidFill>
                            <a:schemeClr val="tx1"/>
                          </a:solidFill>
                          <a:latin typeface="Calibri" panose="020F0502020204030204" pitchFamily="34" charset="0"/>
                        </a:rPr>
                        <a:t>Cycling</a:t>
                      </a:r>
                      <a:endParaRPr lang="en-GB" sz="1200" dirty="0">
                        <a:solidFill>
                          <a:schemeClr val="tx1"/>
                        </a:solidFill>
                      </a:endParaRPr>
                    </a:p>
                  </a:txBody>
                  <a:tcPr/>
                </a:tc>
                <a:tc>
                  <a:txBody>
                    <a:bodyPr/>
                    <a:lstStyle/>
                    <a:p>
                      <a:pPr algn="ctr" rtl="0" fontAlgn="ctr"/>
                      <a:r>
                        <a:rPr lang="en-GB" sz="1200" b="0" i="0" u="none" strike="noStrike" dirty="0">
                          <a:solidFill>
                            <a:schemeClr val="tx1"/>
                          </a:solidFill>
                          <a:effectLst/>
                          <a:latin typeface="+mn-lt"/>
                        </a:rPr>
                        <a:t>10%</a:t>
                      </a:r>
                    </a:p>
                  </a:txBody>
                  <a:tcPr marL="9525" marR="9525" marT="9525" marB="0" anchor="ctr"/>
                </a:tc>
                <a:tc>
                  <a:txBody>
                    <a:bodyPr/>
                    <a:lstStyle/>
                    <a:p>
                      <a:pPr algn="ctr" rtl="0" fontAlgn="ctr"/>
                      <a:r>
                        <a:rPr lang="en-GB" sz="1200" b="0" i="0" u="none" strike="noStrike" dirty="0">
                          <a:solidFill>
                            <a:schemeClr val="tx1"/>
                          </a:solidFill>
                          <a:effectLst/>
                          <a:latin typeface="+mn-lt"/>
                        </a:rPr>
                        <a:t>16%</a:t>
                      </a:r>
                    </a:p>
                  </a:txBody>
                  <a:tcPr marL="9525" marR="9525" marT="9525" marB="0" anchor="ctr"/>
                </a:tc>
                <a:tc>
                  <a:txBody>
                    <a:bodyPr/>
                    <a:lstStyle/>
                    <a:p>
                      <a:pPr algn="ctr" rtl="0" fontAlgn="ctr"/>
                      <a:r>
                        <a:rPr lang="en-GB" sz="1200" b="0" i="0" u="none" strike="noStrike" dirty="0">
                          <a:solidFill>
                            <a:schemeClr val="tx1"/>
                          </a:solidFill>
                          <a:effectLst/>
                          <a:latin typeface="+mn-lt"/>
                        </a:rPr>
                        <a:t>2%</a:t>
                      </a:r>
                    </a:p>
                  </a:txBody>
                  <a:tcPr marL="9525" marR="9525" marT="9525" marB="0" anchor="ctr"/>
                </a:tc>
                <a:tc>
                  <a:txBody>
                    <a:bodyPr/>
                    <a:lstStyle/>
                    <a:p>
                      <a:pPr algn="ctr" rtl="0" fontAlgn="ctr"/>
                      <a:r>
                        <a:rPr lang="en-GB" sz="1200" b="0" i="0" u="none" strike="noStrike" dirty="0">
                          <a:solidFill>
                            <a:schemeClr val="tx1"/>
                          </a:solidFill>
                          <a:effectLst/>
                          <a:latin typeface="+mn-lt"/>
                        </a:rPr>
                        <a:t>15%</a:t>
                      </a:r>
                    </a:p>
                  </a:txBody>
                  <a:tcPr marL="9525" marR="9525" marT="9525" marB="0" anchor="ctr"/>
                </a:tc>
                <a:tc>
                  <a:txBody>
                    <a:bodyPr/>
                    <a:lstStyle/>
                    <a:p>
                      <a:pPr algn="ctr" rtl="0" fontAlgn="ctr"/>
                      <a:r>
                        <a:rPr lang="en-GB" sz="1200" b="0" i="0" u="none" strike="noStrike" dirty="0">
                          <a:solidFill>
                            <a:schemeClr val="tx1"/>
                          </a:solidFill>
                          <a:effectLst/>
                          <a:latin typeface="+mn-lt"/>
                        </a:rPr>
                        <a:t>9%</a:t>
                      </a:r>
                    </a:p>
                  </a:txBody>
                  <a:tcPr marL="9525" marR="9525" marT="9525" marB="0" anchor="ctr"/>
                </a:tc>
                <a:tc>
                  <a:txBody>
                    <a:bodyPr/>
                    <a:lstStyle/>
                    <a:p>
                      <a:pPr algn="ctr" rtl="0" fontAlgn="ctr"/>
                      <a:r>
                        <a:rPr lang="en-GB" sz="1200" b="0" i="0" u="none" strike="noStrike" dirty="0">
                          <a:solidFill>
                            <a:schemeClr val="tx1"/>
                          </a:solidFill>
                          <a:effectLst/>
                          <a:latin typeface="+mn-lt"/>
                        </a:rPr>
                        <a:t>8%</a:t>
                      </a:r>
                    </a:p>
                  </a:txBody>
                  <a:tcPr marL="9525" marR="9525" marT="9525" marB="0" anchor="ctr"/>
                </a:tc>
                <a:tc>
                  <a:txBody>
                    <a:bodyPr/>
                    <a:lstStyle/>
                    <a:p>
                      <a:pPr algn="ctr" rtl="0" fontAlgn="ctr"/>
                      <a:r>
                        <a:rPr lang="en-GB" sz="1200" b="0" i="0" u="none" strike="noStrike" dirty="0">
                          <a:solidFill>
                            <a:schemeClr val="tx1"/>
                          </a:solidFill>
                          <a:effectLst/>
                          <a:latin typeface="+mn-lt"/>
                        </a:rPr>
                        <a:t>10%</a:t>
                      </a:r>
                    </a:p>
                  </a:txBody>
                  <a:tcPr marL="9525" marR="9525" marT="9525" marB="0" anchor="ctr"/>
                </a:tc>
                <a:tc>
                  <a:txBody>
                    <a:bodyPr/>
                    <a:lstStyle/>
                    <a:p>
                      <a:pPr algn="ctr" rtl="0" fontAlgn="ctr"/>
                      <a:r>
                        <a:rPr lang="en-GB" sz="1200" b="0" i="0" u="none" strike="noStrike" dirty="0">
                          <a:solidFill>
                            <a:schemeClr val="tx1"/>
                          </a:solidFill>
                          <a:effectLst/>
                          <a:latin typeface="+mn-lt"/>
                        </a:rPr>
                        <a:t>6%</a:t>
                      </a:r>
                    </a:p>
                  </a:txBody>
                  <a:tcPr marL="9525" marR="9525" marT="9525" marB="0" anchor="ctr"/>
                </a:tc>
                <a:tc>
                  <a:txBody>
                    <a:bodyPr/>
                    <a:lstStyle/>
                    <a:p>
                      <a:pPr algn="ctr" rtl="0" fontAlgn="ctr"/>
                      <a:r>
                        <a:rPr lang="en-GB" sz="1200" b="0" i="0" u="none" strike="noStrike" dirty="0">
                          <a:solidFill>
                            <a:schemeClr val="tx1"/>
                          </a:solidFill>
                          <a:effectLst/>
                          <a:latin typeface="+mn-lt"/>
                        </a:rPr>
                        <a:t>6%</a:t>
                      </a:r>
                    </a:p>
                  </a:txBody>
                  <a:tcPr marL="9525" marR="9525" marT="9525" marB="0" anchor="ctr"/>
                </a:tc>
                <a:tc>
                  <a:txBody>
                    <a:bodyPr/>
                    <a:lstStyle/>
                    <a:p>
                      <a:pPr algn="ctr" rtl="0" fontAlgn="ctr"/>
                      <a:r>
                        <a:rPr lang="en-US" sz="1200" b="0" i="0" u="none" strike="noStrike" dirty="0">
                          <a:solidFill>
                            <a:schemeClr val="tx1"/>
                          </a:solidFill>
                          <a:effectLst/>
                          <a:latin typeface="+mn-lt"/>
                        </a:rPr>
                        <a:t>4%</a:t>
                      </a:r>
                      <a:endParaRPr lang="en-GB" sz="1200" b="0" i="0" u="none" strike="noStrike" dirty="0">
                        <a:solidFill>
                          <a:schemeClr val="tx1"/>
                        </a:solidFill>
                        <a:effectLst/>
                        <a:latin typeface="+mn-lt"/>
                      </a:endParaRPr>
                    </a:p>
                  </a:txBody>
                  <a:tcPr marL="9525" marR="9525" marT="9525" marB="0" anchor="ctr"/>
                </a:tc>
                <a:tc>
                  <a:txBody>
                    <a:bodyPr/>
                    <a:lstStyle/>
                    <a:p>
                      <a:pPr algn="ctr" rtl="0" fontAlgn="ctr"/>
                      <a:r>
                        <a:rPr lang="en-GB" sz="1200" b="0" i="0" u="none" strike="noStrike" dirty="0">
                          <a:solidFill>
                            <a:schemeClr val="tx1"/>
                          </a:solidFill>
                          <a:effectLst/>
                          <a:latin typeface="+mn-lt"/>
                        </a:rPr>
                        <a:t>3%</a:t>
                      </a:r>
                    </a:p>
                  </a:txBody>
                  <a:tcPr marL="9525" marR="9525" marT="9525" marB="0" anchor="ctr"/>
                </a:tc>
                <a:extLst>
                  <a:ext uri="{0D108BD9-81ED-4DB2-BD59-A6C34878D82A}">
                    <a16:rowId xmlns:a16="http://schemas.microsoft.com/office/drawing/2014/main" val="337971592"/>
                  </a:ext>
                </a:extLst>
              </a:tr>
              <a:tr h="290151">
                <a:tc>
                  <a:txBody>
                    <a:bodyPr/>
                    <a:lstStyle/>
                    <a:p>
                      <a:r>
                        <a:rPr lang="en-US" sz="1200" dirty="0">
                          <a:solidFill>
                            <a:schemeClr val="tx1"/>
                          </a:solidFill>
                        </a:rPr>
                        <a:t>Country roads</a:t>
                      </a:r>
                    </a:p>
                  </a:txBody>
                  <a:tcPr/>
                </a:tc>
                <a:tc>
                  <a:txBody>
                    <a:bodyPr/>
                    <a:lstStyle/>
                    <a:p>
                      <a:pPr algn="ctr" fontAlgn="t"/>
                      <a:r>
                        <a:rPr lang="en-GB" sz="1200" b="0" i="0" u="none" strike="noStrike" dirty="0">
                          <a:solidFill>
                            <a:schemeClr val="tx1"/>
                          </a:solidFill>
                          <a:effectLst/>
                          <a:latin typeface="+mn-lt"/>
                        </a:rPr>
                        <a:t>14%</a:t>
                      </a:r>
                    </a:p>
                  </a:txBody>
                  <a:tcPr marL="9525" marR="9525" marT="9525" marB="0" anchor="ctr"/>
                </a:tc>
                <a:tc>
                  <a:txBody>
                    <a:bodyPr/>
                    <a:lstStyle/>
                    <a:p>
                      <a:pPr algn="ctr" fontAlgn="t"/>
                      <a:r>
                        <a:rPr lang="en-GB" sz="1200" b="0" i="0" u="none" strike="noStrike" dirty="0">
                          <a:solidFill>
                            <a:schemeClr val="tx1"/>
                          </a:solidFill>
                          <a:effectLst/>
                          <a:latin typeface="+mn-lt"/>
                        </a:rPr>
                        <a:t>12%</a:t>
                      </a:r>
                    </a:p>
                  </a:txBody>
                  <a:tcPr marL="9525" marR="9525" marT="9525" marB="0" anchor="ctr"/>
                </a:tc>
                <a:tc>
                  <a:txBody>
                    <a:bodyPr/>
                    <a:lstStyle/>
                    <a:p>
                      <a:pPr algn="ctr" fontAlgn="t"/>
                      <a:r>
                        <a:rPr lang="en-GB" sz="1200" b="0" i="0" u="none" strike="noStrike" dirty="0">
                          <a:solidFill>
                            <a:schemeClr val="tx1"/>
                          </a:solidFill>
                          <a:effectLst/>
                          <a:latin typeface="+mn-lt"/>
                        </a:rPr>
                        <a:t>4%</a:t>
                      </a:r>
                    </a:p>
                  </a:txBody>
                  <a:tcPr marL="9525" marR="9525" marT="9525" marB="0" anchor="ctr"/>
                </a:tc>
                <a:tc>
                  <a:txBody>
                    <a:bodyPr/>
                    <a:lstStyle/>
                    <a:p>
                      <a:pPr algn="ctr" fontAlgn="t"/>
                      <a:r>
                        <a:rPr lang="en-GB" sz="1200" b="0" i="0" u="none" strike="noStrike" dirty="0">
                          <a:solidFill>
                            <a:schemeClr val="tx1"/>
                          </a:solidFill>
                          <a:effectLst/>
                          <a:latin typeface="+mn-lt"/>
                        </a:rPr>
                        <a:t>5%</a:t>
                      </a:r>
                    </a:p>
                  </a:txBody>
                  <a:tcPr marL="9525" marR="9525" marT="9525" marB="0" anchor="ctr"/>
                </a:tc>
                <a:tc>
                  <a:txBody>
                    <a:bodyPr/>
                    <a:lstStyle/>
                    <a:p>
                      <a:pPr algn="ctr" fontAlgn="t"/>
                      <a:r>
                        <a:rPr lang="en-GB" sz="1200" b="0" i="0" u="none" strike="noStrike" dirty="0">
                          <a:solidFill>
                            <a:schemeClr val="tx1"/>
                          </a:solidFill>
                          <a:effectLst/>
                          <a:latin typeface="+mn-lt"/>
                        </a:rPr>
                        <a:t>7%</a:t>
                      </a:r>
                    </a:p>
                  </a:txBody>
                  <a:tcPr marL="9525" marR="9525" marT="9525" marB="0" anchor="ctr"/>
                </a:tc>
                <a:tc>
                  <a:txBody>
                    <a:bodyPr/>
                    <a:lstStyle/>
                    <a:p>
                      <a:pPr algn="ctr" fontAlgn="t"/>
                      <a:r>
                        <a:rPr lang="en-GB" sz="1200" b="0" i="0" u="none" strike="noStrike" dirty="0">
                          <a:solidFill>
                            <a:schemeClr val="tx1"/>
                          </a:solidFill>
                          <a:effectLst/>
                          <a:latin typeface="+mn-lt"/>
                        </a:rPr>
                        <a:t>6%</a:t>
                      </a:r>
                    </a:p>
                  </a:txBody>
                  <a:tcPr marL="9525" marR="9525" marT="9525" marB="0" anchor="ctr"/>
                </a:tc>
                <a:tc>
                  <a:txBody>
                    <a:bodyPr/>
                    <a:lstStyle/>
                    <a:p>
                      <a:pPr algn="ctr" fontAlgn="t"/>
                      <a:r>
                        <a:rPr lang="en-GB" sz="1200" b="0" i="0" u="none" strike="noStrike" dirty="0">
                          <a:solidFill>
                            <a:schemeClr val="tx1"/>
                          </a:solidFill>
                          <a:effectLst/>
                          <a:latin typeface="+mn-lt"/>
                        </a:rPr>
                        <a:t>6%</a:t>
                      </a:r>
                    </a:p>
                  </a:txBody>
                  <a:tcPr marL="9525" marR="9525" marT="9525" marB="0" anchor="ctr"/>
                </a:tc>
                <a:tc>
                  <a:txBody>
                    <a:bodyPr/>
                    <a:lstStyle/>
                    <a:p>
                      <a:pPr algn="ctr" fontAlgn="t"/>
                      <a:r>
                        <a:rPr lang="en-GB" sz="1200" b="0" i="0" u="none" strike="noStrike" dirty="0">
                          <a:solidFill>
                            <a:schemeClr val="tx1"/>
                          </a:solidFill>
                          <a:effectLst/>
                          <a:latin typeface="+mn-lt"/>
                        </a:rPr>
                        <a:t>4%</a:t>
                      </a:r>
                    </a:p>
                  </a:txBody>
                  <a:tcPr marL="9525" marR="9525" marT="9525" marB="0" anchor="ctr"/>
                </a:tc>
                <a:tc>
                  <a:txBody>
                    <a:bodyPr/>
                    <a:lstStyle/>
                    <a:p>
                      <a:pPr algn="ctr" fontAlgn="t"/>
                      <a:r>
                        <a:rPr lang="en-GB" sz="1200" b="0" i="0" u="none" strike="noStrike" dirty="0">
                          <a:solidFill>
                            <a:schemeClr val="tx1"/>
                          </a:solidFill>
                          <a:effectLst/>
                          <a:latin typeface="+mn-lt"/>
                        </a:rPr>
                        <a:t>5%</a:t>
                      </a:r>
                    </a:p>
                  </a:txBody>
                  <a:tcPr marL="9525" marR="9525" marT="9525" marB="0" anchor="ctr"/>
                </a:tc>
                <a:tc>
                  <a:txBody>
                    <a:bodyPr/>
                    <a:lstStyle/>
                    <a:p>
                      <a:pPr algn="ctr" fontAlgn="t"/>
                      <a:r>
                        <a:rPr lang="en-US" sz="1200" b="0" i="0" u="none" strike="noStrike" dirty="0">
                          <a:solidFill>
                            <a:schemeClr val="tx1"/>
                          </a:solidFill>
                          <a:effectLst/>
                          <a:latin typeface="+mn-lt"/>
                        </a:rPr>
                        <a:t>4%</a:t>
                      </a:r>
                      <a:endParaRPr lang="en-GB" sz="1200" b="0" i="0" u="none" strike="noStrike" dirty="0">
                        <a:solidFill>
                          <a:schemeClr val="tx1"/>
                        </a:solidFill>
                        <a:effectLst/>
                        <a:latin typeface="+mn-lt"/>
                      </a:endParaRPr>
                    </a:p>
                  </a:txBody>
                  <a:tcPr marL="9525" marR="9525" marT="9525" marB="0" anchor="ctr"/>
                </a:tc>
                <a:tc>
                  <a:txBody>
                    <a:bodyPr/>
                    <a:lstStyle/>
                    <a:p>
                      <a:pPr algn="ctr" fontAlgn="t"/>
                      <a:r>
                        <a:rPr lang="en-GB" sz="1200" b="0" i="0" u="none" strike="noStrike" dirty="0">
                          <a:solidFill>
                            <a:schemeClr val="tx1"/>
                          </a:solidFill>
                          <a:effectLst/>
                          <a:latin typeface="+mn-lt"/>
                        </a:rPr>
                        <a:t>3%</a:t>
                      </a:r>
                    </a:p>
                  </a:txBody>
                  <a:tcPr marL="9525" marR="9525" marT="9525" marB="0" anchor="ctr"/>
                </a:tc>
                <a:extLst>
                  <a:ext uri="{0D108BD9-81ED-4DB2-BD59-A6C34878D82A}">
                    <a16:rowId xmlns:a16="http://schemas.microsoft.com/office/drawing/2014/main" val="261832582"/>
                  </a:ext>
                </a:extLst>
              </a:tr>
              <a:tr h="290151">
                <a:tc>
                  <a:txBody>
                    <a:bodyPr/>
                    <a:lstStyle/>
                    <a:p>
                      <a:r>
                        <a:rPr lang="en-US" sz="1200" dirty="0">
                          <a:solidFill>
                            <a:schemeClr val="tx1"/>
                          </a:solidFill>
                        </a:rPr>
                        <a:t>Ensuring eyesight good enough</a:t>
                      </a:r>
                    </a:p>
                  </a:txBody>
                  <a:tcPr/>
                </a:tc>
                <a:tc>
                  <a:txBody>
                    <a:bodyPr/>
                    <a:lstStyle/>
                    <a:p>
                      <a:pPr algn="ctr" fontAlgn="t"/>
                      <a:r>
                        <a:rPr lang="en-GB" sz="1200" b="0" i="0" u="none" strike="noStrike" dirty="0">
                          <a:solidFill>
                            <a:schemeClr val="tx1"/>
                          </a:solidFill>
                          <a:effectLst/>
                          <a:latin typeface="+mn-lt"/>
                        </a:rPr>
                        <a:t>-</a:t>
                      </a:r>
                    </a:p>
                  </a:txBody>
                  <a:tcPr marL="9525" marR="9525" marT="9525" marB="0" anchor="ctr"/>
                </a:tc>
                <a:tc>
                  <a:txBody>
                    <a:bodyPr/>
                    <a:lstStyle/>
                    <a:p>
                      <a:pPr algn="ctr" fontAlgn="t"/>
                      <a:r>
                        <a:rPr lang="en-GB" sz="1200" b="0" i="0" u="none" strike="noStrike" dirty="0">
                          <a:solidFill>
                            <a:schemeClr val="tx1"/>
                          </a:solidFill>
                          <a:effectLst/>
                          <a:latin typeface="+mn-lt"/>
                        </a:rPr>
                        <a:t>-</a:t>
                      </a:r>
                    </a:p>
                  </a:txBody>
                  <a:tcPr marL="9525" marR="9525" marT="9525" marB="0" anchor="ctr"/>
                </a:tc>
                <a:tc>
                  <a:txBody>
                    <a:bodyPr/>
                    <a:lstStyle/>
                    <a:p>
                      <a:pPr algn="ctr" fontAlgn="t"/>
                      <a:r>
                        <a:rPr lang="en-GB" sz="1200" b="0" i="0" u="none" strike="noStrike" dirty="0">
                          <a:solidFill>
                            <a:schemeClr val="tx1"/>
                          </a:solidFill>
                          <a:effectLst/>
                          <a:latin typeface="+mn-lt"/>
                        </a:rPr>
                        <a:t>-</a:t>
                      </a:r>
                    </a:p>
                  </a:txBody>
                  <a:tcPr marL="9525" marR="9525" marT="9525" marB="0" anchor="ctr"/>
                </a:tc>
                <a:tc>
                  <a:txBody>
                    <a:bodyPr/>
                    <a:lstStyle/>
                    <a:p>
                      <a:pPr algn="ctr" fontAlgn="t"/>
                      <a:r>
                        <a:rPr lang="en-GB" sz="1200" b="0" i="0" u="none" strike="noStrike" dirty="0">
                          <a:solidFill>
                            <a:schemeClr val="tx1"/>
                          </a:solidFill>
                          <a:effectLst/>
                          <a:latin typeface="+mn-lt"/>
                        </a:rPr>
                        <a:t>-</a:t>
                      </a:r>
                    </a:p>
                  </a:txBody>
                  <a:tcPr marL="9525" marR="9525" marT="9525" marB="0" anchor="ctr"/>
                </a:tc>
                <a:tc>
                  <a:txBody>
                    <a:bodyPr/>
                    <a:lstStyle/>
                    <a:p>
                      <a:pPr algn="ctr" fontAlgn="t"/>
                      <a:r>
                        <a:rPr lang="en-GB" sz="1200" b="0" i="0" u="none" strike="noStrike" dirty="0">
                          <a:solidFill>
                            <a:schemeClr val="tx1"/>
                          </a:solidFill>
                          <a:effectLst/>
                          <a:latin typeface="+mn-lt"/>
                        </a:rPr>
                        <a:t>-</a:t>
                      </a:r>
                    </a:p>
                  </a:txBody>
                  <a:tcPr marL="9525" marR="9525" marT="9525" marB="0" anchor="ctr"/>
                </a:tc>
                <a:tc>
                  <a:txBody>
                    <a:bodyPr/>
                    <a:lstStyle/>
                    <a:p>
                      <a:pPr algn="ctr" fontAlgn="t"/>
                      <a:r>
                        <a:rPr lang="en-GB" sz="1200" b="0" i="0" u="none" strike="noStrike" dirty="0">
                          <a:solidFill>
                            <a:schemeClr val="tx1"/>
                          </a:solidFill>
                          <a:effectLst/>
                          <a:latin typeface="+mn-lt"/>
                        </a:rPr>
                        <a:t>-</a:t>
                      </a:r>
                    </a:p>
                  </a:txBody>
                  <a:tcPr marL="9525" marR="9525" marT="9525" marB="0" anchor="ctr"/>
                </a:tc>
                <a:tc>
                  <a:txBody>
                    <a:bodyPr/>
                    <a:lstStyle/>
                    <a:p>
                      <a:pPr algn="ctr" fontAlgn="t"/>
                      <a:r>
                        <a:rPr lang="en-GB" sz="1200" b="0" i="0" u="none" strike="noStrike" dirty="0">
                          <a:solidFill>
                            <a:schemeClr val="tx1"/>
                          </a:solidFill>
                          <a:effectLst/>
                          <a:latin typeface="+mn-lt"/>
                        </a:rPr>
                        <a:t>-</a:t>
                      </a:r>
                    </a:p>
                  </a:txBody>
                  <a:tcPr marL="9525" marR="9525" marT="9525" marB="0" anchor="ctr"/>
                </a:tc>
                <a:tc>
                  <a:txBody>
                    <a:bodyPr/>
                    <a:lstStyle/>
                    <a:p>
                      <a:pPr algn="ctr" fontAlgn="t"/>
                      <a:r>
                        <a:rPr lang="en-GB" sz="1200" b="0" i="0" u="none" strike="noStrike" dirty="0">
                          <a:solidFill>
                            <a:schemeClr val="tx1"/>
                          </a:solidFill>
                          <a:effectLst/>
                          <a:latin typeface="+mn-lt"/>
                        </a:rPr>
                        <a:t>3%</a:t>
                      </a:r>
                    </a:p>
                  </a:txBody>
                  <a:tcPr marL="9525" marR="9525" marT="9525" marB="0" anchor="ctr"/>
                </a:tc>
                <a:tc>
                  <a:txBody>
                    <a:bodyPr/>
                    <a:lstStyle/>
                    <a:p>
                      <a:pPr algn="ctr" fontAlgn="t"/>
                      <a:r>
                        <a:rPr lang="en-GB" sz="1200" b="0" i="0" u="none" strike="noStrike" dirty="0">
                          <a:solidFill>
                            <a:schemeClr val="tx1"/>
                          </a:solidFill>
                          <a:effectLst/>
                          <a:latin typeface="+mn-lt"/>
                        </a:rPr>
                        <a:t>5%</a:t>
                      </a:r>
                    </a:p>
                  </a:txBody>
                  <a:tcPr marL="9525" marR="9525" marT="9525" marB="0" anchor="ctr"/>
                </a:tc>
                <a:tc>
                  <a:txBody>
                    <a:bodyPr/>
                    <a:lstStyle/>
                    <a:p>
                      <a:pPr algn="ctr" fontAlgn="t"/>
                      <a:r>
                        <a:rPr lang="en-US" sz="1200" b="0" i="0" u="none" strike="noStrike" dirty="0">
                          <a:solidFill>
                            <a:schemeClr val="tx1"/>
                          </a:solidFill>
                          <a:effectLst/>
                          <a:latin typeface="+mn-lt"/>
                        </a:rPr>
                        <a:t>6%</a:t>
                      </a:r>
                      <a:endParaRPr lang="en-GB" sz="1200" b="0" i="0" u="none" strike="noStrike" dirty="0">
                        <a:solidFill>
                          <a:schemeClr val="tx1"/>
                        </a:solidFill>
                        <a:effectLst/>
                        <a:latin typeface="+mn-lt"/>
                      </a:endParaRPr>
                    </a:p>
                  </a:txBody>
                  <a:tcPr marL="9525" marR="9525" marT="9525" marB="0" anchor="ctr"/>
                </a:tc>
                <a:tc>
                  <a:txBody>
                    <a:bodyPr/>
                    <a:lstStyle/>
                    <a:p>
                      <a:pPr algn="ctr" fontAlgn="t"/>
                      <a:r>
                        <a:rPr lang="en-GB" sz="1200" b="0" i="0" u="none" strike="noStrike" dirty="0">
                          <a:solidFill>
                            <a:schemeClr val="tx1"/>
                          </a:solidFill>
                          <a:effectLst/>
                          <a:latin typeface="+mn-lt"/>
                        </a:rPr>
                        <a:t>4%</a:t>
                      </a:r>
                    </a:p>
                  </a:txBody>
                  <a:tcPr marL="9525" marR="9525" marT="9525" marB="0" anchor="ctr"/>
                </a:tc>
                <a:extLst>
                  <a:ext uri="{0D108BD9-81ED-4DB2-BD59-A6C34878D82A}">
                    <a16:rowId xmlns:a16="http://schemas.microsoft.com/office/drawing/2014/main" val="3131693442"/>
                  </a:ext>
                </a:extLst>
              </a:tr>
              <a:tr h="290151">
                <a:tc>
                  <a:txBody>
                    <a:bodyPr/>
                    <a:lstStyle/>
                    <a:p>
                      <a:r>
                        <a:rPr lang="en-US" sz="1200" dirty="0">
                          <a:solidFill>
                            <a:schemeClr val="tx1"/>
                          </a:solidFill>
                        </a:rPr>
                        <a:t>Being aware of pedestrians</a:t>
                      </a:r>
                    </a:p>
                  </a:txBody>
                  <a:tcPr/>
                </a:tc>
                <a:tc>
                  <a:txBody>
                    <a:bodyPr/>
                    <a:lstStyle/>
                    <a:p>
                      <a:pPr algn="ctr" fontAlgn="t"/>
                      <a:r>
                        <a:rPr lang="en-GB" sz="1200" b="0" i="0" u="none" strike="noStrike" dirty="0">
                          <a:solidFill>
                            <a:schemeClr val="tx1"/>
                          </a:solidFill>
                          <a:effectLst/>
                          <a:latin typeface="+mn-lt"/>
                        </a:rPr>
                        <a:t>-</a:t>
                      </a:r>
                    </a:p>
                  </a:txBody>
                  <a:tcPr marL="9525" marR="9525" marT="9525" marB="0" anchor="ctr"/>
                </a:tc>
                <a:tc>
                  <a:txBody>
                    <a:bodyPr/>
                    <a:lstStyle/>
                    <a:p>
                      <a:pPr algn="ctr" fontAlgn="t"/>
                      <a:r>
                        <a:rPr lang="en-GB" sz="1200" b="0" i="0" u="none" strike="noStrike" dirty="0">
                          <a:solidFill>
                            <a:schemeClr val="tx1"/>
                          </a:solidFill>
                          <a:effectLst/>
                          <a:latin typeface="+mn-lt"/>
                        </a:rPr>
                        <a:t>-</a:t>
                      </a:r>
                    </a:p>
                  </a:txBody>
                  <a:tcPr marL="9525" marR="9525" marT="9525" marB="0" anchor="ctr"/>
                </a:tc>
                <a:tc>
                  <a:txBody>
                    <a:bodyPr/>
                    <a:lstStyle/>
                    <a:p>
                      <a:pPr algn="ctr" fontAlgn="t"/>
                      <a:r>
                        <a:rPr lang="en-GB" sz="1200" b="0" i="0" u="none" strike="noStrike" dirty="0">
                          <a:solidFill>
                            <a:schemeClr val="tx1"/>
                          </a:solidFill>
                          <a:effectLst/>
                          <a:latin typeface="+mn-lt"/>
                        </a:rPr>
                        <a:t>-</a:t>
                      </a:r>
                    </a:p>
                  </a:txBody>
                  <a:tcPr marL="9525" marR="9525" marT="9525" marB="0" anchor="ctr"/>
                </a:tc>
                <a:tc>
                  <a:txBody>
                    <a:bodyPr/>
                    <a:lstStyle/>
                    <a:p>
                      <a:pPr algn="ctr" fontAlgn="t"/>
                      <a:r>
                        <a:rPr lang="en-GB" sz="1200" b="0" i="0" u="none" strike="noStrike" dirty="0">
                          <a:solidFill>
                            <a:schemeClr val="tx1"/>
                          </a:solidFill>
                          <a:effectLst/>
                          <a:latin typeface="+mn-lt"/>
                        </a:rPr>
                        <a:t>-</a:t>
                      </a:r>
                    </a:p>
                  </a:txBody>
                  <a:tcPr marL="9525" marR="9525" marT="9525" marB="0" anchor="ctr"/>
                </a:tc>
                <a:tc>
                  <a:txBody>
                    <a:bodyPr/>
                    <a:lstStyle/>
                    <a:p>
                      <a:pPr algn="ctr" fontAlgn="t"/>
                      <a:r>
                        <a:rPr lang="en-GB" sz="1200" b="0" i="0" u="none" strike="noStrike" dirty="0">
                          <a:solidFill>
                            <a:schemeClr val="tx1"/>
                          </a:solidFill>
                          <a:effectLst/>
                          <a:latin typeface="+mn-lt"/>
                        </a:rPr>
                        <a:t>-</a:t>
                      </a:r>
                    </a:p>
                  </a:txBody>
                  <a:tcPr marL="9525" marR="9525" marT="9525" marB="0" anchor="ctr"/>
                </a:tc>
                <a:tc>
                  <a:txBody>
                    <a:bodyPr/>
                    <a:lstStyle/>
                    <a:p>
                      <a:pPr algn="ctr" fontAlgn="t"/>
                      <a:r>
                        <a:rPr lang="en-GB" sz="1200" b="0" i="0" u="none" strike="noStrike" dirty="0">
                          <a:solidFill>
                            <a:schemeClr val="tx1"/>
                          </a:solidFill>
                          <a:effectLst/>
                          <a:latin typeface="+mn-lt"/>
                        </a:rPr>
                        <a:t>-</a:t>
                      </a:r>
                    </a:p>
                  </a:txBody>
                  <a:tcPr marL="9525" marR="9525" marT="9525" marB="0" anchor="ctr"/>
                </a:tc>
                <a:tc>
                  <a:txBody>
                    <a:bodyPr/>
                    <a:lstStyle/>
                    <a:p>
                      <a:pPr algn="ctr" fontAlgn="t"/>
                      <a:r>
                        <a:rPr lang="en-GB" sz="1200" b="0" i="0" u="none" strike="noStrike" dirty="0">
                          <a:solidFill>
                            <a:schemeClr val="tx1"/>
                          </a:solidFill>
                          <a:effectLst/>
                          <a:latin typeface="+mn-lt"/>
                        </a:rPr>
                        <a:t>-</a:t>
                      </a:r>
                    </a:p>
                  </a:txBody>
                  <a:tcPr marL="9525" marR="9525" marT="9525" marB="0" anchor="ctr"/>
                </a:tc>
                <a:tc>
                  <a:txBody>
                    <a:bodyPr/>
                    <a:lstStyle/>
                    <a:p>
                      <a:pPr algn="ctr" fontAlgn="t"/>
                      <a:r>
                        <a:rPr lang="en-GB" sz="1200" b="0" i="0" u="none" strike="noStrike" dirty="0">
                          <a:solidFill>
                            <a:schemeClr val="tx1"/>
                          </a:solidFill>
                          <a:effectLst/>
                          <a:latin typeface="+mn-lt"/>
                        </a:rPr>
                        <a:t>3%</a:t>
                      </a:r>
                    </a:p>
                  </a:txBody>
                  <a:tcPr marL="9525" marR="9525" marT="9525" marB="0" anchor="ctr"/>
                </a:tc>
                <a:tc>
                  <a:txBody>
                    <a:bodyPr/>
                    <a:lstStyle/>
                    <a:p>
                      <a:pPr algn="ctr" fontAlgn="t"/>
                      <a:r>
                        <a:rPr lang="en-GB" sz="1200" b="0" i="0" u="none" strike="noStrike" dirty="0">
                          <a:solidFill>
                            <a:schemeClr val="tx1"/>
                          </a:solidFill>
                          <a:effectLst/>
                          <a:latin typeface="+mn-lt"/>
                        </a:rPr>
                        <a:t>5%</a:t>
                      </a:r>
                    </a:p>
                  </a:txBody>
                  <a:tcPr marL="9525" marR="9525" marT="9525" marB="0" anchor="ctr"/>
                </a:tc>
                <a:tc>
                  <a:txBody>
                    <a:bodyPr/>
                    <a:lstStyle/>
                    <a:p>
                      <a:pPr algn="ctr" fontAlgn="t"/>
                      <a:r>
                        <a:rPr lang="en-US" sz="1200" b="0" i="0" u="none" strike="noStrike" dirty="0">
                          <a:solidFill>
                            <a:schemeClr val="tx1"/>
                          </a:solidFill>
                          <a:effectLst/>
                          <a:latin typeface="+mn-lt"/>
                        </a:rPr>
                        <a:t>4%</a:t>
                      </a:r>
                      <a:endParaRPr lang="en-GB" sz="1200" b="0" i="0" u="none" strike="noStrike" dirty="0">
                        <a:solidFill>
                          <a:schemeClr val="tx1"/>
                        </a:solidFill>
                        <a:effectLst/>
                        <a:latin typeface="+mn-lt"/>
                      </a:endParaRPr>
                    </a:p>
                  </a:txBody>
                  <a:tcPr marL="9525" marR="9525" marT="9525" marB="0" anchor="ctr"/>
                </a:tc>
                <a:tc>
                  <a:txBody>
                    <a:bodyPr/>
                    <a:lstStyle/>
                    <a:p>
                      <a:pPr algn="ctr" fontAlgn="t"/>
                      <a:r>
                        <a:rPr lang="en-GB" sz="1200" b="0" i="0" u="none" strike="noStrike" dirty="0">
                          <a:solidFill>
                            <a:schemeClr val="tx1"/>
                          </a:solidFill>
                          <a:effectLst/>
                          <a:latin typeface="+mn-lt"/>
                        </a:rPr>
                        <a:t>4%</a:t>
                      </a:r>
                    </a:p>
                  </a:txBody>
                  <a:tcPr marL="9525" marR="9525" marT="9525" marB="0" anchor="ctr"/>
                </a:tc>
                <a:extLst>
                  <a:ext uri="{0D108BD9-81ED-4DB2-BD59-A6C34878D82A}">
                    <a16:rowId xmlns:a16="http://schemas.microsoft.com/office/drawing/2014/main" val="499633179"/>
                  </a:ext>
                </a:extLst>
              </a:tr>
              <a:tr h="290151">
                <a:tc>
                  <a:txBody>
                    <a:bodyPr/>
                    <a:lstStyle/>
                    <a:p>
                      <a:r>
                        <a:rPr lang="en-US" sz="1200" dirty="0">
                          <a:solidFill>
                            <a:schemeClr val="tx1"/>
                          </a:solidFill>
                        </a:rPr>
                        <a:t>Motorbikes</a:t>
                      </a:r>
                    </a:p>
                  </a:txBody>
                  <a:tcPr/>
                </a:tc>
                <a:tc>
                  <a:txBody>
                    <a:bodyPr/>
                    <a:lstStyle/>
                    <a:p>
                      <a:pPr algn="ctr" fontAlgn="t"/>
                      <a:r>
                        <a:rPr lang="en-GB" sz="1200" b="0" i="0" u="none" strike="noStrike" dirty="0">
                          <a:solidFill>
                            <a:schemeClr val="tx1"/>
                          </a:solidFill>
                          <a:effectLst/>
                          <a:latin typeface="+mn-lt"/>
                        </a:rPr>
                        <a:t>6%</a:t>
                      </a:r>
                    </a:p>
                  </a:txBody>
                  <a:tcPr marL="9525" marR="9525" marT="9525" marB="0" anchor="ctr"/>
                </a:tc>
                <a:tc>
                  <a:txBody>
                    <a:bodyPr/>
                    <a:lstStyle/>
                    <a:p>
                      <a:pPr algn="ctr" fontAlgn="t"/>
                      <a:r>
                        <a:rPr lang="en-GB" sz="1200" b="0" i="0" u="none" strike="noStrike" dirty="0">
                          <a:solidFill>
                            <a:schemeClr val="tx1"/>
                          </a:solidFill>
                          <a:effectLst/>
                          <a:latin typeface="+mn-lt"/>
                        </a:rPr>
                        <a:t>12%</a:t>
                      </a:r>
                    </a:p>
                  </a:txBody>
                  <a:tcPr marL="9525" marR="9525" marT="9525" marB="0" anchor="ctr"/>
                </a:tc>
                <a:tc>
                  <a:txBody>
                    <a:bodyPr/>
                    <a:lstStyle/>
                    <a:p>
                      <a:pPr algn="ctr" fontAlgn="t"/>
                      <a:r>
                        <a:rPr lang="en-GB" sz="1200" b="0" i="0" u="none" strike="noStrike" dirty="0">
                          <a:solidFill>
                            <a:schemeClr val="tx1"/>
                          </a:solidFill>
                          <a:effectLst/>
                          <a:latin typeface="+mn-lt"/>
                        </a:rPr>
                        <a:t>1%</a:t>
                      </a:r>
                    </a:p>
                  </a:txBody>
                  <a:tcPr marL="9525" marR="9525" marT="9525" marB="0" anchor="ctr"/>
                </a:tc>
                <a:tc>
                  <a:txBody>
                    <a:bodyPr/>
                    <a:lstStyle/>
                    <a:p>
                      <a:pPr algn="ctr" fontAlgn="t"/>
                      <a:r>
                        <a:rPr lang="en-GB" sz="1200" b="0" i="0" u="none" strike="noStrike" dirty="0">
                          <a:solidFill>
                            <a:schemeClr val="tx1"/>
                          </a:solidFill>
                          <a:effectLst/>
                          <a:latin typeface="+mn-lt"/>
                        </a:rPr>
                        <a:t>2%</a:t>
                      </a:r>
                    </a:p>
                  </a:txBody>
                  <a:tcPr marL="9525" marR="9525" marT="9525" marB="0" anchor="ctr"/>
                </a:tc>
                <a:tc>
                  <a:txBody>
                    <a:bodyPr/>
                    <a:lstStyle/>
                    <a:p>
                      <a:pPr algn="ctr" fontAlgn="t"/>
                      <a:r>
                        <a:rPr lang="en-GB" sz="1200" b="0" i="0" u="none" strike="noStrike" dirty="0">
                          <a:solidFill>
                            <a:schemeClr val="tx1"/>
                          </a:solidFill>
                          <a:effectLst/>
                          <a:latin typeface="+mn-lt"/>
                        </a:rPr>
                        <a:t>4%</a:t>
                      </a:r>
                    </a:p>
                  </a:txBody>
                  <a:tcPr marL="9525" marR="9525" marT="9525" marB="0" anchor="ctr"/>
                </a:tc>
                <a:tc>
                  <a:txBody>
                    <a:bodyPr/>
                    <a:lstStyle/>
                    <a:p>
                      <a:pPr algn="ctr" fontAlgn="t"/>
                      <a:r>
                        <a:rPr lang="en-GB" sz="1200" b="0" i="0" u="none" strike="noStrike" dirty="0">
                          <a:solidFill>
                            <a:schemeClr val="tx1"/>
                          </a:solidFill>
                          <a:effectLst/>
                          <a:latin typeface="+mn-lt"/>
                        </a:rPr>
                        <a:t>3%</a:t>
                      </a:r>
                    </a:p>
                  </a:txBody>
                  <a:tcPr marL="9525" marR="9525" marT="9525" marB="0" anchor="ctr"/>
                </a:tc>
                <a:tc>
                  <a:txBody>
                    <a:bodyPr/>
                    <a:lstStyle/>
                    <a:p>
                      <a:pPr algn="ctr" fontAlgn="t"/>
                      <a:r>
                        <a:rPr lang="en-GB" sz="1200" b="0" i="0" u="none" strike="noStrike" dirty="0">
                          <a:solidFill>
                            <a:schemeClr val="tx1"/>
                          </a:solidFill>
                          <a:effectLst/>
                          <a:latin typeface="+mn-lt"/>
                        </a:rPr>
                        <a:t>3%</a:t>
                      </a:r>
                    </a:p>
                  </a:txBody>
                  <a:tcPr marL="9525" marR="9525" marT="9525" marB="0" anchor="ctr"/>
                </a:tc>
                <a:tc>
                  <a:txBody>
                    <a:bodyPr/>
                    <a:lstStyle/>
                    <a:p>
                      <a:pPr algn="ctr" fontAlgn="t"/>
                      <a:r>
                        <a:rPr lang="en-GB" sz="1200" b="0" i="0" u="none" strike="noStrike" dirty="0">
                          <a:solidFill>
                            <a:schemeClr val="tx1"/>
                          </a:solidFill>
                          <a:effectLst/>
                          <a:latin typeface="+mn-lt"/>
                        </a:rPr>
                        <a:t>1%</a:t>
                      </a:r>
                    </a:p>
                  </a:txBody>
                  <a:tcPr marL="9525" marR="9525" marT="9525" marB="0" anchor="ctr"/>
                </a:tc>
                <a:tc>
                  <a:txBody>
                    <a:bodyPr/>
                    <a:lstStyle/>
                    <a:p>
                      <a:pPr algn="ctr" fontAlgn="t"/>
                      <a:r>
                        <a:rPr lang="en-GB" sz="1200" b="0" i="0" u="none" strike="noStrike" dirty="0">
                          <a:solidFill>
                            <a:schemeClr val="tx1"/>
                          </a:solidFill>
                          <a:effectLst/>
                          <a:latin typeface="+mn-lt"/>
                        </a:rPr>
                        <a:t>4%</a:t>
                      </a:r>
                    </a:p>
                  </a:txBody>
                  <a:tcPr marL="9525" marR="9525" marT="9525" marB="0" anchor="ctr"/>
                </a:tc>
                <a:tc>
                  <a:txBody>
                    <a:bodyPr/>
                    <a:lstStyle/>
                    <a:p>
                      <a:pPr algn="ctr" fontAlgn="t"/>
                      <a:r>
                        <a:rPr lang="en-US" sz="1200" b="0" i="0" u="none" strike="noStrike" dirty="0">
                          <a:solidFill>
                            <a:schemeClr val="tx1"/>
                          </a:solidFill>
                          <a:effectLst/>
                          <a:latin typeface="+mn-lt"/>
                        </a:rPr>
                        <a:t>2%</a:t>
                      </a:r>
                      <a:endParaRPr lang="en-GB" sz="1200" b="0" i="0" u="none" strike="noStrike" dirty="0">
                        <a:solidFill>
                          <a:schemeClr val="tx1"/>
                        </a:solidFill>
                        <a:effectLst/>
                        <a:latin typeface="+mn-lt"/>
                      </a:endParaRPr>
                    </a:p>
                  </a:txBody>
                  <a:tcPr marL="9525" marR="9525" marT="9525" marB="0" anchor="ctr"/>
                </a:tc>
                <a:tc>
                  <a:txBody>
                    <a:bodyPr/>
                    <a:lstStyle/>
                    <a:p>
                      <a:pPr algn="ctr" fontAlgn="t"/>
                      <a:r>
                        <a:rPr lang="en-GB" sz="1200" b="0" i="0" u="none" strike="noStrike" dirty="0">
                          <a:solidFill>
                            <a:schemeClr val="tx1"/>
                          </a:solidFill>
                          <a:effectLst/>
                          <a:latin typeface="+mn-lt"/>
                        </a:rPr>
                        <a:t>2%</a:t>
                      </a:r>
                    </a:p>
                  </a:txBody>
                  <a:tcPr marL="9525" marR="9525" marT="9525" marB="0" anchor="ctr"/>
                </a:tc>
                <a:extLst>
                  <a:ext uri="{0D108BD9-81ED-4DB2-BD59-A6C34878D82A}">
                    <a16:rowId xmlns:a16="http://schemas.microsoft.com/office/drawing/2014/main" val="199607995"/>
                  </a:ext>
                </a:extLst>
              </a:tr>
              <a:tr h="290151">
                <a:tc>
                  <a:txBody>
                    <a:bodyPr/>
                    <a:lstStyle/>
                    <a:p>
                      <a:r>
                        <a:rPr lang="en-US" sz="1200" dirty="0">
                          <a:solidFill>
                            <a:schemeClr val="tx1"/>
                          </a:solidFill>
                        </a:rPr>
                        <a:t>Highway code</a:t>
                      </a:r>
                    </a:p>
                  </a:txBody>
                  <a:tcPr/>
                </a:tc>
                <a:tc>
                  <a:txBody>
                    <a:bodyPr/>
                    <a:lstStyle/>
                    <a:p>
                      <a:pPr algn="ctr" fontAlgn="t"/>
                      <a:r>
                        <a:rPr lang="en-GB" sz="1200" b="0" i="0" u="none" strike="noStrike" dirty="0">
                          <a:solidFill>
                            <a:schemeClr val="tx1"/>
                          </a:solidFill>
                          <a:effectLst/>
                          <a:latin typeface="+mn-lt"/>
                        </a:rPr>
                        <a:t>-</a:t>
                      </a:r>
                    </a:p>
                  </a:txBody>
                  <a:tcPr marL="9525" marR="9525" marT="9525" marB="0" anchor="ctr"/>
                </a:tc>
                <a:tc>
                  <a:txBody>
                    <a:bodyPr/>
                    <a:lstStyle/>
                    <a:p>
                      <a:pPr algn="ctr" fontAlgn="t"/>
                      <a:r>
                        <a:rPr lang="en-GB" sz="1200" b="0" i="0" u="none" strike="noStrike" dirty="0">
                          <a:solidFill>
                            <a:schemeClr val="tx1"/>
                          </a:solidFill>
                          <a:effectLst/>
                          <a:latin typeface="+mn-lt"/>
                        </a:rPr>
                        <a:t>-</a:t>
                      </a:r>
                    </a:p>
                  </a:txBody>
                  <a:tcPr marL="9525" marR="9525" marT="9525" marB="0" anchor="ctr"/>
                </a:tc>
                <a:tc>
                  <a:txBody>
                    <a:bodyPr/>
                    <a:lstStyle/>
                    <a:p>
                      <a:pPr algn="ctr" fontAlgn="t"/>
                      <a:r>
                        <a:rPr lang="en-GB" sz="1200" b="0" i="0" u="none" strike="noStrike" dirty="0">
                          <a:solidFill>
                            <a:schemeClr val="tx1"/>
                          </a:solidFill>
                          <a:effectLst/>
                          <a:latin typeface="+mn-lt"/>
                        </a:rPr>
                        <a:t>-</a:t>
                      </a:r>
                    </a:p>
                  </a:txBody>
                  <a:tcPr marL="9525" marR="9525" marT="9525" marB="0" anchor="ctr"/>
                </a:tc>
                <a:tc>
                  <a:txBody>
                    <a:bodyPr/>
                    <a:lstStyle/>
                    <a:p>
                      <a:pPr algn="ctr" fontAlgn="t"/>
                      <a:r>
                        <a:rPr lang="en-GB" sz="1200" b="0" i="0" u="none" strike="noStrike" dirty="0">
                          <a:solidFill>
                            <a:schemeClr val="tx1"/>
                          </a:solidFill>
                          <a:effectLst/>
                          <a:latin typeface="+mn-lt"/>
                        </a:rPr>
                        <a:t>-</a:t>
                      </a:r>
                    </a:p>
                  </a:txBody>
                  <a:tcPr marL="9525" marR="9525" marT="9525" marB="0" anchor="ctr"/>
                </a:tc>
                <a:tc>
                  <a:txBody>
                    <a:bodyPr/>
                    <a:lstStyle/>
                    <a:p>
                      <a:pPr algn="ctr" fontAlgn="t"/>
                      <a:r>
                        <a:rPr lang="en-GB" sz="1200" b="0" i="0" u="none" strike="noStrike" dirty="0">
                          <a:solidFill>
                            <a:schemeClr val="tx1"/>
                          </a:solidFill>
                          <a:effectLst/>
                          <a:latin typeface="+mn-lt"/>
                        </a:rPr>
                        <a:t>-</a:t>
                      </a:r>
                    </a:p>
                  </a:txBody>
                  <a:tcPr marL="9525" marR="9525" marT="9525" marB="0" anchor="ctr"/>
                </a:tc>
                <a:tc>
                  <a:txBody>
                    <a:bodyPr/>
                    <a:lstStyle/>
                    <a:p>
                      <a:pPr algn="ctr" fontAlgn="t"/>
                      <a:r>
                        <a:rPr lang="en-GB" sz="1200" b="0" i="0" u="none" strike="noStrike" dirty="0">
                          <a:solidFill>
                            <a:schemeClr val="tx1"/>
                          </a:solidFill>
                          <a:effectLst/>
                          <a:latin typeface="+mn-lt"/>
                        </a:rPr>
                        <a:t>-</a:t>
                      </a:r>
                    </a:p>
                  </a:txBody>
                  <a:tcPr marL="9525" marR="9525" marT="9525" marB="0" anchor="ctr"/>
                </a:tc>
                <a:tc>
                  <a:txBody>
                    <a:bodyPr/>
                    <a:lstStyle/>
                    <a:p>
                      <a:pPr algn="ctr" fontAlgn="t"/>
                      <a:r>
                        <a:rPr lang="en-GB" sz="1200" b="0" i="0" u="none" strike="noStrike" dirty="0">
                          <a:solidFill>
                            <a:schemeClr val="tx1"/>
                          </a:solidFill>
                          <a:effectLst/>
                          <a:latin typeface="+mn-lt"/>
                        </a:rPr>
                        <a:t>11%</a:t>
                      </a:r>
                    </a:p>
                  </a:txBody>
                  <a:tcPr marL="9525" marR="9525" marT="9525" marB="0" anchor="ctr"/>
                </a:tc>
                <a:tc>
                  <a:txBody>
                    <a:bodyPr/>
                    <a:lstStyle/>
                    <a:p>
                      <a:pPr algn="ctr" fontAlgn="t"/>
                      <a:r>
                        <a:rPr lang="en-GB" sz="1200" b="0" i="0" u="none" strike="noStrike" dirty="0">
                          <a:solidFill>
                            <a:schemeClr val="tx1"/>
                          </a:solidFill>
                          <a:effectLst/>
                          <a:latin typeface="+mn-lt"/>
                        </a:rPr>
                        <a:t>3%</a:t>
                      </a:r>
                    </a:p>
                  </a:txBody>
                  <a:tcPr marL="9525" marR="9525" marT="9525" marB="0" anchor="ctr"/>
                </a:tc>
                <a:tc>
                  <a:txBody>
                    <a:bodyPr/>
                    <a:lstStyle/>
                    <a:p>
                      <a:pPr algn="ctr" fontAlgn="t"/>
                      <a:r>
                        <a:rPr lang="en-GB" sz="1200" b="0" i="0" u="none" strike="noStrike" dirty="0">
                          <a:solidFill>
                            <a:schemeClr val="tx1"/>
                          </a:solidFill>
                          <a:effectLst/>
                          <a:latin typeface="+mn-lt"/>
                        </a:rPr>
                        <a:t>4%</a:t>
                      </a:r>
                    </a:p>
                  </a:txBody>
                  <a:tcPr marL="9525" marR="9525" marT="9525" marB="0" anchor="ctr"/>
                </a:tc>
                <a:tc>
                  <a:txBody>
                    <a:bodyPr/>
                    <a:lstStyle/>
                    <a:p>
                      <a:pPr algn="ctr" fontAlgn="t"/>
                      <a:r>
                        <a:rPr lang="en-US" sz="1200" b="0" i="0" u="none" strike="noStrike" dirty="0">
                          <a:solidFill>
                            <a:schemeClr val="tx1"/>
                          </a:solidFill>
                          <a:effectLst/>
                          <a:latin typeface="+mn-lt"/>
                        </a:rPr>
                        <a:t>2%</a:t>
                      </a:r>
                      <a:endParaRPr lang="en-GB" sz="1200" b="0" i="0" u="none" strike="noStrike" dirty="0">
                        <a:solidFill>
                          <a:schemeClr val="tx1"/>
                        </a:solidFill>
                        <a:effectLst/>
                        <a:latin typeface="+mn-lt"/>
                      </a:endParaRPr>
                    </a:p>
                  </a:txBody>
                  <a:tcPr marL="9525" marR="9525" marT="9525" marB="0" anchor="ctr"/>
                </a:tc>
                <a:tc>
                  <a:txBody>
                    <a:bodyPr/>
                    <a:lstStyle/>
                    <a:p>
                      <a:pPr algn="ctr" fontAlgn="t"/>
                      <a:r>
                        <a:rPr lang="en-GB" sz="1200" b="0" i="0" u="none" strike="noStrike" dirty="0">
                          <a:solidFill>
                            <a:schemeClr val="tx1"/>
                          </a:solidFill>
                          <a:effectLst/>
                          <a:latin typeface="+mn-lt"/>
                        </a:rPr>
                        <a:t>1%</a:t>
                      </a:r>
                    </a:p>
                  </a:txBody>
                  <a:tcPr marL="9525" marR="9525" marT="9525" marB="0" anchor="ctr"/>
                </a:tc>
                <a:extLst>
                  <a:ext uri="{0D108BD9-81ED-4DB2-BD59-A6C34878D82A}">
                    <a16:rowId xmlns:a16="http://schemas.microsoft.com/office/drawing/2014/main" val="904595381"/>
                  </a:ext>
                </a:extLst>
              </a:tr>
              <a:tr h="290151">
                <a:tc>
                  <a:txBody>
                    <a:bodyPr/>
                    <a:lstStyle/>
                    <a:p>
                      <a:r>
                        <a:rPr lang="en-US" sz="1200" dirty="0">
                          <a:solidFill>
                            <a:schemeClr val="tx1"/>
                          </a:solidFill>
                        </a:rPr>
                        <a:t>Pavement parking</a:t>
                      </a:r>
                    </a:p>
                  </a:txBody>
                  <a:tcPr/>
                </a:tc>
                <a:tc>
                  <a:txBody>
                    <a:bodyPr/>
                    <a:lstStyle/>
                    <a:p>
                      <a:pPr algn="ctr" fontAlgn="t"/>
                      <a:r>
                        <a:rPr lang="en-GB" sz="1200" b="0" i="0" u="none" strike="noStrike" dirty="0">
                          <a:solidFill>
                            <a:schemeClr val="tx1"/>
                          </a:solidFill>
                          <a:effectLst/>
                          <a:latin typeface="+mn-lt"/>
                        </a:rPr>
                        <a:t>-</a:t>
                      </a:r>
                    </a:p>
                  </a:txBody>
                  <a:tcPr marL="9525" marR="9525" marT="9525" marB="0" anchor="ctr"/>
                </a:tc>
                <a:tc>
                  <a:txBody>
                    <a:bodyPr/>
                    <a:lstStyle/>
                    <a:p>
                      <a:pPr algn="ctr" fontAlgn="t"/>
                      <a:r>
                        <a:rPr lang="en-GB" sz="1200" b="0" i="0" u="none" strike="noStrike" dirty="0">
                          <a:solidFill>
                            <a:schemeClr val="tx1"/>
                          </a:solidFill>
                          <a:effectLst/>
                          <a:latin typeface="+mn-lt"/>
                        </a:rPr>
                        <a:t>-</a:t>
                      </a:r>
                    </a:p>
                  </a:txBody>
                  <a:tcPr marL="9525" marR="9525" marT="9525" marB="0" anchor="ctr"/>
                </a:tc>
                <a:tc>
                  <a:txBody>
                    <a:bodyPr/>
                    <a:lstStyle/>
                    <a:p>
                      <a:pPr algn="ctr" fontAlgn="t"/>
                      <a:r>
                        <a:rPr lang="en-GB" sz="1200" b="0" i="0" u="none" strike="noStrike" dirty="0">
                          <a:solidFill>
                            <a:schemeClr val="tx1"/>
                          </a:solidFill>
                          <a:effectLst/>
                          <a:latin typeface="+mn-lt"/>
                        </a:rPr>
                        <a:t>-</a:t>
                      </a:r>
                    </a:p>
                  </a:txBody>
                  <a:tcPr marL="9525" marR="9525" marT="9525" marB="0" anchor="ctr"/>
                </a:tc>
                <a:tc>
                  <a:txBody>
                    <a:bodyPr/>
                    <a:lstStyle/>
                    <a:p>
                      <a:pPr algn="ctr" fontAlgn="t"/>
                      <a:r>
                        <a:rPr lang="en-GB" sz="1200" b="0" i="0" u="none" strike="noStrike" dirty="0">
                          <a:solidFill>
                            <a:schemeClr val="tx1"/>
                          </a:solidFill>
                          <a:effectLst/>
                          <a:latin typeface="+mn-lt"/>
                        </a:rPr>
                        <a:t>-</a:t>
                      </a:r>
                    </a:p>
                  </a:txBody>
                  <a:tcPr marL="9525" marR="9525" marT="9525" marB="0" anchor="ctr"/>
                </a:tc>
                <a:tc>
                  <a:txBody>
                    <a:bodyPr/>
                    <a:lstStyle/>
                    <a:p>
                      <a:pPr algn="ctr" fontAlgn="t"/>
                      <a:r>
                        <a:rPr lang="en-GB" sz="1200" b="0" i="0" u="none" strike="noStrike" dirty="0">
                          <a:solidFill>
                            <a:schemeClr val="tx1"/>
                          </a:solidFill>
                          <a:effectLst/>
                          <a:latin typeface="+mn-lt"/>
                        </a:rPr>
                        <a:t>-</a:t>
                      </a:r>
                    </a:p>
                  </a:txBody>
                  <a:tcPr marL="9525" marR="9525" marT="9525" marB="0" anchor="ctr"/>
                </a:tc>
                <a:tc>
                  <a:txBody>
                    <a:bodyPr/>
                    <a:lstStyle/>
                    <a:p>
                      <a:pPr algn="ctr" fontAlgn="t"/>
                      <a:r>
                        <a:rPr lang="en-GB" sz="1200" b="0" i="0" u="none" strike="noStrike" dirty="0">
                          <a:solidFill>
                            <a:schemeClr val="tx1"/>
                          </a:solidFill>
                          <a:effectLst/>
                          <a:latin typeface="+mn-lt"/>
                        </a:rPr>
                        <a:t>-</a:t>
                      </a:r>
                    </a:p>
                  </a:txBody>
                  <a:tcPr marL="9525" marR="9525" marT="9525" marB="0" anchor="ctr"/>
                </a:tc>
                <a:tc>
                  <a:txBody>
                    <a:bodyPr/>
                    <a:lstStyle/>
                    <a:p>
                      <a:pPr algn="ctr" fontAlgn="t"/>
                      <a:r>
                        <a:rPr lang="en-GB" sz="1200" b="0" i="0" u="none" strike="noStrike" dirty="0">
                          <a:solidFill>
                            <a:schemeClr val="tx1"/>
                          </a:solidFill>
                          <a:effectLst/>
                          <a:latin typeface="+mn-lt"/>
                        </a:rPr>
                        <a:t>-</a:t>
                      </a:r>
                    </a:p>
                  </a:txBody>
                  <a:tcPr marL="9525" marR="9525" marT="9525" marB="0" anchor="ctr"/>
                </a:tc>
                <a:tc>
                  <a:txBody>
                    <a:bodyPr/>
                    <a:lstStyle/>
                    <a:p>
                      <a:pPr algn="ctr" fontAlgn="t"/>
                      <a:r>
                        <a:rPr lang="en-GB" sz="1200" b="0" i="0" u="none" strike="noStrike" dirty="0">
                          <a:solidFill>
                            <a:schemeClr val="tx1"/>
                          </a:solidFill>
                          <a:effectLst/>
                          <a:latin typeface="+mn-lt"/>
                        </a:rPr>
                        <a:t>3%</a:t>
                      </a:r>
                    </a:p>
                  </a:txBody>
                  <a:tcPr marL="9525" marR="9525" marT="9525" marB="0" anchor="ctr"/>
                </a:tc>
                <a:tc>
                  <a:txBody>
                    <a:bodyPr/>
                    <a:lstStyle/>
                    <a:p>
                      <a:pPr algn="ctr" fontAlgn="t"/>
                      <a:r>
                        <a:rPr lang="en-GB" sz="1200" b="0" i="0" u="none" strike="noStrike" dirty="0">
                          <a:solidFill>
                            <a:schemeClr val="tx1"/>
                          </a:solidFill>
                          <a:effectLst/>
                          <a:latin typeface="+mn-lt"/>
                        </a:rPr>
                        <a:t>4%</a:t>
                      </a:r>
                    </a:p>
                  </a:txBody>
                  <a:tcPr marL="9525" marR="9525" marT="9525" marB="0" anchor="ctr"/>
                </a:tc>
                <a:tc>
                  <a:txBody>
                    <a:bodyPr/>
                    <a:lstStyle/>
                    <a:p>
                      <a:pPr algn="ctr" fontAlgn="t"/>
                      <a:r>
                        <a:rPr lang="en-US" sz="1200" b="0" i="0" u="none" strike="noStrike" dirty="0">
                          <a:solidFill>
                            <a:schemeClr val="tx1"/>
                          </a:solidFill>
                          <a:effectLst/>
                          <a:latin typeface="+mn-lt"/>
                        </a:rPr>
                        <a:t>4%</a:t>
                      </a:r>
                      <a:endParaRPr lang="en-GB" sz="1200" b="0" i="0" u="none" strike="noStrike" dirty="0">
                        <a:solidFill>
                          <a:schemeClr val="tx1"/>
                        </a:solidFill>
                        <a:effectLst/>
                        <a:latin typeface="+mn-lt"/>
                      </a:endParaRPr>
                    </a:p>
                  </a:txBody>
                  <a:tcPr marL="9525" marR="9525" marT="9525" marB="0" anchor="ctr"/>
                </a:tc>
                <a:tc>
                  <a:txBody>
                    <a:bodyPr/>
                    <a:lstStyle/>
                    <a:p>
                      <a:pPr algn="ctr" fontAlgn="t"/>
                      <a:r>
                        <a:rPr lang="en-GB" sz="1200" b="0" i="0" u="none" strike="noStrike" dirty="0">
                          <a:solidFill>
                            <a:schemeClr val="tx1"/>
                          </a:solidFill>
                          <a:effectLst/>
                          <a:latin typeface="+mn-lt"/>
                        </a:rPr>
                        <a:t>3%</a:t>
                      </a:r>
                    </a:p>
                  </a:txBody>
                  <a:tcPr marL="9525" marR="9525" marT="9525" marB="0" anchor="ctr"/>
                </a:tc>
                <a:extLst>
                  <a:ext uri="{0D108BD9-81ED-4DB2-BD59-A6C34878D82A}">
                    <a16:rowId xmlns:a16="http://schemas.microsoft.com/office/drawing/2014/main" val="2989267022"/>
                  </a:ext>
                </a:extLst>
              </a:tr>
              <a:tr h="290151">
                <a:tc>
                  <a:txBody>
                    <a:bodyPr/>
                    <a:lstStyle/>
                    <a:p>
                      <a:r>
                        <a:rPr lang="en-US" sz="1200" dirty="0">
                          <a:solidFill>
                            <a:schemeClr val="tx1"/>
                          </a:solidFill>
                        </a:rPr>
                        <a:t>Young drivers</a:t>
                      </a:r>
                    </a:p>
                  </a:txBody>
                  <a:tcPr/>
                </a:tc>
                <a:tc>
                  <a:txBody>
                    <a:bodyPr/>
                    <a:lstStyle/>
                    <a:p>
                      <a:pPr algn="ctr" fontAlgn="t"/>
                      <a:r>
                        <a:rPr lang="en-GB" sz="1200" b="0" i="0" u="none" strike="noStrike" dirty="0">
                          <a:solidFill>
                            <a:schemeClr val="tx1"/>
                          </a:solidFill>
                          <a:effectLst/>
                          <a:latin typeface="+mn-lt"/>
                        </a:rPr>
                        <a:t>-</a:t>
                      </a:r>
                    </a:p>
                  </a:txBody>
                  <a:tcPr marL="9525" marR="9525" marT="9525" marB="0" anchor="ctr"/>
                </a:tc>
                <a:tc>
                  <a:txBody>
                    <a:bodyPr/>
                    <a:lstStyle/>
                    <a:p>
                      <a:pPr algn="ctr" fontAlgn="t"/>
                      <a:r>
                        <a:rPr lang="en-GB" sz="1200" b="0" i="0" u="none" strike="noStrike" dirty="0">
                          <a:solidFill>
                            <a:schemeClr val="tx1"/>
                          </a:solidFill>
                          <a:effectLst/>
                          <a:latin typeface="+mn-lt"/>
                        </a:rPr>
                        <a:t>-</a:t>
                      </a:r>
                    </a:p>
                  </a:txBody>
                  <a:tcPr marL="9525" marR="9525" marT="9525" marB="0" anchor="ctr"/>
                </a:tc>
                <a:tc>
                  <a:txBody>
                    <a:bodyPr/>
                    <a:lstStyle/>
                    <a:p>
                      <a:pPr algn="ctr" fontAlgn="t"/>
                      <a:r>
                        <a:rPr lang="en-GB" sz="1200" b="0" i="0" u="none" strike="noStrike" dirty="0">
                          <a:solidFill>
                            <a:schemeClr val="tx1"/>
                          </a:solidFill>
                          <a:effectLst/>
                          <a:latin typeface="+mn-lt"/>
                        </a:rPr>
                        <a:t>6%</a:t>
                      </a:r>
                    </a:p>
                  </a:txBody>
                  <a:tcPr marL="9525" marR="9525" marT="9525" marB="0" anchor="ctr"/>
                </a:tc>
                <a:tc>
                  <a:txBody>
                    <a:bodyPr/>
                    <a:lstStyle/>
                    <a:p>
                      <a:pPr algn="ctr" fontAlgn="t"/>
                      <a:r>
                        <a:rPr lang="en-GB" sz="1200" b="0" i="0" u="none" strike="noStrike" dirty="0">
                          <a:solidFill>
                            <a:schemeClr val="tx1"/>
                          </a:solidFill>
                          <a:effectLst/>
                          <a:latin typeface="+mn-lt"/>
                        </a:rPr>
                        <a:t>3%</a:t>
                      </a:r>
                    </a:p>
                  </a:txBody>
                  <a:tcPr marL="9525" marR="9525" marT="9525" marB="0" anchor="ctr"/>
                </a:tc>
                <a:tc>
                  <a:txBody>
                    <a:bodyPr/>
                    <a:lstStyle/>
                    <a:p>
                      <a:pPr algn="ctr" fontAlgn="t"/>
                      <a:r>
                        <a:rPr lang="en-GB" sz="1200" b="0" i="0" u="none" strike="noStrike" dirty="0">
                          <a:solidFill>
                            <a:schemeClr val="tx1"/>
                          </a:solidFill>
                          <a:effectLst/>
                          <a:latin typeface="+mn-lt"/>
                        </a:rPr>
                        <a:t>4%</a:t>
                      </a:r>
                    </a:p>
                  </a:txBody>
                  <a:tcPr marL="9525" marR="9525" marT="9525" marB="0" anchor="ctr"/>
                </a:tc>
                <a:tc>
                  <a:txBody>
                    <a:bodyPr/>
                    <a:lstStyle/>
                    <a:p>
                      <a:pPr algn="ctr" fontAlgn="t"/>
                      <a:r>
                        <a:rPr lang="en-GB" sz="1200" b="0" i="0" u="none" strike="noStrike" dirty="0">
                          <a:solidFill>
                            <a:schemeClr val="tx1"/>
                          </a:solidFill>
                          <a:effectLst/>
                          <a:latin typeface="+mn-lt"/>
                        </a:rPr>
                        <a:t>4%</a:t>
                      </a:r>
                    </a:p>
                  </a:txBody>
                  <a:tcPr marL="9525" marR="9525" marT="9525" marB="0" anchor="ctr"/>
                </a:tc>
                <a:tc>
                  <a:txBody>
                    <a:bodyPr/>
                    <a:lstStyle/>
                    <a:p>
                      <a:pPr algn="ctr" fontAlgn="t"/>
                      <a:r>
                        <a:rPr lang="en-GB" sz="1200" b="0" i="0" u="none" strike="noStrike" dirty="0">
                          <a:solidFill>
                            <a:schemeClr val="tx1"/>
                          </a:solidFill>
                          <a:effectLst/>
                          <a:latin typeface="+mn-lt"/>
                        </a:rPr>
                        <a:t>3%</a:t>
                      </a:r>
                    </a:p>
                  </a:txBody>
                  <a:tcPr marL="9525" marR="9525" marT="9525" marB="0" anchor="ctr"/>
                </a:tc>
                <a:tc>
                  <a:txBody>
                    <a:bodyPr/>
                    <a:lstStyle/>
                    <a:p>
                      <a:pPr algn="ctr" fontAlgn="t"/>
                      <a:r>
                        <a:rPr lang="en-GB" sz="1200" b="0" i="0" u="none" strike="noStrike" dirty="0">
                          <a:solidFill>
                            <a:schemeClr val="tx1"/>
                          </a:solidFill>
                          <a:effectLst/>
                          <a:latin typeface="+mn-lt"/>
                        </a:rPr>
                        <a:t>2%</a:t>
                      </a:r>
                    </a:p>
                  </a:txBody>
                  <a:tcPr marL="9525" marR="9525" marT="9525" marB="0" anchor="ctr"/>
                </a:tc>
                <a:tc>
                  <a:txBody>
                    <a:bodyPr/>
                    <a:lstStyle/>
                    <a:p>
                      <a:pPr algn="ctr" fontAlgn="t"/>
                      <a:r>
                        <a:rPr lang="en-GB" sz="1200" b="0" i="0" u="none" strike="noStrike" dirty="0">
                          <a:solidFill>
                            <a:schemeClr val="tx1"/>
                          </a:solidFill>
                          <a:effectLst/>
                          <a:latin typeface="+mn-lt"/>
                        </a:rPr>
                        <a:t>3%</a:t>
                      </a:r>
                    </a:p>
                  </a:txBody>
                  <a:tcPr marL="9525" marR="9525" marT="9525" marB="0" anchor="ctr"/>
                </a:tc>
                <a:tc>
                  <a:txBody>
                    <a:bodyPr/>
                    <a:lstStyle/>
                    <a:p>
                      <a:pPr algn="ctr" fontAlgn="t"/>
                      <a:r>
                        <a:rPr lang="en-US" sz="1200" b="0" i="0" u="none" strike="noStrike" dirty="0">
                          <a:solidFill>
                            <a:schemeClr val="tx1"/>
                          </a:solidFill>
                          <a:effectLst/>
                          <a:latin typeface="+mn-lt"/>
                        </a:rPr>
                        <a:t>2%</a:t>
                      </a:r>
                      <a:endParaRPr lang="en-GB" sz="1200" b="0" i="0" u="none" strike="noStrike" dirty="0">
                        <a:solidFill>
                          <a:schemeClr val="tx1"/>
                        </a:solidFill>
                        <a:effectLst/>
                        <a:latin typeface="+mn-lt"/>
                      </a:endParaRPr>
                    </a:p>
                  </a:txBody>
                  <a:tcPr marL="9525" marR="9525" marT="9525" marB="0" anchor="ctr"/>
                </a:tc>
                <a:tc>
                  <a:txBody>
                    <a:bodyPr/>
                    <a:lstStyle/>
                    <a:p>
                      <a:pPr algn="ctr" fontAlgn="t"/>
                      <a:r>
                        <a:rPr lang="en-GB" sz="1200" b="0" i="0" u="none" strike="noStrike" dirty="0">
                          <a:solidFill>
                            <a:schemeClr val="tx1"/>
                          </a:solidFill>
                          <a:effectLst/>
                          <a:latin typeface="+mn-lt"/>
                        </a:rPr>
                        <a:t>3%</a:t>
                      </a:r>
                    </a:p>
                  </a:txBody>
                  <a:tcPr marL="9525" marR="9525" marT="9525" marB="0" anchor="ctr"/>
                </a:tc>
                <a:extLst>
                  <a:ext uri="{0D108BD9-81ED-4DB2-BD59-A6C34878D82A}">
                    <a16:rowId xmlns:a16="http://schemas.microsoft.com/office/drawing/2014/main" val="1359289432"/>
                  </a:ext>
                </a:extLst>
              </a:tr>
              <a:tr h="290151">
                <a:tc>
                  <a:txBody>
                    <a:bodyPr/>
                    <a:lstStyle/>
                    <a:p>
                      <a:r>
                        <a:rPr lang="en-US" sz="1200" dirty="0">
                          <a:solidFill>
                            <a:schemeClr val="tx1"/>
                          </a:solidFill>
                        </a:rPr>
                        <a:t>Being distracted when driving</a:t>
                      </a:r>
                    </a:p>
                  </a:txBody>
                  <a:tcPr/>
                </a:tc>
                <a:tc>
                  <a:txBody>
                    <a:bodyPr/>
                    <a:lstStyle/>
                    <a:p>
                      <a:pPr algn="ctr" fontAlgn="t"/>
                      <a:r>
                        <a:rPr lang="en-GB" sz="1200" b="0" i="0" u="none" strike="noStrike" dirty="0">
                          <a:solidFill>
                            <a:schemeClr val="tx1"/>
                          </a:solidFill>
                          <a:effectLst/>
                          <a:latin typeface="+mn-lt"/>
                        </a:rPr>
                        <a:t>-</a:t>
                      </a:r>
                    </a:p>
                  </a:txBody>
                  <a:tcPr marL="9525" marR="9525" marT="9525" marB="0" anchor="ctr"/>
                </a:tc>
                <a:tc>
                  <a:txBody>
                    <a:bodyPr/>
                    <a:lstStyle/>
                    <a:p>
                      <a:pPr algn="ctr" fontAlgn="t"/>
                      <a:r>
                        <a:rPr lang="en-GB" sz="1200" b="0" i="0" u="none" strike="noStrike" dirty="0">
                          <a:solidFill>
                            <a:schemeClr val="tx1"/>
                          </a:solidFill>
                          <a:effectLst/>
                          <a:latin typeface="+mn-lt"/>
                        </a:rPr>
                        <a:t>-</a:t>
                      </a:r>
                    </a:p>
                  </a:txBody>
                  <a:tcPr marL="9525" marR="9525" marT="9525" marB="0" anchor="ctr"/>
                </a:tc>
                <a:tc>
                  <a:txBody>
                    <a:bodyPr/>
                    <a:lstStyle/>
                    <a:p>
                      <a:pPr algn="ctr" fontAlgn="t"/>
                      <a:r>
                        <a:rPr lang="en-GB" sz="1200" b="0" i="0" u="none" strike="noStrike" dirty="0">
                          <a:solidFill>
                            <a:schemeClr val="tx1"/>
                          </a:solidFill>
                          <a:effectLst/>
                          <a:latin typeface="+mn-lt"/>
                        </a:rPr>
                        <a:t>3%</a:t>
                      </a:r>
                    </a:p>
                  </a:txBody>
                  <a:tcPr marL="9525" marR="9525" marT="9525" marB="0" anchor="ctr"/>
                </a:tc>
                <a:tc>
                  <a:txBody>
                    <a:bodyPr/>
                    <a:lstStyle/>
                    <a:p>
                      <a:pPr algn="ctr" fontAlgn="t"/>
                      <a:r>
                        <a:rPr lang="en-GB" sz="1200" b="0" i="0" u="none" strike="noStrike" dirty="0">
                          <a:solidFill>
                            <a:schemeClr val="tx1"/>
                          </a:solidFill>
                          <a:effectLst/>
                          <a:latin typeface="+mn-lt"/>
                        </a:rPr>
                        <a:t>3%</a:t>
                      </a:r>
                    </a:p>
                  </a:txBody>
                  <a:tcPr marL="9525" marR="9525" marT="9525" marB="0" anchor="ctr"/>
                </a:tc>
                <a:tc>
                  <a:txBody>
                    <a:bodyPr/>
                    <a:lstStyle/>
                    <a:p>
                      <a:pPr algn="ctr" fontAlgn="t"/>
                      <a:r>
                        <a:rPr lang="en-GB" sz="1200" b="0" i="0" u="none" strike="noStrike" dirty="0">
                          <a:solidFill>
                            <a:schemeClr val="tx1"/>
                          </a:solidFill>
                          <a:effectLst/>
                          <a:latin typeface="+mn-lt"/>
                        </a:rPr>
                        <a:t>5%</a:t>
                      </a:r>
                    </a:p>
                  </a:txBody>
                  <a:tcPr marL="9525" marR="9525" marT="9525" marB="0" anchor="ctr"/>
                </a:tc>
                <a:tc>
                  <a:txBody>
                    <a:bodyPr/>
                    <a:lstStyle/>
                    <a:p>
                      <a:pPr algn="ctr" fontAlgn="t"/>
                      <a:r>
                        <a:rPr lang="en-GB" sz="1200" b="0" i="0" u="none" strike="noStrike" dirty="0">
                          <a:solidFill>
                            <a:schemeClr val="tx1"/>
                          </a:solidFill>
                          <a:effectLst/>
                          <a:latin typeface="+mn-lt"/>
                        </a:rPr>
                        <a:t>3%</a:t>
                      </a:r>
                    </a:p>
                  </a:txBody>
                  <a:tcPr marL="9525" marR="9525" marT="9525" marB="0" anchor="ctr"/>
                </a:tc>
                <a:tc>
                  <a:txBody>
                    <a:bodyPr/>
                    <a:lstStyle/>
                    <a:p>
                      <a:pPr algn="ctr" fontAlgn="t"/>
                      <a:r>
                        <a:rPr lang="en-GB" sz="1200" b="0" i="0" u="none" strike="noStrike" dirty="0">
                          <a:solidFill>
                            <a:schemeClr val="tx1"/>
                          </a:solidFill>
                          <a:effectLst/>
                          <a:latin typeface="+mn-lt"/>
                        </a:rPr>
                        <a:t>3%</a:t>
                      </a:r>
                    </a:p>
                  </a:txBody>
                  <a:tcPr marL="9525" marR="9525" marT="9525" marB="0" anchor="ctr"/>
                </a:tc>
                <a:tc>
                  <a:txBody>
                    <a:bodyPr/>
                    <a:lstStyle/>
                    <a:p>
                      <a:pPr algn="ctr" fontAlgn="t"/>
                      <a:r>
                        <a:rPr lang="en-GB" sz="1200" b="0" i="0" u="none" strike="noStrike" dirty="0">
                          <a:solidFill>
                            <a:schemeClr val="tx1"/>
                          </a:solidFill>
                          <a:effectLst/>
                          <a:latin typeface="+mn-lt"/>
                        </a:rPr>
                        <a:t>3%</a:t>
                      </a:r>
                    </a:p>
                  </a:txBody>
                  <a:tcPr marL="9525" marR="9525" marT="9525" marB="0" anchor="ctr"/>
                </a:tc>
                <a:tc>
                  <a:txBody>
                    <a:bodyPr/>
                    <a:lstStyle/>
                    <a:p>
                      <a:pPr algn="ctr" fontAlgn="t"/>
                      <a:r>
                        <a:rPr lang="en-GB" sz="1200" b="0" i="0" u="none" strike="noStrike" dirty="0">
                          <a:solidFill>
                            <a:schemeClr val="tx1"/>
                          </a:solidFill>
                          <a:effectLst/>
                          <a:latin typeface="+mn-lt"/>
                        </a:rPr>
                        <a:t>3%</a:t>
                      </a:r>
                    </a:p>
                  </a:txBody>
                  <a:tcPr marL="9525" marR="9525" marT="9525" marB="0" anchor="ctr"/>
                </a:tc>
                <a:tc>
                  <a:txBody>
                    <a:bodyPr/>
                    <a:lstStyle/>
                    <a:p>
                      <a:pPr algn="ctr" fontAlgn="t"/>
                      <a:r>
                        <a:rPr lang="en-US" sz="1200" b="0" i="0" u="none" strike="noStrike" dirty="0">
                          <a:solidFill>
                            <a:schemeClr val="tx1"/>
                          </a:solidFill>
                          <a:effectLst/>
                          <a:latin typeface="+mn-lt"/>
                        </a:rPr>
                        <a:t>3%</a:t>
                      </a:r>
                      <a:endParaRPr lang="en-GB" sz="1200" b="0" i="0" u="none" strike="noStrike" dirty="0">
                        <a:solidFill>
                          <a:schemeClr val="tx1"/>
                        </a:solidFill>
                        <a:effectLst/>
                        <a:latin typeface="+mn-lt"/>
                      </a:endParaRPr>
                    </a:p>
                  </a:txBody>
                  <a:tcPr marL="9525" marR="9525" marT="9525" marB="0" anchor="ctr"/>
                </a:tc>
                <a:tc>
                  <a:txBody>
                    <a:bodyPr/>
                    <a:lstStyle/>
                    <a:p>
                      <a:pPr algn="ctr" fontAlgn="t"/>
                      <a:r>
                        <a:rPr lang="en-GB" sz="1200" b="0" i="0" u="none" strike="noStrike" dirty="0">
                          <a:solidFill>
                            <a:schemeClr val="tx1"/>
                          </a:solidFill>
                          <a:effectLst/>
                          <a:latin typeface="+mn-lt"/>
                        </a:rPr>
                        <a:t>4%</a:t>
                      </a:r>
                    </a:p>
                  </a:txBody>
                  <a:tcPr marL="9525" marR="9525" marT="9525" marB="0" anchor="ctr"/>
                </a:tc>
                <a:extLst>
                  <a:ext uri="{0D108BD9-81ED-4DB2-BD59-A6C34878D82A}">
                    <a16:rowId xmlns:a16="http://schemas.microsoft.com/office/drawing/2014/main" val="1579147927"/>
                  </a:ext>
                </a:extLst>
              </a:tr>
            </a:tbl>
          </a:graphicData>
        </a:graphic>
      </p:graphicFrame>
      <p:sp>
        <p:nvSpPr>
          <p:cNvPr id="12" name="TextBox 11">
            <a:extLst>
              <a:ext uri="{FF2B5EF4-FFF2-40B4-BE49-F238E27FC236}">
                <a16:creationId xmlns:a16="http://schemas.microsoft.com/office/drawing/2014/main" id="{04ACA8E5-70E0-9CBC-1385-0F6BCB22C8A5}"/>
              </a:ext>
            </a:extLst>
          </p:cNvPr>
          <p:cNvSpPr txBox="1"/>
          <p:nvPr/>
        </p:nvSpPr>
        <p:spPr>
          <a:xfrm>
            <a:off x="3271276" y="1351627"/>
            <a:ext cx="4784066" cy="378886"/>
          </a:xfrm>
          <a:prstGeom prst="rect">
            <a:avLst/>
          </a:prstGeom>
          <a:noFill/>
        </p:spPr>
        <p:txBody>
          <a:bodyPr wrap="square">
            <a:spAutoFit/>
          </a:bodyPr>
          <a:lstStyle/>
          <a:p>
            <a:pPr algn="ctr" rtl="0">
              <a:defRPr sz="1862" b="0" i="0" u="none" strike="noStrike" kern="1200" spc="0" baseline="0">
                <a:solidFill>
                  <a:srgbClr val="4B4F56"/>
                </a:solidFill>
                <a:latin typeface="+mn-lt"/>
                <a:ea typeface="+mn-ea"/>
                <a:cs typeface="+mn-cs"/>
              </a:defRPr>
            </a:pPr>
            <a:r>
              <a:rPr lang="en-US" dirty="0"/>
              <a:t>% driving / road safety advertising seen recently</a:t>
            </a:r>
          </a:p>
        </p:txBody>
      </p:sp>
    </p:spTree>
    <p:extLst>
      <p:ext uri="{BB962C8B-B14F-4D97-AF65-F5344CB8AC3E}">
        <p14:creationId xmlns:p14="http://schemas.microsoft.com/office/powerpoint/2010/main" val="1760017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5B1380-712A-47DD-93BA-9A9827056BD3}"/>
              </a:ext>
            </a:extLst>
          </p:cNvPr>
          <p:cNvSpPr>
            <a:spLocks noGrp="1"/>
          </p:cNvSpPr>
          <p:nvPr>
            <p:ph type="ctrTitle"/>
          </p:nvPr>
        </p:nvSpPr>
        <p:spPr>
          <a:xfrm>
            <a:off x="392865" y="2217927"/>
            <a:ext cx="7056447" cy="1525603"/>
          </a:xfrm>
        </p:spPr>
        <p:txBody>
          <a:bodyPr/>
          <a:lstStyle/>
          <a:p>
            <a:r>
              <a:rPr lang="en-US" dirty="0"/>
              <a:t>Appendix III </a:t>
            </a:r>
            <a:br>
              <a:rPr lang="en-US" dirty="0"/>
            </a:br>
            <a:r>
              <a:rPr lang="en-US" dirty="0"/>
              <a:t>– Technical appendix</a:t>
            </a:r>
            <a:endParaRPr lang="en-GB" dirty="0">
              <a:solidFill>
                <a:srgbClr val="FF0000"/>
              </a:solidFill>
            </a:endParaRPr>
          </a:p>
        </p:txBody>
      </p:sp>
      <p:sp>
        <p:nvSpPr>
          <p:cNvPr id="15" name="Slide Number Placeholder 14">
            <a:extLst>
              <a:ext uri="{FF2B5EF4-FFF2-40B4-BE49-F238E27FC236}">
                <a16:creationId xmlns:a16="http://schemas.microsoft.com/office/drawing/2014/main" id="{5DA4082C-E9DA-4728-A8E4-C9CD02DD2716}"/>
              </a:ext>
            </a:extLst>
          </p:cNvPr>
          <p:cNvSpPr>
            <a:spLocks noGrp="1"/>
          </p:cNvSpPr>
          <p:nvPr>
            <p:ph type="sldNum" sz="quarter" idx="12"/>
          </p:nvPr>
        </p:nvSpPr>
        <p:spPr/>
        <p:txBody>
          <a:bodyPr/>
          <a:lstStyle/>
          <a:p>
            <a:fld id="{3CF2D5F0-42C9-44CC-9D46-F1CEB28D430F}" type="slidenum">
              <a:rPr lang="en-GB" smtClean="0"/>
              <a:pPr/>
              <a:t>73</a:t>
            </a:fld>
            <a:endParaRPr lang="en-GB" dirty="0"/>
          </a:p>
        </p:txBody>
      </p:sp>
    </p:spTree>
    <p:extLst>
      <p:ext uri="{BB962C8B-B14F-4D97-AF65-F5344CB8AC3E}">
        <p14:creationId xmlns:p14="http://schemas.microsoft.com/office/powerpoint/2010/main" val="760251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6CB4B4D-7CA3-9044-876B-883B54F8677D}" type="slidenum">
              <a:rPr lang="en-GB" smtClean="0"/>
              <a:pPr/>
              <a:t>74</a:t>
            </a:fld>
            <a:endParaRPr lang="en-GB" dirty="0"/>
          </a:p>
        </p:txBody>
      </p:sp>
      <p:sp>
        <p:nvSpPr>
          <p:cNvPr id="4" name="Title 3">
            <a:extLst>
              <a:ext uri="{FF2B5EF4-FFF2-40B4-BE49-F238E27FC236}">
                <a16:creationId xmlns:a16="http://schemas.microsoft.com/office/drawing/2014/main" id="{CC456CBE-E9BE-4E6C-ABA0-0EA285C2B5FE}"/>
              </a:ext>
            </a:extLst>
          </p:cNvPr>
          <p:cNvSpPr>
            <a:spLocks noGrp="1"/>
          </p:cNvSpPr>
          <p:nvPr>
            <p:ph type="title"/>
          </p:nvPr>
        </p:nvSpPr>
        <p:spPr/>
        <p:txBody>
          <a:bodyPr/>
          <a:lstStyle/>
          <a:p>
            <a:r>
              <a:rPr lang="en-GB" dirty="0"/>
              <a:t>Quantitative: method and data processing</a:t>
            </a:r>
            <a:endParaRPr lang="en-US" dirty="0"/>
          </a:p>
        </p:txBody>
      </p:sp>
      <p:sp>
        <p:nvSpPr>
          <p:cNvPr id="5" name="Text Placeholder 4">
            <a:extLst>
              <a:ext uri="{FF2B5EF4-FFF2-40B4-BE49-F238E27FC236}">
                <a16:creationId xmlns:a16="http://schemas.microsoft.com/office/drawing/2014/main" id="{EDE3BC5A-2563-44E5-9E8B-87FC04805832}"/>
              </a:ext>
            </a:extLst>
          </p:cNvPr>
          <p:cNvSpPr>
            <a:spLocks noGrp="1"/>
          </p:cNvSpPr>
          <p:nvPr>
            <p:ph type="body" sz="quarter" idx="11"/>
          </p:nvPr>
        </p:nvSpPr>
        <p:spPr/>
        <p:txBody>
          <a:bodyPr/>
          <a:lstStyle/>
          <a:p>
            <a:r>
              <a:rPr lang="en-GB" dirty="0"/>
              <a:t>Technical appendix</a:t>
            </a:r>
          </a:p>
        </p:txBody>
      </p:sp>
      <p:sp>
        <p:nvSpPr>
          <p:cNvPr id="3" name="Content Placeholder 2"/>
          <p:cNvSpPr>
            <a:spLocks noGrp="1"/>
          </p:cNvSpPr>
          <p:nvPr>
            <p:ph type="body" sz="quarter" idx="18"/>
          </p:nvPr>
        </p:nvSpPr>
        <p:spPr>
          <a:xfrm>
            <a:off x="334963" y="1573895"/>
            <a:ext cx="11458108" cy="5103316"/>
          </a:xfrm>
        </p:spPr>
        <p:txBody>
          <a:bodyPr>
            <a:noAutofit/>
          </a:bodyPr>
          <a:lstStyle/>
          <a:p>
            <a:pPr marL="171450" indent="-171450">
              <a:buFont typeface="Arial" panose="020B0604020202020204" pitchFamily="34" charset="0"/>
              <a:buChar char="•"/>
            </a:pPr>
            <a:r>
              <a:rPr lang="en-GB" dirty="0"/>
              <a:t>The data was collected by an online survey using sample from the Cint and Norstat panels (access panel). </a:t>
            </a:r>
          </a:p>
          <a:p>
            <a:pPr marL="171450" indent="-171450">
              <a:buFont typeface="Arial" panose="020B0604020202020204" pitchFamily="34" charset="0"/>
              <a:buChar char="•"/>
            </a:pPr>
            <a:r>
              <a:rPr lang="en-GB" dirty="0"/>
              <a:t>The target group for this research study was a representative sample of drivers in Scotland, based on age, gender and SEG. </a:t>
            </a:r>
            <a:endParaRPr lang="en-GB" i="1" dirty="0">
              <a:solidFill>
                <a:srgbClr val="C00000"/>
              </a:solidFill>
            </a:endParaRPr>
          </a:p>
          <a:p>
            <a:pPr marL="171450" indent="-171450">
              <a:buFont typeface="Arial" panose="020B0604020202020204" pitchFamily="34" charset="0"/>
              <a:buChar char="•"/>
            </a:pPr>
            <a:r>
              <a:rPr lang="en-GB" dirty="0"/>
              <a:t>The target sample size for the main sample was 500 per wave and the final achieved sample size was 531 interviews. The reason for the difference between these two samples was standard sampling procedures allowing for slight overage.</a:t>
            </a:r>
          </a:p>
          <a:p>
            <a:pPr marL="171450" indent="-171450">
              <a:buFont typeface="Arial" panose="020B0604020202020204" pitchFamily="34" charset="0"/>
              <a:buChar char="•"/>
            </a:pPr>
            <a:r>
              <a:rPr lang="en-GB" dirty="0"/>
              <a:t>The sample type was non-probability. Respondents were selected using a stratified random sampling technique, where panels worked to specified quota controls on key sample criteria, and selected respondents randomly within these quotas. It is judged that the sample is appropriate to this audience given the very large numbers of people across the Scottish population who are panel members and the high prevalence of access to the internet. The quotas were checked (and adjusted slightly) based on 2025 Scottish Household data.</a:t>
            </a:r>
          </a:p>
          <a:p>
            <a:pPr marL="171450" indent="-171450">
              <a:buFont typeface="Arial" panose="020B0604020202020204" pitchFamily="34" charset="0"/>
              <a:buChar char="•"/>
            </a:pPr>
            <a:r>
              <a:rPr lang="en-GB" dirty="0"/>
              <a:t>Fieldwork was undertaken from 10th to 23rd February 2026. The sample for this survey was non-probability, meaning not all people had an equal chance of being selected.</a:t>
            </a:r>
          </a:p>
          <a:p>
            <a:pPr marL="171450" indent="-171450">
              <a:buFont typeface="Arial" panose="020B0604020202020204" pitchFamily="34" charset="0"/>
              <a:buChar char="•"/>
            </a:pPr>
            <a:r>
              <a:rPr lang="en-US" dirty="0"/>
              <a:t>Respondents to online surveys are self-selecting. This means that we cannot provide statistically precise margins of error or significance testing as the sampling type is non-probability. The margins of error outlined below should therefore be treated as indicative, based on an equivalent probability sample. The overall sample size of 531 provides a dataset with an approximate margin of error of between ±0.87% and ±4.35%, calculated at the 95% confidence level (market research industry standard).</a:t>
            </a:r>
          </a:p>
          <a:p>
            <a:pPr marL="171450" indent="-171450">
              <a:buFont typeface="Arial" panose="020B0604020202020204" pitchFamily="34" charset="0"/>
              <a:buChar char="•"/>
            </a:pPr>
            <a:r>
              <a:rPr lang="en-GB" dirty="0"/>
              <a:t>Respondents to self-completion studies are self-selecting and complete the survey without the assistance of a trained interviewer. This means that Progressive cannot strictly control sampling, and, in some cases, this can lead to findings skewed towards the views of those motivated to respond to the survey.</a:t>
            </a:r>
            <a:endParaRPr lang="en-US" dirty="0"/>
          </a:p>
          <a:p>
            <a:pPr marL="171450" lvl="1" indent="-171450">
              <a:spcBef>
                <a:spcPts val="800"/>
              </a:spcBef>
            </a:pPr>
            <a:r>
              <a:rPr lang="en-US" dirty="0"/>
              <a:t>Our data processing department undertakes a number of quality checks on the data to ensure its validity and integrity. </a:t>
            </a:r>
            <a:r>
              <a:rPr lang="en-GB" dirty="0"/>
              <a:t>For online surveys these checks include:</a:t>
            </a:r>
          </a:p>
          <a:p>
            <a:pPr marL="452438" lvl="1">
              <a:lnSpc>
                <a:spcPct val="100000"/>
              </a:lnSpc>
              <a:buFont typeface="Symbol" panose="05050102010706020507" pitchFamily="18" charset="2"/>
              <a:buChar char="-"/>
            </a:pPr>
            <a:r>
              <a:rPr lang="en-GB" dirty="0"/>
              <a:t>Responses are checked for duplicates where unidentified responses have been permitted. Cookies are also used and open-ended response are checked to avoid duplicate responses.</a:t>
            </a:r>
          </a:p>
          <a:p>
            <a:pPr marL="452438" lvl="1">
              <a:lnSpc>
                <a:spcPct val="100000"/>
              </a:lnSpc>
              <a:buFont typeface="Symbol" panose="05050102010706020507" pitchFamily="18" charset="2"/>
              <a:buChar char="-"/>
            </a:pPr>
            <a:r>
              <a:rPr lang="en-GB" dirty="0"/>
              <a:t>All responses are checked for completeness and sense.</a:t>
            </a:r>
          </a:p>
          <a:p>
            <a:pPr marL="452438" lvl="1">
              <a:lnSpc>
                <a:spcPct val="100000"/>
              </a:lnSpc>
              <a:buFont typeface="Symbol" panose="05050102010706020507" pitchFamily="18" charset="2"/>
              <a:buChar char="-"/>
            </a:pPr>
            <a:r>
              <a:rPr lang="en-GB" dirty="0"/>
              <a:t>The raw data is monitored throughout fieldwork to check for flatlining responses, quality of open-ended responses and speed of completion. Rules will be agreed with the DP team at the start to determine when to exclude data based on these checks. Where the sample source was an online panel, the IDs of all respondents removed from analysis are referred back to the panel provider to assist with on-going quality improvements.</a:t>
            </a:r>
          </a:p>
          <a:p>
            <a:pPr lvl="1">
              <a:lnSpc>
                <a:spcPct val="100000"/>
              </a:lnSpc>
              <a:spcAft>
                <a:spcPts val="0"/>
              </a:spcAft>
            </a:pPr>
            <a:endParaRPr lang="en-GB" dirty="0"/>
          </a:p>
          <a:p>
            <a:pPr marL="0" lvl="1" indent="0">
              <a:buNone/>
            </a:pPr>
            <a:endParaRPr lang="en-GB" dirty="0"/>
          </a:p>
          <a:p>
            <a:endParaRPr lang="en-GB" dirty="0"/>
          </a:p>
        </p:txBody>
      </p:sp>
    </p:spTree>
    <p:extLst>
      <p:ext uri="{BB962C8B-B14F-4D97-AF65-F5344CB8AC3E}">
        <p14:creationId xmlns:p14="http://schemas.microsoft.com/office/powerpoint/2010/main" val="418226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8109FE1B-6D8A-9840-8D8D-DEE7CF924EE0}"/>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ED41163-76D5-7DB1-3B6E-0BF1694330F5}"/>
              </a:ext>
            </a:extLst>
          </p:cNvPr>
          <p:cNvSpPr>
            <a:spLocks noGrp="1"/>
          </p:cNvSpPr>
          <p:nvPr>
            <p:ph type="sldNum" sz="quarter" idx="12"/>
          </p:nvPr>
        </p:nvSpPr>
        <p:spPr/>
        <p:txBody>
          <a:bodyPr/>
          <a:lstStyle/>
          <a:p>
            <a:fld id="{86CB4B4D-7CA3-9044-876B-883B54F8677D}" type="slidenum">
              <a:rPr lang="en-GB" smtClean="0"/>
              <a:pPr/>
              <a:t>75</a:t>
            </a:fld>
            <a:endParaRPr lang="en-GB" dirty="0"/>
          </a:p>
        </p:txBody>
      </p:sp>
      <p:sp>
        <p:nvSpPr>
          <p:cNvPr id="4" name="Title 3">
            <a:extLst>
              <a:ext uri="{FF2B5EF4-FFF2-40B4-BE49-F238E27FC236}">
                <a16:creationId xmlns:a16="http://schemas.microsoft.com/office/drawing/2014/main" id="{DB165F41-8490-CF0A-F712-43EAB17EC0D3}"/>
              </a:ext>
            </a:extLst>
          </p:cNvPr>
          <p:cNvSpPr>
            <a:spLocks noGrp="1"/>
          </p:cNvSpPr>
          <p:nvPr>
            <p:ph type="title"/>
          </p:nvPr>
        </p:nvSpPr>
        <p:spPr/>
        <p:txBody>
          <a:bodyPr/>
          <a:lstStyle/>
          <a:p>
            <a:r>
              <a:rPr lang="en-GB" dirty="0"/>
              <a:t>Quantitative: method and data processing</a:t>
            </a:r>
            <a:endParaRPr lang="en-US" dirty="0"/>
          </a:p>
        </p:txBody>
      </p:sp>
      <p:sp>
        <p:nvSpPr>
          <p:cNvPr id="5" name="Text Placeholder 4">
            <a:extLst>
              <a:ext uri="{FF2B5EF4-FFF2-40B4-BE49-F238E27FC236}">
                <a16:creationId xmlns:a16="http://schemas.microsoft.com/office/drawing/2014/main" id="{34745FCA-6436-6889-7689-E2DA99295849}"/>
              </a:ext>
            </a:extLst>
          </p:cNvPr>
          <p:cNvSpPr>
            <a:spLocks noGrp="1"/>
          </p:cNvSpPr>
          <p:nvPr>
            <p:ph type="body" sz="quarter" idx="11"/>
          </p:nvPr>
        </p:nvSpPr>
        <p:spPr/>
        <p:txBody>
          <a:bodyPr/>
          <a:lstStyle/>
          <a:p>
            <a:r>
              <a:rPr lang="en-GB" dirty="0"/>
              <a:t>Technical appendix</a:t>
            </a:r>
          </a:p>
        </p:txBody>
      </p:sp>
      <p:sp>
        <p:nvSpPr>
          <p:cNvPr id="3" name="Content Placeholder 2">
            <a:extLst>
              <a:ext uri="{FF2B5EF4-FFF2-40B4-BE49-F238E27FC236}">
                <a16:creationId xmlns:a16="http://schemas.microsoft.com/office/drawing/2014/main" id="{2BF7B255-6659-65DF-73F4-F8DC80753E2C}"/>
              </a:ext>
            </a:extLst>
          </p:cNvPr>
          <p:cNvSpPr>
            <a:spLocks noGrp="1"/>
          </p:cNvSpPr>
          <p:nvPr>
            <p:ph type="body" sz="quarter" idx="18"/>
          </p:nvPr>
        </p:nvSpPr>
        <p:spPr>
          <a:xfrm>
            <a:off x="334963" y="1573895"/>
            <a:ext cx="11458108" cy="5103316"/>
          </a:xfrm>
        </p:spPr>
        <p:txBody>
          <a:bodyPr>
            <a:noAutofit/>
          </a:bodyPr>
          <a:lstStyle/>
          <a:p>
            <a:pPr lvl="1">
              <a:lnSpc>
                <a:spcPct val="100000"/>
              </a:lnSpc>
            </a:pPr>
            <a:r>
              <a:rPr lang="en-US" dirty="0"/>
              <a:t>Other checks include:</a:t>
            </a:r>
          </a:p>
          <a:p>
            <a:pPr marL="452438" lvl="1">
              <a:lnSpc>
                <a:spcPct val="100000"/>
              </a:lnSpc>
              <a:buFont typeface="Symbol" panose="05050102010706020507" pitchFamily="18" charset="2"/>
              <a:buChar char="-"/>
            </a:pPr>
            <a:r>
              <a:rPr lang="en-US" dirty="0"/>
              <a:t>Every project </a:t>
            </a:r>
            <a:r>
              <a:rPr lang="en-GB" dirty="0"/>
              <a:t>has a live pilot stage, covering the first few days/shifts of fieldwork. The raw data and data holecount are checked after the pilot to ensure questionnaire routing is working correctly and there are no unexpected responses or patterns in the data. </a:t>
            </a:r>
          </a:p>
          <a:p>
            <a:pPr marL="452438" lvl="1">
              <a:lnSpc>
                <a:spcPct val="100000"/>
              </a:lnSpc>
              <a:buFont typeface="Symbol" panose="05050102010706020507" pitchFamily="18" charset="2"/>
              <a:buChar char="-"/>
            </a:pPr>
            <a:r>
              <a:rPr lang="en-GB" dirty="0"/>
              <a:t>A computer edit is carried out prior to analysis, involving both range (checking for outliers) and inter-variable checks. Any further inconsistencies identified at this stage are investigated by reference back to the raw data where possible.</a:t>
            </a:r>
          </a:p>
          <a:p>
            <a:pPr marL="452438" lvl="1">
              <a:lnSpc>
                <a:spcPct val="100000"/>
              </a:lnSpc>
              <a:buFont typeface="Symbol" panose="05050102010706020507" pitchFamily="18" charset="2"/>
              <a:buChar char="-"/>
            </a:pPr>
            <a:r>
              <a:rPr lang="en-GB" dirty="0"/>
              <a:t>Where an ‘other – specify’ codes is used, open-ended responses are checked against the parent question for possible up-coding.</a:t>
            </a:r>
          </a:p>
          <a:p>
            <a:pPr marL="452438" lvl="1">
              <a:lnSpc>
                <a:spcPct val="100000"/>
              </a:lnSpc>
              <a:buFont typeface="Symbol" panose="05050102010706020507" pitchFamily="18" charset="2"/>
              <a:buChar char="-"/>
            </a:pPr>
            <a:r>
              <a:rPr lang="en-GB" dirty="0"/>
              <a:t>Responses to open-ended questions will be spell and sense checked. Where required these responses may be grouped using a coding frame, which can be used in analysis. The code frame will be developed by the executive or operations team and will be based on the analysis of minimum 50 responses.</a:t>
            </a:r>
          </a:p>
          <a:p>
            <a:pPr lvl="1">
              <a:lnSpc>
                <a:spcPct val="100000"/>
              </a:lnSpc>
            </a:pPr>
            <a:r>
              <a:rPr lang="en-US" dirty="0"/>
              <a:t>A SNAP programme was set up with the aim of providing the client with useable and comprehensive data. Cross breaks are discussed with the client in order to ensure that all information needs are met.</a:t>
            </a:r>
          </a:p>
          <a:p>
            <a:pPr lvl="1">
              <a:lnSpc>
                <a:spcPct val="100000"/>
              </a:lnSpc>
            </a:pPr>
            <a:r>
              <a:rPr lang="en-GB" dirty="0"/>
              <a:t>Data gathered using self-completion methodologies are validated using the following techniques: where the data is collected via an internet survey using an access panel, all respondents can only submit one response due to a system of unique IDs used by panel providers. Panellist IDs are also checked for duplication as part of Progressive’s fieldwork checks. Where more than one panel provider is used, we use cookies to ensure the same individual cannot complete the same survey via two different sample providers.</a:t>
            </a:r>
            <a:endParaRPr lang="en-US" dirty="0"/>
          </a:p>
          <a:p>
            <a:pPr lvl="1">
              <a:lnSpc>
                <a:spcPct val="100000"/>
              </a:lnSpc>
            </a:pPr>
            <a:r>
              <a:rPr lang="en-GB" dirty="0"/>
              <a:t>All research projects undertaken by Progressive comply fully with the requirements of ISO 20252.</a:t>
            </a:r>
          </a:p>
          <a:p>
            <a:pPr marL="0" lvl="1" indent="0">
              <a:buNone/>
            </a:pPr>
            <a:endParaRPr lang="en-GB" dirty="0"/>
          </a:p>
          <a:p>
            <a:endParaRPr lang="en-GB" dirty="0"/>
          </a:p>
        </p:txBody>
      </p:sp>
    </p:spTree>
    <p:extLst>
      <p:ext uri="{BB962C8B-B14F-4D97-AF65-F5344CB8AC3E}">
        <p14:creationId xmlns:p14="http://schemas.microsoft.com/office/powerpoint/2010/main" val="3225172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5B1380-712A-47DD-93BA-9A9827056BD3}"/>
              </a:ext>
            </a:extLst>
          </p:cNvPr>
          <p:cNvSpPr>
            <a:spLocks noGrp="1"/>
          </p:cNvSpPr>
          <p:nvPr>
            <p:ph type="ctrTitle"/>
          </p:nvPr>
        </p:nvSpPr>
        <p:spPr>
          <a:xfrm>
            <a:off x="392865" y="2217927"/>
            <a:ext cx="11518719" cy="1525603"/>
          </a:xfrm>
        </p:spPr>
        <p:txBody>
          <a:bodyPr/>
          <a:lstStyle/>
          <a:p>
            <a:r>
              <a:rPr lang="en-US" dirty="0"/>
              <a:t>Appendix IV</a:t>
            </a:r>
            <a:br>
              <a:rPr lang="en-US" dirty="0"/>
            </a:br>
            <a:r>
              <a:rPr lang="en-US" dirty="0"/>
              <a:t>– Data considerations due to change in method</a:t>
            </a:r>
            <a:endParaRPr lang="en-GB" dirty="0">
              <a:solidFill>
                <a:srgbClr val="FF0000"/>
              </a:solidFill>
            </a:endParaRPr>
          </a:p>
        </p:txBody>
      </p:sp>
      <p:sp>
        <p:nvSpPr>
          <p:cNvPr id="15" name="Slide Number Placeholder 14">
            <a:extLst>
              <a:ext uri="{FF2B5EF4-FFF2-40B4-BE49-F238E27FC236}">
                <a16:creationId xmlns:a16="http://schemas.microsoft.com/office/drawing/2014/main" id="{5DA4082C-E9DA-4728-A8E4-C9CD02DD2716}"/>
              </a:ext>
            </a:extLst>
          </p:cNvPr>
          <p:cNvSpPr>
            <a:spLocks noGrp="1"/>
          </p:cNvSpPr>
          <p:nvPr>
            <p:ph type="sldNum" sz="quarter" idx="12"/>
          </p:nvPr>
        </p:nvSpPr>
        <p:spPr/>
        <p:txBody>
          <a:bodyPr/>
          <a:lstStyle/>
          <a:p>
            <a:fld id="{3CF2D5F0-42C9-44CC-9D46-F1CEB28D430F}" type="slidenum">
              <a:rPr lang="en-GB" smtClean="0"/>
              <a:pPr/>
              <a:t>76</a:t>
            </a:fld>
            <a:endParaRPr lang="en-GB" dirty="0"/>
          </a:p>
        </p:txBody>
      </p:sp>
    </p:spTree>
    <p:extLst>
      <p:ext uri="{BB962C8B-B14F-4D97-AF65-F5344CB8AC3E}">
        <p14:creationId xmlns:p14="http://schemas.microsoft.com/office/powerpoint/2010/main" val="2788850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CF2D5F0-42C9-44CC-9D46-F1CEB28D430F}" type="slidenum">
              <a:rPr lang="en-GB" smtClean="0"/>
              <a:pPr/>
              <a:t>77</a:t>
            </a:fld>
            <a:endParaRPr lang="en-GB" dirty="0"/>
          </a:p>
        </p:txBody>
      </p:sp>
      <p:sp>
        <p:nvSpPr>
          <p:cNvPr id="3" name="Content Placeholder 2"/>
          <p:cNvSpPr>
            <a:spLocks noGrp="1"/>
          </p:cNvSpPr>
          <p:nvPr>
            <p:ph sz="quarter" idx="18"/>
          </p:nvPr>
        </p:nvSpPr>
        <p:spPr>
          <a:xfrm>
            <a:off x="535021" y="1577294"/>
            <a:ext cx="10853704" cy="4986791"/>
          </a:xfrm>
        </p:spPr>
        <p:txBody>
          <a:bodyPr>
            <a:normAutofit/>
          </a:bodyPr>
          <a:lstStyle/>
          <a:p>
            <a:r>
              <a:rPr lang="en-GB" sz="1400" dirty="0"/>
              <a:t>The method of data collection was changed in wave 19 (August 2020) due to restrictions imposed by the coronavirus outbreak. This meant that face-to-face in-home interviewing was not possible, and the survey was instead administered online in partnership with panel providers. This same approach has been used in every wave since.</a:t>
            </a:r>
          </a:p>
          <a:p>
            <a:r>
              <a:rPr lang="en-GB" sz="1400" dirty="0"/>
              <a:t>Whilst waves previous to 2020 have been conducted using in-home interviewing, the largest part of the survey has always been self-administered by respondents – interviewers gave respondents the computer tablet for them to complete key questions themselves rather than asking the questions verbally. This approach was taken in order to minimise social biasing in responses. However, the presence of an interviewer during survey completion in previous waves, versus the online method where respondents completed it completely alone in waves 19-25, is likely to have affected some findings. </a:t>
            </a:r>
          </a:p>
          <a:p>
            <a:pPr marL="590550" indent="-285750">
              <a:buFont typeface="Symbol" panose="05050102010706020507" pitchFamily="18" charset="2"/>
              <a:buChar char="-"/>
            </a:pPr>
            <a:endParaRPr lang="en-GB" sz="1400" dirty="0">
              <a:solidFill>
                <a:srgbClr val="FF0000"/>
              </a:solidFill>
            </a:endParaRPr>
          </a:p>
        </p:txBody>
      </p:sp>
      <p:sp>
        <p:nvSpPr>
          <p:cNvPr id="6" name="Text Placeholder 3">
            <a:extLst>
              <a:ext uri="{FF2B5EF4-FFF2-40B4-BE49-F238E27FC236}">
                <a16:creationId xmlns:a16="http://schemas.microsoft.com/office/drawing/2014/main" id="{EC5DA8EC-FFAA-4313-B2C4-534C96D2F81F}"/>
              </a:ext>
            </a:extLst>
          </p:cNvPr>
          <p:cNvSpPr>
            <a:spLocks noGrp="1"/>
          </p:cNvSpPr>
          <p:nvPr>
            <p:ph type="body" sz="quarter" idx="11"/>
          </p:nvPr>
        </p:nvSpPr>
        <p:spPr>
          <a:xfrm>
            <a:off x="334964" y="180789"/>
            <a:ext cx="9792262" cy="1285546"/>
          </a:xfrm>
        </p:spPr>
        <p:txBody>
          <a:bodyPr vert="horz" lIns="72000" tIns="0" rIns="0" bIns="0" rtlCol="0" anchor="ctr" anchorCtr="0">
            <a:normAutofit/>
          </a:bodyPr>
          <a:lstStyle/>
          <a:p>
            <a:r>
              <a:rPr lang="en-GB" dirty="0"/>
              <a:t>Data considerations for waves 19 - 25</a:t>
            </a:r>
          </a:p>
        </p:txBody>
      </p:sp>
    </p:spTree>
    <p:extLst>
      <p:ext uri="{BB962C8B-B14F-4D97-AF65-F5344CB8AC3E}">
        <p14:creationId xmlns:p14="http://schemas.microsoft.com/office/powerpoint/2010/main" val="176389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6CB4B4D-7CA3-9044-876B-883B54F8677D}" type="slidenum">
              <a:rPr lang="en-GB" smtClean="0"/>
              <a:pPr/>
              <a:t>78</a:t>
            </a:fld>
            <a:endParaRPr lang="en-GB" dirty="0"/>
          </a:p>
        </p:txBody>
      </p:sp>
      <p:sp>
        <p:nvSpPr>
          <p:cNvPr id="22" name="Text Placeholder 21">
            <a:extLst>
              <a:ext uri="{FF2B5EF4-FFF2-40B4-BE49-F238E27FC236}">
                <a16:creationId xmlns:a16="http://schemas.microsoft.com/office/drawing/2014/main" id="{4278FBE1-B08E-4C80-955D-B4F0EE650E13}"/>
              </a:ext>
            </a:extLst>
          </p:cNvPr>
          <p:cNvSpPr>
            <a:spLocks noGrp="1"/>
          </p:cNvSpPr>
          <p:nvPr>
            <p:ph type="body" sz="quarter" idx="11"/>
          </p:nvPr>
        </p:nvSpPr>
        <p:spPr>
          <a:xfrm>
            <a:off x="334964" y="180788"/>
            <a:ext cx="4219619" cy="1308377"/>
          </a:xfrm>
        </p:spPr>
        <p:txBody>
          <a:bodyPr/>
          <a:lstStyle/>
          <a:p>
            <a:r>
              <a:rPr lang="en-US" dirty="0"/>
              <a:t>Thank you</a:t>
            </a:r>
          </a:p>
        </p:txBody>
      </p:sp>
      <p:sp>
        <p:nvSpPr>
          <p:cNvPr id="14" name="Text Placeholder 13">
            <a:extLst>
              <a:ext uri="{FF2B5EF4-FFF2-40B4-BE49-F238E27FC236}">
                <a16:creationId xmlns:a16="http://schemas.microsoft.com/office/drawing/2014/main" id="{FE6064E0-F919-4F42-99C0-77FE672B7D18}"/>
              </a:ext>
            </a:extLst>
          </p:cNvPr>
          <p:cNvSpPr>
            <a:spLocks noGrp="1"/>
          </p:cNvSpPr>
          <p:nvPr>
            <p:ph type="body" sz="quarter" idx="31"/>
          </p:nvPr>
        </p:nvSpPr>
        <p:spPr>
          <a:xfrm>
            <a:off x="590599" y="1849225"/>
            <a:ext cx="4608512" cy="724293"/>
          </a:xfrm>
        </p:spPr>
        <p:txBody>
          <a:bodyPr/>
          <a:lstStyle/>
          <a:p>
            <a:r>
              <a:rPr lang="en-GB" dirty="0"/>
              <a:t>Contact</a:t>
            </a:r>
            <a:endParaRPr lang="en-US" dirty="0"/>
          </a:p>
        </p:txBody>
      </p:sp>
      <p:sp>
        <p:nvSpPr>
          <p:cNvPr id="23" name="Text Placeholder 22">
            <a:extLst>
              <a:ext uri="{FF2B5EF4-FFF2-40B4-BE49-F238E27FC236}">
                <a16:creationId xmlns:a16="http://schemas.microsoft.com/office/drawing/2014/main" id="{AC281940-2F6C-4381-BC26-9D98802B4E21}"/>
              </a:ext>
            </a:extLst>
          </p:cNvPr>
          <p:cNvSpPr>
            <a:spLocks noGrp="1"/>
          </p:cNvSpPr>
          <p:nvPr>
            <p:ph type="body" sz="quarter" idx="32"/>
          </p:nvPr>
        </p:nvSpPr>
        <p:spPr>
          <a:xfrm>
            <a:off x="590599" y="2857894"/>
            <a:ext cx="4608512" cy="290660"/>
          </a:xfrm>
        </p:spPr>
        <p:txBody>
          <a:bodyPr/>
          <a:lstStyle/>
          <a:p>
            <a:r>
              <a:rPr lang="pt-BR" dirty="0"/>
              <a:t>Diane McGregor</a:t>
            </a:r>
          </a:p>
        </p:txBody>
      </p:sp>
      <p:sp>
        <p:nvSpPr>
          <p:cNvPr id="24" name="Text Placeholder 23">
            <a:extLst>
              <a:ext uri="{FF2B5EF4-FFF2-40B4-BE49-F238E27FC236}">
                <a16:creationId xmlns:a16="http://schemas.microsoft.com/office/drawing/2014/main" id="{B949DEB9-E882-4113-ACF2-AAFCDB3DCC57}"/>
              </a:ext>
            </a:extLst>
          </p:cNvPr>
          <p:cNvSpPr>
            <a:spLocks noGrp="1"/>
          </p:cNvSpPr>
          <p:nvPr>
            <p:ph type="body" sz="quarter" idx="33"/>
          </p:nvPr>
        </p:nvSpPr>
        <p:spPr>
          <a:xfrm>
            <a:off x="590599" y="3187832"/>
            <a:ext cx="4608512" cy="290660"/>
          </a:xfrm>
        </p:spPr>
        <p:txBody>
          <a:bodyPr/>
          <a:lstStyle/>
          <a:p>
            <a:r>
              <a:rPr lang="pt-BR" dirty="0">
                <a:hlinkClick r:id="rId3"/>
              </a:rPr>
              <a:t>diane.mcgregor@progressivepartnership.co.uk</a:t>
            </a:r>
            <a:endParaRPr lang="pt-BR" dirty="0"/>
          </a:p>
        </p:txBody>
      </p:sp>
      <p:sp>
        <p:nvSpPr>
          <p:cNvPr id="25" name="Text Placeholder 24">
            <a:extLst>
              <a:ext uri="{FF2B5EF4-FFF2-40B4-BE49-F238E27FC236}">
                <a16:creationId xmlns:a16="http://schemas.microsoft.com/office/drawing/2014/main" id="{3FB94BE2-EEE7-41FC-AD41-40A4451BEEAB}"/>
              </a:ext>
            </a:extLst>
          </p:cNvPr>
          <p:cNvSpPr>
            <a:spLocks noGrp="1"/>
          </p:cNvSpPr>
          <p:nvPr>
            <p:ph type="body" sz="quarter" idx="34"/>
          </p:nvPr>
        </p:nvSpPr>
        <p:spPr>
          <a:xfrm>
            <a:off x="590599" y="3979685"/>
            <a:ext cx="4608512" cy="290660"/>
          </a:xfrm>
        </p:spPr>
        <p:txBody>
          <a:bodyPr/>
          <a:lstStyle/>
          <a:p>
            <a:r>
              <a:rPr lang="pt-BR" dirty="0"/>
              <a:t>Stefan Durkacz</a:t>
            </a:r>
          </a:p>
        </p:txBody>
      </p:sp>
      <p:sp>
        <p:nvSpPr>
          <p:cNvPr id="26" name="Text Placeholder 25">
            <a:extLst>
              <a:ext uri="{FF2B5EF4-FFF2-40B4-BE49-F238E27FC236}">
                <a16:creationId xmlns:a16="http://schemas.microsoft.com/office/drawing/2014/main" id="{9F5CA1C5-B1C5-45EE-865A-EBEB4F34DCCF}"/>
              </a:ext>
            </a:extLst>
          </p:cNvPr>
          <p:cNvSpPr>
            <a:spLocks noGrp="1"/>
          </p:cNvSpPr>
          <p:nvPr>
            <p:ph type="body" sz="quarter" idx="35"/>
          </p:nvPr>
        </p:nvSpPr>
        <p:spPr>
          <a:xfrm>
            <a:off x="590599" y="4309623"/>
            <a:ext cx="4608512" cy="290660"/>
          </a:xfrm>
        </p:spPr>
        <p:txBody>
          <a:bodyPr/>
          <a:lstStyle/>
          <a:p>
            <a:r>
              <a:rPr lang="pt-BR" dirty="0">
                <a:hlinkClick r:id="rId4"/>
              </a:rPr>
              <a:t>stefan.durkacz@progressivepartnership.co.uk</a:t>
            </a:r>
            <a:endParaRPr lang="pt-BR" dirty="0"/>
          </a:p>
        </p:txBody>
      </p:sp>
    </p:spTree>
    <p:extLst>
      <p:ext uri="{BB962C8B-B14F-4D97-AF65-F5344CB8AC3E}">
        <p14:creationId xmlns:p14="http://schemas.microsoft.com/office/powerpoint/2010/main" val="1028487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B633EA-C23F-309B-DEF4-8DE3490B5CEA}"/>
            </a:ext>
          </a:extLst>
        </p:cNvPr>
        <p:cNvGrpSpPr/>
        <p:nvPr/>
      </p:nvGrpSpPr>
      <p:grpSpPr>
        <a:xfrm>
          <a:off x="0" y="0"/>
          <a:ext cx="0" cy="0"/>
          <a:chOff x="0" y="0"/>
          <a:chExt cx="0" cy="0"/>
        </a:xfrm>
      </p:grpSpPr>
      <p:sp>
        <p:nvSpPr>
          <p:cNvPr id="10" name="Text Placeholder 4">
            <a:extLst>
              <a:ext uri="{FF2B5EF4-FFF2-40B4-BE49-F238E27FC236}">
                <a16:creationId xmlns:a16="http://schemas.microsoft.com/office/drawing/2014/main" id="{B5F3F529-AB07-493E-A384-EB7EF3E76B99}"/>
              </a:ext>
            </a:extLst>
          </p:cNvPr>
          <p:cNvSpPr>
            <a:spLocks noGrp="1"/>
          </p:cNvSpPr>
          <p:nvPr>
            <p:ph type="body" sz="quarter" idx="11"/>
          </p:nvPr>
        </p:nvSpPr>
        <p:spPr>
          <a:xfrm>
            <a:off x="334964" y="180788"/>
            <a:ext cx="10656690" cy="1299219"/>
          </a:xfrm>
        </p:spPr>
        <p:txBody>
          <a:bodyPr>
            <a:normAutofit/>
          </a:bodyPr>
          <a:lstStyle/>
          <a:p>
            <a:r>
              <a:rPr lang="en-US" sz="2400" dirty="0"/>
              <a:t>The most common </a:t>
            </a:r>
            <a:r>
              <a:rPr lang="en-GB" sz="2400" dirty="0"/>
              <a:t>speeding behaviours are generally consistent over time.</a:t>
            </a:r>
          </a:p>
          <a:p>
            <a:r>
              <a:rPr lang="en-GB" sz="2400" dirty="0"/>
              <a:t>Although long term trend in driving at 35 in a 30 zone is down, there was a slight uptick this wave.</a:t>
            </a:r>
          </a:p>
        </p:txBody>
      </p:sp>
      <p:sp>
        <p:nvSpPr>
          <p:cNvPr id="12" name="Text Placeholder 14">
            <a:extLst>
              <a:ext uri="{FF2B5EF4-FFF2-40B4-BE49-F238E27FC236}">
                <a16:creationId xmlns:a16="http://schemas.microsoft.com/office/drawing/2014/main" id="{75CA9CC3-3868-34DA-4B3F-BD72E1B45770}"/>
              </a:ext>
            </a:extLst>
          </p:cNvPr>
          <p:cNvSpPr>
            <a:spLocks noGrp="1"/>
          </p:cNvSpPr>
          <p:nvPr>
            <p:ph type="body" sz="quarter" idx="26"/>
          </p:nvPr>
        </p:nvSpPr>
        <p:spPr>
          <a:xfrm>
            <a:off x="168869" y="6458069"/>
            <a:ext cx="7745937" cy="299283"/>
          </a:xfrm>
          <a:prstGeom prst="rect">
            <a:avLst/>
          </a:prstGeom>
        </p:spPr>
        <p:txBody>
          <a:bodyPr>
            <a:noAutofit/>
          </a:bodyPr>
          <a:lstStyle/>
          <a:p>
            <a:pPr marL="0" indent="0">
              <a:lnSpc>
                <a:spcPct val="100000"/>
              </a:lnSpc>
              <a:spcBef>
                <a:spcPts val="0"/>
              </a:spcBef>
              <a:buNone/>
            </a:pPr>
            <a:r>
              <a:rPr lang="en-GB" sz="1000" dirty="0"/>
              <a:t>Q5. Which of the following have you done at all in the last 12 months, even if only on one occasion or for a short distance?</a:t>
            </a:r>
          </a:p>
        </p:txBody>
      </p:sp>
      <p:sp>
        <p:nvSpPr>
          <p:cNvPr id="17" name="Text Placeholder 7">
            <a:extLst>
              <a:ext uri="{FF2B5EF4-FFF2-40B4-BE49-F238E27FC236}">
                <a16:creationId xmlns:a16="http://schemas.microsoft.com/office/drawing/2014/main" id="{530ADA8E-129E-DC51-43C0-84E5D922BC38}"/>
              </a:ext>
            </a:extLst>
          </p:cNvPr>
          <p:cNvSpPr>
            <a:spLocks noGrp="1"/>
          </p:cNvSpPr>
          <p:nvPr>
            <p:ph type="body" sz="quarter" idx="27"/>
          </p:nvPr>
        </p:nvSpPr>
        <p:spPr>
          <a:xfrm>
            <a:off x="9938083" y="6472555"/>
            <a:ext cx="1705589" cy="277157"/>
          </a:xfrm>
          <a:prstGeom prst="rect">
            <a:avLst/>
          </a:prstGeom>
        </p:spPr>
        <p:txBody>
          <a:bodyPr>
            <a:noAutofit/>
          </a:bodyPr>
          <a:lstStyle/>
          <a:p>
            <a:pPr marL="0" indent="0" algn="r">
              <a:lnSpc>
                <a:spcPct val="100000"/>
              </a:lnSpc>
              <a:spcBef>
                <a:spcPts val="0"/>
              </a:spcBef>
              <a:buNone/>
            </a:pPr>
            <a:r>
              <a:rPr lang="en-GB" sz="1000" b="1" dirty="0"/>
              <a:t>Base (all W26): 531</a:t>
            </a:r>
          </a:p>
        </p:txBody>
      </p:sp>
      <p:sp>
        <p:nvSpPr>
          <p:cNvPr id="93" name="Slide Number Placeholder 92">
            <a:extLst>
              <a:ext uri="{FF2B5EF4-FFF2-40B4-BE49-F238E27FC236}">
                <a16:creationId xmlns:a16="http://schemas.microsoft.com/office/drawing/2014/main" id="{770E40ED-DEE1-BF03-999F-2E42292A248F}"/>
              </a:ext>
            </a:extLst>
          </p:cNvPr>
          <p:cNvSpPr>
            <a:spLocks noGrp="1"/>
          </p:cNvSpPr>
          <p:nvPr>
            <p:ph type="sldNum" sz="quarter" idx="12"/>
          </p:nvPr>
        </p:nvSpPr>
        <p:spPr/>
        <p:txBody>
          <a:bodyPr/>
          <a:lstStyle/>
          <a:p>
            <a:fld id="{3CF2D5F0-42C9-44CC-9D46-F1CEB28D430F}" type="slidenum">
              <a:rPr lang="en-GB" smtClean="0"/>
              <a:pPr/>
              <a:t>8</a:t>
            </a:fld>
            <a:endParaRPr lang="en-GB" dirty="0"/>
          </a:p>
        </p:txBody>
      </p:sp>
      <p:graphicFrame>
        <p:nvGraphicFramePr>
          <p:cNvPr id="6" name="Chart 5">
            <a:extLst>
              <a:ext uri="{FF2B5EF4-FFF2-40B4-BE49-F238E27FC236}">
                <a16:creationId xmlns:a16="http://schemas.microsoft.com/office/drawing/2014/main" id="{26ECC84E-F4A4-1583-CC98-834D4F01C9CD}"/>
              </a:ext>
            </a:extLst>
          </p:cNvPr>
          <p:cNvGraphicFramePr/>
          <p:nvPr>
            <p:extLst>
              <p:ext uri="{D42A27DB-BD31-4B8C-83A1-F6EECF244321}">
                <p14:modId xmlns:p14="http://schemas.microsoft.com/office/powerpoint/2010/main" val="3434379748"/>
              </p:ext>
            </p:extLst>
          </p:nvPr>
        </p:nvGraphicFramePr>
        <p:xfrm>
          <a:off x="494675" y="1618938"/>
          <a:ext cx="11017771" cy="4519395"/>
        </p:xfrm>
        <a:graphic>
          <a:graphicData uri="http://schemas.openxmlformats.org/drawingml/2006/chart">
            <c:chart xmlns:c="http://schemas.openxmlformats.org/drawingml/2006/chart" xmlns:r="http://schemas.openxmlformats.org/officeDocument/2006/relationships" r:id="rId3"/>
          </a:graphicData>
        </a:graphic>
      </p:graphicFrame>
      <p:sp>
        <p:nvSpPr>
          <p:cNvPr id="2" name="Oval 1">
            <a:extLst>
              <a:ext uri="{FF2B5EF4-FFF2-40B4-BE49-F238E27FC236}">
                <a16:creationId xmlns:a16="http://schemas.microsoft.com/office/drawing/2014/main" id="{8CEE938A-11FB-AF09-EF47-C9A60FB31EDE}"/>
              </a:ext>
            </a:extLst>
          </p:cNvPr>
          <p:cNvSpPr/>
          <p:nvPr/>
        </p:nvSpPr>
        <p:spPr>
          <a:xfrm>
            <a:off x="8429023" y="4140323"/>
            <a:ext cx="274320" cy="182879"/>
          </a:xfrm>
          <a:prstGeom prst="ellipse">
            <a:avLst/>
          </a:prstGeom>
          <a:noFill/>
          <a:ln w="19050" cap="flat">
            <a:solidFill>
              <a:schemeClr val="accent5">
                <a:lumMod val="50000"/>
              </a:schemeClr>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dirty="0">
              <a:ln>
                <a:noFill/>
              </a:ln>
              <a:solidFill>
                <a:srgbClr val="7F7F7F"/>
              </a:solidFill>
              <a:effectLst/>
              <a:uFillTx/>
              <a:latin typeface="+mn-lt"/>
              <a:ea typeface="+mn-ea"/>
              <a:cs typeface="+mn-cs"/>
              <a:sym typeface="Open Sans"/>
            </a:endParaRPr>
          </a:p>
        </p:txBody>
      </p:sp>
    </p:spTree>
    <p:extLst>
      <p:ext uri="{BB962C8B-B14F-4D97-AF65-F5344CB8AC3E}">
        <p14:creationId xmlns:p14="http://schemas.microsoft.com/office/powerpoint/2010/main" val="277762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4"/>
          <p:cNvSpPr>
            <a:spLocks noGrp="1"/>
          </p:cNvSpPr>
          <p:nvPr>
            <p:ph type="body" sz="quarter" idx="11"/>
          </p:nvPr>
        </p:nvSpPr>
        <p:spPr>
          <a:xfrm>
            <a:off x="334964" y="204569"/>
            <a:ext cx="10689056" cy="1287177"/>
          </a:xfrm>
        </p:spPr>
        <p:txBody>
          <a:bodyPr>
            <a:normAutofit/>
          </a:bodyPr>
          <a:lstStyle/>
          <a:p>
            <a:r>
              <a:rPr lang="en-GB" sz="2400" dirty="0"/>
              <a:t>Following the dip in drivers keeping to speed limits in Feb ’25, the proportions have stabilised. Consistently drivers are more likely to comply with higher speed limits – although less than half stick to 50mph limits and only a third stay within 20mph limits.</a:t>
            </a:r>
          </a:p>
        </p:txBody>
      </p:sp>
      <p:sp>
        <p:nvSpPr>
          <p:cNvPr id="18" name="Text Placeholder 7"/>
          <p:cNvSpPr>
            <a:spLocks noGrp="1"/>
          </p:cNvSpPr>
          <p:nvPr>
            <p:ph type="body" sz="quarter" idx="26"/>
          </p:nvPr>
        </p:nvSpPr>
        <p:spPr>
          <a:xfrm>
            <a:off x="190455" y="6454706"/>
            <a:ext cx="8818463" cy="285526"/>
          </a:xfrm>
          <a:prstGeom prst="rect">
            <a:avLst/>
          </a:prstGeom>
        </p:spPr>
        <p:txBody>
          <a:bodyPr>
            <a:normAutofit/>
          </a:bodyPr>
          <a:lstStyle/>
          <a:p>
            <a:pPr marL="0" indent="0">
              <a:lnSpc>
                <a:spcPct val="100000"/>
              </a:lnSpc>
              <a:spcBef>
                <a:spcPts val="0"/>
              </a:spcBef>
              <a:buNone/>
            </a:pPr>
            <a:r>
              <a:rPr lang="en-GB" sz="1000" dirty="0"/>
              <a:t>Q6. How frequently do you … ? </a:t>
            </a:r>
            <a:endParaRPr lang="en-GB" sz="1000" b="1" dirty="0"/>
          </a:p>
        </p:txBody>
      </p:sp>
      <p:sp>
        <p:nvSpPr>
          <p:cNvPr id="93" name="Slide Number Placeholder 92">
            <a:extLst>
              <a:ext uri="{FF2B5EF4-FFF2-40B4-BE49-F238E27FC236}">
                <a16:creationId xmlns:a16="http://schemas.microsoft.com/office/drawing/2014/main" id="{E9817A4E-C2EC-4E8F-8ADB-85EFEA41AB5A}"/>
              </a:ext>
            </a:extLst>
          </p:cNvPr>
          <p:cNvSpPr>
            <a:spLocks noGrp="1"/>
          </p:cNvSpPr>
          <p:nvPr>
            <p:ph type="sldNum" sz="quarter" idx="12"/>
          </p:nvPr>
        </p:nvSpPr>
        <p:spPr/>
        <p:txBody>
          <a:bodyPr/>
          <a:lstStyle/>
          <a:p>
            <a:fld id="{3CF2D5F0-42C9-44CC-9D46-F1CEB28D430F}" type="slidenum">
              <a:rPr lang="en-GB" smtClean="0"/>
              <a:pPr/>
              <a:t>9</a:t>
            </a:fld>
            <a:endParaRPr lang="en-GB" dirty="0"/>
          </a:p>
        </p:txBody>
      </p:sp>
      <p:cxnSp>
        <p:nvCxnSpPr>
          <p:cNvPr id="4" name="Straight Connector 3"/>
          <p:cNvCxnSpPr/>
          <p:nvPr/>
        </p:nvCxnSpPr>
        <p:spPr>
          <a:xfrm>
            <a:off x="509669" y="2874990"/>
            <a:ext cx="10514351" cy="0"/>
          </a:xfrm>
          <a:prstGeom prst="line">
            <a:avLst/>
          </a:prstGeom>
          <a:ln>
            <a:solidFill>
              <a:schemeClr val="tx1">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09669" y="5349589"/>
            <a:ext cx="10514351" cy="0"/>
          </a:xfrm>
          <a:prstGeom prst="line">
            <a:avLst/>
          </a:prstGeom>
          <a:ln>
            <a:solidFill>
              <a:schemeClr val="tx1">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09669" y="4093712"/>
            <a:ext cx="10514351" cy="0"/>
          </a:xfrm>
          <a:prstGeom prst="line">
            <a:avLst/>
          </a:prstGeom>
          <a:ln>
            <a:solidFill>
              <a:schemeClr val="tx1">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24797" y="2065534"/>
            <a:ext cx="2258952" cy="400110"/>
          </a:xfrm>
          <a:prstGeom prst="rect">
            <a:avLst/>
          </a:prstGeom>
          <a:noFill/>
        </p:spPr>
        <p:txBody>
          <a:bodyPr wrap="none" rtlCol="0">
            <a:spAutoFit/>
          </a:bodyPr>
          <a:lstStyle/>
          <a:p>
            <a:r>
              <a:rPr lang="en-GB" dirty="0"/>
              <a:t>Keep to </a:t>
            </a:r>
            <a:r>
              <a:rPr lang="en-GB" sz="2000" dirty="0">
                <a:solidFill>
                  <a:schemeClr val="accent1"/>
                </a:solidFill>
              </a:rPr>
              <a:t>20</a:t>
            </a:r>
            <a:r>
              <a:rPr lang="en-GB" dirty="0"/>
              <a:t>mph limits</a:t>
            </a:r>
          </a:p>
        </p:txBody>
      </p:sp>
      <p:sp>
        <p:nvSpPr>
          <p:cNvPr id="21" name="TextBox 20"/>
          <p:cNvSpPr txBox="1"/>
          <p:nvPr/>
        </p:nvSpPr>
        <p:spPr>
          <a:xfrm>
            <a:off x="624797" y="5443286"/>
            <a:ext cx="2258952" cy="400110"/>
          </a:xfrm>
          <a:prstGeom prst="rect">
            <a:avLst/>
          </a:prstGeom>
          <a:noFill/>
        </p:spPr>
        <p:txBody>
          <a:bodyPr wrap="none" rtlCol="0">
            <a:spAutoFit/>
          </a:bodyPr>
          <a:lstStyle/>
          <a:p>
            <a:r>
              <a:rPr lang="en-GB" dirty="0"/>
              <a:t>Keep to </a:t>
            </a:r>
            <a:r>
              <a:rPr lang="en-GB" sz="2000" dirty="0">
                <a:solidFill>
                  <a:schemeClr val="accent6">
                    <a:lumMod val="60000"/>
                    <a:lumOff val="40000"/>
                  </a:schemeClr>
                </a:solidFill>
              </a:rPr>
              <a:t>50</a:t>
            </a:r>
            <a:r>
              <a:rPr lang="en-GB" dirty="0"/>
              <a:t>mph limits</a:t>
            </a:r>
          </a:p>
        </p:txBody>
      </p:sp>
      <p:sp>
        <p:nvSpPr>
          <p:cNvPr id="22" name="TextBox 21"/>
          <p:cNvSpPr txBox="1"/>
          <p:nvPr/>
        </p:nvSpPr>
        <p:spPr>
          <a:xfrm>
            <a:off x="641953" y="4290442"/>
            <a:ext cx="2258952" cy="400110"/>
          </a:xfrm>
          <a:prstGeom prst="rect">
            <a:avLst/>
          </a:prstGeom>
          <a:noFill/>
        </p:spPr>
        <p:txBody>
          <a:bodyPr wrap="none" rtlCol="0">
            <a:spAutoFit/>
          </a:bodyPr>
          <a:lstStyle/>
          <a:p>
            <a:r>
              <a:rPr lang="en-GB" dirty="0"/>
              <a:t>Keep to </a:t>
            </a:r>
            <a:r>
              <a:rPr lang="en-GB" sz="2000" dirty="0">
                <a:solidFill>
                  <a:schemeClr val="accent3"/>
                </a:solidFill>
              </a:rPr>
              <a:t>40</a:t>
            </a:r>
            <a:r>
              <a:rPr lang="en-GB" dirty="0"/>
              <a:t>mph limits</a:t>
            </a:r>
          </a:p>
        </p:txBody>
      </p:sp>
      <p:sp>
        <p:nvSpPr>
          <p:cNvPr id="23" name="TextBox 22"/>
          <p:cNvSpPr txBox="1"/>
          <p:nvPr/>
        </p:nvSpPr>
        <p:spPr>
          <a:xfrm>
            <a:off x="641953" y="3163987"/>
            <a:ext cx="2258952" cy="400110"/>
          </a:xfrm>
          <a:prstGeom prst="rect">
            <a:avLst/>
          </a:prstGeom>
          <a:noFill/>
        </p:spPr>
        <p:txBody>
          <a:bodyPr wrap="none" rtlCol="0">
            <a:spAutoFit/>
          </a:bodyPr>
          <a:lstStyle/>
          <a:p>
            <a:r>
              <a:rPr lang="en-GB" dirty="0"/>
              <a:t>Keep to </a:t>
            </a:r>
            <a:r>
              <a:rPr lang="en-GB" sz="2000" dirty="0">
                <a:solidFill>
                  <a:schemeClr val="accent2">
                    <a:lumMod val="75000"/>
                  </a:schemeClr>
                </a:solidFill>
              </a:rPr>
              <a:t>30</a:t>
            </a:r>
            <a:r>
              <a:rPr lang="en-GB" dirty="0"/>
              <a:t>mph limits</a:t>
            </a:r>
          </a:p>
        </p:txBody>
      </p:sp>
      <p:sp>
        <p:nvSpPr>
          <p:cNvPr id="7" name="TextBox 6"/>
          <p:cNvSpPr txBox="1"/>
          <p:nvPr/>
        </p:nvSpPr>
        <p:spPr>
          <a:xfrm>
            <a:off x="438712" y="1519519"/>
            <a:ext cx="2585708" cy="400110"/>
          </a:xfrm>
          <a:prstGeom prst="rect">
            <a:avLst/>
          </a:prstGeom>
          <a:noFill/>
        </p:spPr>
        <p:txBody>
          <a:bodyPr wrap="none" rtlCol="0">
            <a:spAutoFit/>
          </a:bodyPr>
          <a:lstStyle/>
          <a:p>
            <a:r>
              <a:rPr lang="en-GB" sz="2000" dirty="0"/>
              <a:t>% claiming to </a:t>
            </a:r>
            <a:r>
              <a:rPr lang="en-GB" sz="2000" b="1" u="sng" dirty="0"/>
              <a:t>always</a:t>
            </a:r>
            <a:r>
              <a:rPr lang="en-GB" sz="2000" dirty="0"/>
              <a:t> …</a:t>
            </a:r>
          </a:p>
        </p:txBody>
      </p:sp>
      <p:graphicFrame>
        <p:nvGraphicFramePr>
          <p:cNvPr id="6" name="Chart 5"/>
          <p:cNvGraphicFramePr/>
          <p:nvPr>
            <p:extLst>
              <p:ext uri="{D42A27DB-BD31-4B8C-83A1-F6EECF244321}">
                <p14:modId xmlns:p14="http://schemas.microsoft.com/office/powerpoint/2010/main" val="3192620895"/>
              </p:ext>
            </p:extLst>
          </p:nvPr>
        </p:nvGraphicFramePr>
        <p:xfrm>
          <a:off x="3147934" y="1491746"/>
          <a:ext cx="7659974" cy="5248486"/>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Placeholder 7">
            <a:extLst>
              <a:ext uri="{FF2B5EF4-FFF2-40B4-BE49-F238E27FC236}">
                <a16:creationId xmlns:a16="http://schemas.microsoft.com/office/drawing/2014/main" id="{512FD5D4-8E32-8975-FBD4-86E76C53BEE2}"/>
              </a:ext>
            </a:extLst>
          </p:cNvPr>
          <p:cNvSpPr txBox="1">
            <a:spLocks/>
          </p:cNvSpPr>
          <p:nvPr/>
        </p:nvSpPr>
        <p:spPr>
          <a:xfrm>
            <a:off x="9938083" y="6472555"/>
            <a:ext cx="1705589" cy="277157"/>
          </a:xfrm>
          <a:prstGeom prst="rect">
            <a:avLst/>
          </a:prstGeom>
        </p:spPr>
        <p:txBody>
          <a:bodyPr vert="horz" lIns="91440" tIns="45720" rIns="91440" bIns="4572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534988" indent="-26828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801688" indent="-2667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077913" indent="-27622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34620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ts val="0"/>
              </a:spcBef>
            </a:pPr>
            <a:r>
              <a:rPr lang="en-GB" sz="1000" b="1" dirty="0"/>
              <a:t>Base (all W26): 531</a:t>
            </a:r>
          </a:p>
        </p:txBody>
      </p:sp>
    </p:spTree>
    <p:extLst>
      <p:ext uri="{BB962C8B-B14F-4D97-AF65-F5344CB8AC3E}">
        <p14:creationId xmlns:p14="http://schemas.microsoft.com/office/powerpoint/2010/main" val="4031543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ffice Theme">
  <a:themeElements>
    <a:clrScheme name="Custom 2">
      <a:dk1>
        <a:srgbClr val="4B4F56"/>
      </a:dk1>
      <a:lt1>
        <a:srgbClr val="FFFFFF"/>
      </a:lt1>
      <a:dk2>
        <a:srgbClr val="5F5F5F"/>
      </a:dk2>
      <a:lt2>
        <a:srgbClr val="ECECEC"/>
      </a:lt2>
      <a:accent1>
        <a:srgbClr val="9FA052"/>
      </a:accent1>
      <a:accent2>
        <a:srgbClr val="7F9B9F"/>
      </a:accent2>
      <a:accent3>
        <a:srgbClr val="AF82CC"/>
      </a:accent3>
      <a:accent4>
        <a:srgbClr val="004416"/>
      </a:accent4>
      <a:accent5>
        <a:srgbClr val="92D050"/>
      </a:accent5>
      <a:accent6>
        <a:srgbClr val="024C90"/>
      </a:accent6>
      <a:hlink>
        <a:srgbClr val="641303"/>
      </a:hlink>
      <a:folHlink>
        <a:srgbClr val="088DA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esentation1" id="{D17F3F1C-3241-401B-90AE-2723FC220033}" vid="{CA5C03B8-8519-434A-B0E0-8B482FA093B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5">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5D14E1F1-5E77-47DB-938F-174F108D4B6B}">
  <we:reference id="wa104381063" version="1.0.0.0" store="en-US" storeType="OMEX"/>
  <we:alternateReferences>
    <we:reference id="wa104381063" version="1.0.0.0" store="en-US"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etadata xmlns="http://www.objective.com/ecm/document/metadata/53D26341A57B383EE0540010E0463CCA" version="1.0.0">
  <systemFields>
    <field name="Objective-Id">
      <value order="0">A55812570</value>
    </field>
    <field name="Objective-Title">
      <value order="0">25-26 - RITS - Research - Progressive - W26 report - Final</value>
    </field>
    <field name="Objective-Description">
      <value order="0"/>
    </field>
    <field name="Objective-CreationStamp">
      <value order="0">2026-03-18T15:50:50Z</value>
    </field>
    <field name="Objective-IsApproved">
      <value order="0">false</value>
    </field>
    <field name="Objective-IsPublished">
      <value order="0">false</value>
    </field>
    <field name="Objective-DatePublished">
      <value order="0"/>
    </field>
    <field name="Objective-ModificationStamp">
      <value order="0">2026-03-19T10:03:26Z</value>
    </field>
    <field name="Objective-Owner">
      <value order="0">Dixon, Millie (U454698)</value>
    </field>
    <field name="Objective-Path">
      <value order="0">Objective Global Folder:SG File Plan:Administration:Communications:External communications:Marketing campaigns: External communications:Marketing Campaigns: Safer Scotland - Road Safety overall: 2021-2026</value>
    </field>
    <field name="Objective-Parent">
      <value order="0">Marketing Campaigns: Safer Scotland - Road Safety overall: 2021-2026</value>
    </field>
    <field name="Objective-State">
      <value order="0">Being Drafted</value>
    </field>
    <field name="Objective-VersionId">
      <value order="0">vA84708571</value>
    </field>
    <field name="Objective-Version">
      <value order="0">0.2</value>
    </field>
    <field name="Objective-VersionNumber">
      <value order="0">2</value>
    </field>
    <field name="Objective-VersionComment">
      <value order="0"/>
    </field>
    <field name="Objective-FileNumber">
      <value order="0">PROJ/45759</value>
    </field>
    <field name="Objective-Classification">
      <value order="0">OFFICIAL</value>
    </field>
    <field name="Objective-Caveats">
      <value order="0">Caveat for access to SG Fileplan</value>
    </field>
  </systemFields>
  <catalogues>
    <catalogue name="Document Type Catalogue" type="type" ori="id:cA35">
      <field name="Objective-Date of Original">
        <value order="0"/>
      </field>
      <field name="Objective-Date Received">
        <value order="0"/>
      </field>
      <field name="Objective-SG Web Publication - Category">
        <value order="0"/>
      </field>
      <field name="Objective-SG Web Publication - Category 2 Classification">
        <value order="0"/>
      </field>
      <field name="Objective-Connect Creator">
        <value order="0"/>
      </field>
      <field name="Objective-Required Redaction">
        <value order="0"/>
      </field>
      <field name="Objective-Shared By">
        <value order="0"/>
      </field>
      <field name="Objective-Access Conditions">
        <value order="0"/>
      </field>
      <field name="Objective-Access Status">
        <value order="0"/>
      </field>
      <field name="Objective-Date Open From">
        <value order="0"/>
      </field>
    </catalogue>
  </catalogues>
</metadata>
</file>

<file path=customXml/itemProps1.xml><?xml version="1.0" encoding="utf-8"?>
<ds:datastoreItem xmlns:ds="http://schemas.openxmlformats.org/officeDocument/2006/customXml" ds:itemID="{5745109E-2DDF-40CB-AC2B-FF9B10C90820}">
  <ds:schemaRefs>
    <ds:schemaRef ds:uri="http://www.objective.com/ecm/document/metadata/53D26341A57B383EE0540010E0463CCA"/>
  </ds:schemaRefs>
</ds:datastoreItem>
</file>

<file path=docProps/app.xml><?xml version="1.0" encoding="utf-8"?>
<Properties xmlns="http://schemas.openxmlformats.org/officeDocument/2006/extended-properties" xmlns:vt="http://schemas.openxmlformats.org/officeDocument/2006/docPropsVTypes">
  <Template/>
  <TotalTime>42032</TotalTime>
  <Words>11060</Words>
  <Application>Microsoft Office PowerPoint</Application>
  <PresentationFormat>Widescreen</PresentationFormat>
  <Paragraphs>1730</Paragraphs>
  <Slides>78</Slides>
  <Notes>71</Notes>
  <HiddenSlides>18</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78</vt:i4>
      </vt:variant>
    </vt:vector>
  </HeadingPairs>
  <TitlesOfParts>
    <vt:vector size="86" baseType="lpstr">
      <vt:lpstr>Arial</vt:lpstr>
      <vt:lpstr>Calibri</vt:lpstr>
      <vt:lpstr>Microsoft Tai Le</vt:lpstr>
      <vt:lpstr>Myriad Pro</vt:lpstr>
      <vt:lpstr>Open Sans</vt:lpstr>
      <vt:lpstr>Symbol</vt:lpstr>
      <vt:lpstr>Verdana</vt:lpstr>
      <vt:lpstr>1_Office Theme</vt:lpstr>
      <vt:lpstr>Transport Scotland / Scottish Government</vt:lpstr>
      <vt:lpstr>PowerPoint Presentation</vt:lpstr>
      <vt:lpstr>PowerPoint Presentation</vt:lpstr>
      <vt:lpstr>PowerPoint Presentation</vt:lpstr>
      <vt:lpstr>Driver types</vt:lpstr>
      <vt:lpstr>PowerPoint Presentation</vt:lpstr>
      <vt:lpstr>Speeding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Drink and drug driving</vt:lpstr>
      <vt:lpstr>PowerPoint Presentation</vt:lpstr>
      <vt:lpstr>PowerPoint Presentation</vt:lpstr>
      <vt:lpstr>PowerPoint Presentation</vt:lpstr>
      <vt:lpstr>Mobile phones</vt:lpstr>
      <vt:lpstr>PowerPoint Presentation</vt:lpstr>
      <vt:lpstr>PowerPoint Presentation</vt:lpstr>
      <vt:lpstr>PowerPoint Presentation</vt:lpstr>
      <vt:lpstr>PowerPoint Presentation</vt:lpstr>
      <vt:lpstr>PowerPoint Presentation</vt:lpstr>
      <vt:lpstr>Seatbelts</vt:lpstr>
      <vt:lpstr>PowerPoint Presentation</vt:lpstr>
      <vt:lpstr>PowerPoint Presentation</vt:lpstr>
      <vt:lpstr>PowerPoint Presentation</vt:lpstr>
      <vt:lpstr>Vulnerable road users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Fatigue / distractions</vt:lpstr>
      <vt:lpstr>PowerPoint Presentation</vt:lpstr>
      <vt:lpstr>PowerPoint Presentation</vt:lpstr>
      <vt:lpstr>PowerPoint Presentation</vt:lpstr>
      <vt:lpstr>2050 zero fatalities target / Importance of driving safely </vt:lpstr>
      <vt:lpstr>PowerPoint Presentation</vt:lpstr>
      <vt:lpstr>PowerPoint Presentation</vt:lpstr>
      <vt:lpstr>PowerPoint Presentation</vt:lpstr>
      <vt:lpstr>PowerPoint Presentation</vt:lpstr>
      <vt:lpstr>PowerPoint Presentation</vt:lpstr>
      <vt:lpstr>PowerPoint Presentation</vt:lpstr>
      <vt:lpstr>Advertising and marketing awareness</vt:lpstr>
      <vt:lpstr>PowerPoint Presentation</vt:lpstr>
      <vt:lpstr>PowerPoint Presentation</vt:lpstr>
      <vt:lpstr>Subgroup differences</vt:lpstr>
      <vt:lpstr>PowerPoint Presentation</vt:lpstr>
      <vt:lpstr>PowerPoint Presentation</vt:lpstr>
      <vt:lpstr>PowerPoint Presentation</vt:lpstr>
      <vt:lpstr>PowerPoint Presentation</vt:lpstr>
      <vt:lpstr>Summary and conclusions</vt:lpstr>
      <vt:lpstr>PowerPoint Presentation</vt:lpstr>
      <vt:lpstr>PowerPoint Presentation</vt:lpstr>
      <vt:lpstr>PowerPoint Presentation</vt:lpstr>
      <vt:lpstr>PowerPoint Presentation</vt:lpstr>
      <vt:lpstr>Appendix I – demographic profile and weighting</vt:lpstr>
      <vt:lpstr>Sample profile – demographics and location</vt:lpstr>
      <vt:lpstr>Survey sample sizes</vt:lpstr>
      <vt:lpstr>Demographic profile of drivers in sample</vt:lpstr>
      <vt:lpstr>Demographic profile of drivers in sample</vt:lpstr>
      <vt:lpstr>Demographic profile of drivers in sample</vt:lpstr>
      <vt:lpstr>Appendix II – Additional data</vt:lpstr>
      <vt:lpstr>PowerPoint Presentation</vt:lpstr>
      <vt:lpstr>PowerPoint Presentation</vt:lpstr>
      <vt:lpstr>Appendix III  – Technical appendix</vt:lpstr>
      <vt:lpstr>Quantitative: method and data processing</vt:lpstr>
      <vt:lpstr>Quantitative: method and data processing</vt:lpstr>
      <vt:lpstr>Appendix IV – Data considerations due to change in method</vt:lpstr>
      <vt:lpstr>PowerPoint Presentation</vt:lpstr>
      <vt:lpstr>PowerPoint Presentation</vt:lpstr>
    </vt:vector>
  </TitlesOfParts>
  <Company>Progressive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Client name</dc:title>
  <dc:creator>Ruth Bryan</dc:creator>
  <cp:lastModifiedBy>Caroline Hay</cp:lastModifiedBy>
  <cp:revision>2491</cp:revision>
  <cp:lastPrinted>2024-10-01T07:28:34Z</cp:lastPrinted>
  <dcterms:created xsi:type="dcterms:W3CDTF">2018-09-04T14:33:23Z</dcterms:created>
  <dcterms:modified xsi:type="dcterms:W3CDTF">2026-03-26T09:12:28Z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32123</vt:lpwstr>
  </property>
  <property fmtid="{D5CDD505-2E9C-101B-9397-08002B2CF9AE}" pid="3" name="Objective-Id">
    <vt:lpwstr>A55812570</vt:lpwstr>
  </property>
  <property fmtid="{D5CDD505-2E9C-101B-9397-08002B2CF9AE}" pid="4" name="Objective-Title">
    <vt:lpwstr>25-26 - RITS - Research - Progressive - W26 report - Final</vt:lpwstr>
  </property>
  <property fmtid="{D5CDD505-2E9C-101B-9397-08002B2CF9AE}" pid="5" name="Objective-Description">
    <vt:lpwstr/>
  </property>
  <property fmtid="{D5CDD505-2E9C-101B-9397-08002B2CF9AE}" pid="6" name="Objective-CreationStamp">
    <vt:filetime>2026-03-18T15:50:50Z</vt:filetime>
  </property>
  <property fmtid="{D5CDD505-2E9C-101B-9397-08002B2CF9AE}" pid="7" name="Objective-IsApproved">
    <vt:bool>false</vt:bool>
  </property>
  <property fmtid="{D5CDD505-2E9C-101B-9397-08002B2CF9AE}" pid="8" name="Objective-IsPublished">
    <vt:bool>false</vt:bool>
  </property>
  <property fmtid="{D5CDD505-2E9C-101B-9397-08002B2CF9AE}" pid="9" name="Objective-DatePublished">
    <vt:lpwstr/>
  </property>
  <property fmtid="{D5CDD505-2E9C-101B-9397-08002B2CF9AE}" pid="10" name="Objective-ModificationStamp">
    <vt:filetime>2026-03-19T10:03:26Z</vt:filetime>
  </property>
  <property fmtid="{D5CDD505-2E9C-101B-9397-08002B2CF9AE}" pid="11" name="Objective-Owner">
    <vt:lpwstr>Dixon, Millie (U454698)</vt:lpwstr>
  </property>
  <property fmtid="{D5CDD505-2E9C-101B-9397-08002B2CF9AE}" pid="12" name="Objective-Path">
    <vt:lpwstr>Objective Global Folder:SG File Plan:Administration:Communications:External communications:Marketing campaigns: External communications:Marketing Campaigns: Safer Scotland - Road Safety overall: 2021-2026</vt:lpwstr>
  </property>
  <property fmtid="{D5CDD505-2E9C-101B-9397-08002B2CF9AE}" pid="13" name="Objective-Parent">
    <vt:lpwstr>Marketing Campaigns: Safer Scotland - Road Safety overall: 2021-2026</vt:lpwstr>
  </property>
  <property fmtid="{D5CDD505-2E9C-101B-9397-08002B2CF9AE}" pid="14" name="Objective-State">
    <vt:lpwstr>Being Drafted</vt:lpwstr>
  </property>
  <property fmtid="{D5CDD505-2E9C-101B-9397-08002B2CF9AE}" pid="15" name="Objective-VersionId">
    <vt:lpwstr>vA84708571</vt:lpwstr>
  </property>
  <property fmtid="{D5CDD505-2E9C-101B-9397-08002B2CF9AE}" pid="16" name="Objective-Version">
    <vt:lpwstr>0.2</vt:lpwstr>
  </property>
  <property fmtid="{D5CDD505-2E9C-101B-9397-08002B2CF9AE}" pid="17" name="Objective-VersionNumber">
    <vt:r8>2</vt:r8>
  </property>
  <property fmtid="{D5CDD505-2E9C-101B-9397-08002B2CF9AE}" pid="18" name="Objective-VersionComment">
    <vt:lpwstr/>
  </property>
  <property fmtid="{D5CDD505-2E9C-101B-9397-08002B2CF9AE}" pid="19" name="Objective-FileNumber">
    <vt:lpwstr>PROJ/45759</vt:lpwstr>
  </property>
  <property fmtid="{D5CDD505-2E9C-101B-9397-08002B2CF9AE}" pid="20" name="Objective-Classification">
    <vt:lpwstr>OFFICIAL</vt:lpwstr>
  </property>
  <property fmtid="{D5CDD505-2E9C-101B-9397-08002B2CF9AE}" pid="21" name="Objective-Caveats">
    <vt:lpwstr>Caveat for access to SG Fileplan</vt:lpwstr>
  </property>
  <property fmtid="{D5CDD505-2E9C-101B-9397-08002B2CF9AE}" pid="22" name="Objective-Date of Original">
    <vt:lpwstr/>
  </property>
  <property fmtid="{D5CDD505-2E9C-101B-9397-08002B2CF9AE}" pid="23" name="Objective-Date Received">
    <vt:lpwstr/>
  </property>
  <property fmtid="{D5CDD505-2E9C-101B-9397-08002B2CF9AE}" pid="24" name="Objective-SG Web Publication - Category">
    <vt:lpwstr/>
  </property>
  <property fmtid="{D5CDD505-2E9C-101B-9397-08002B2CF9AE}" pid="25" name="Objective-SG Web Publication - Category 2 Classification">
    <vt:lpwstr/>
  </property>
  <property fmtid="{D5CDD505-2E9C-101B-9397-08002B2CF9AE}" pid="26" name="Objective-Connect Creator">
    <vt:lpwstr/>
  </property>
  <property fmtid="{D5CDD505-2E9C-101B-9397-08002B2CF9AE}" pid="27" name="Objective-Comment">
    <vt:lpwstr/>
  </property>
  <property fmtid="{D5CDD505-2E9C-101B-9397-08002B2CF9AE}" pid="28" name="Objective-Required Redaction">
    <vt:lpwstr/>
  </property>
  <property fmtid="{D5CDD505-2E9C-101B-9397-08002B2CF9AE}" pid="29" name="Objective-Shared By">
    <vt:lpwstr/>
  </property>
  <property fmtid="{D5CDD505-2E9C-101B-9397-08002B2CF9AE}" pid="30" name="Objective-Access Conditions">
    <vt:lpwstr/>
  </property>
  <property fmtid="{D5CDD505-2E9C-101B-9397-08002B2CF9AE}" pid="31" name="Objective-Access Status">
    <vt:lpwstr/>
  </property>
  <property fmtid="{D5CDD505-2E9C-101B-9397-08002B2CF9AE}" pid="32" name="Objective-Date Open From">
    <vt:lpwstr/>
  </property>
</Properties>
</file>